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E476B8-C7F5-4567-990D-936B5907599F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13779-CEA4-003D-7032-DEDAD9E149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E14DF-2011-33EF-5541-9D16178BF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6A68B-3E2A-E4F9-7E9F-D776A453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C74BB-9FB2-7543-A533-5BA328E4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1A32-28E1-6497-7700-9EC08FDE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1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0E8FD-D9EA-47CB-412D-F175C5E59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0CEB3C-4EB4-5914-5EFB-FF0F5A45E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57F2B-1800-AFE5-7FD0-048532C37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28E89-97AD-1114-20FA-58E6DD0E4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B0F6F-BC92-A641-2A06-E1C0B83B6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9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CAA154-E90C-0174-4B73-D9E6BAD54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9D68F-B98E-EA6D-74B4-9CC001CCE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E76D4-3DB9-D9D2-CA5F-CEA5BEA3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74EDD-95C5-7FA6-685A-8E7B1F5D7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CF647-79DC-7C53-EFB0-6F7D2E20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1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FC916-7A6B-F947-F0CA-58E19CB49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A0E90-461D-738D-C674-7B40AD385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98A50-0835-2A07-3CE3-5177315D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F522D-57C2-1C02-6559-027352238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77610-62A9-BFD1-FB7E-61DDD0252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746C5-BDF4-611B-F1F9-EDC302B55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A7CA93-9D62-7788-EBB2-F937FBFB1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1A2E6-DCA4-2357-C1D7-8D9B4FD7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8C133-F696-B895-34CE-F8DE901C9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32241-F51F-E2CB-8E20-415EE252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8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53A48-1F13-D0FA-7358-D2A28B952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CD3A3-0AC4-C344-6BD7-47253326B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E80D72-1184-B470-8267-9F05FC5B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45A67-1FE2-D8EE-AC1E-0BCCE9EA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CA016-2999-66D0-685B-6AB189F6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12EEA-9DD3-5510-B709-9AD1D45ED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4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9C0C-E739-6963-5DD1-D4ADCFC81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68549-3BE4-BEBD-E5DF-320E297FD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27AC4-6E00-0984-FF43-716FFA024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B16D7A-AC4C-2F46-4098-ED708FE061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2F2F55-DEFA-17BB-02D8-6FCF14CB4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7F9D9A-9221-188B-B4AD-851875B97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BBA43-2CB9-91D0-2B6D-72913511E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156E3-E30A-2365-62BD-EC874FA4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4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1BBCB-4B3F-0C95-2368-7631B13E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A5B38-6FC2-7CFC-8392-EBE686D6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95846-DBF2-458B-4840-3B0749240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81565-0DFB-972F-CACF-CC000906C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8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E79C4-3609-CE47-BB46-B41E1BEC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7F53C8-5159-FB70-0EAF-2EC866F81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C31DD-FC41-59AE-9298-4BC91ABB7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92FB7-CA67-E0F1-2DC6-F23DDB2E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765E-F3B4-BA15-8DBA-7651DDDBF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0E6D5F-FDD2-7CFD-BF88-062A480F1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56F1E-7031-E497-2CDF-A016681A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6D5B5B-C237-134E-A6BC-EDB7C6FC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F05862-5D82-CA9D-9995-E503123F4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8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7590-AB98-907A-B298-06D11099C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3D9D3A-7F38-A78D-C807-21C96DDD8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1C326-68C2-C84C-5D6C-620D4716E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54AE0-1247-846D-046B-F2DD46FF8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E9EFDA-6740-1B25-5B79-03479DF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94419-22FA-1190-468C-8E89D77E7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6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73310C-8BEA-3609-A7CB-EB53B312E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4B24D-E53E-E565-CEDC-2806A45B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79CBC-51EC-41BF-9227-DAE87B434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A26C9-D2DD-47FA-B23F-56F465BA1EC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06227-2098-3431-C763-88C555585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B870F-51E4-A110-9E29-72A765F39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8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5CDF531-E77F-4922-9964-A2AACD9B19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179"/>
          <a:stretch/>
        </p:blipFill>
        <p:spPr>
          <a:xfrm>
            <a:off x="841539" y="1063825"/>
            <a:ext cx="5322967" cy="43666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6D5002-4B6A-72AB-F577-15018D0D9E6D}"/>
              </a:ext>
            </a:extLst>
          </p:cNvPr>
          <p:cNvSpPr txBox="1"/>
          <p:nvPr/>
        </p:nvSpPr>
        <p:spPr>
          <a:xfrm>
            <a:off x="630230" y="5575102"/>
            <a:ext cx="106550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Additional </a:t>
            </a:r>
            <a:r>
              <a:rPr lang="en-US" sz="1200" b="1"/>
              <a:t>file 4. </a:t>
            </a:r>
            <a:r>
              <a:rPr lang="en-US" sz="1200" dirty="0"/>
              <a:t>The predicted 24-hour interstitial glucose levels for women with at least 10 days of CGM readings by (a) IR (GMR </a:t>
            </a:r>
            <a:r>
              <a:rPr lang="it-IT" sz="1200" dirty="0"/>
              <a:t>1.12; 95% CI 1.03, 1.21)</a:t>
            </a:r>
            <a:r>
              <a:rPr lang="en-US" sz="1200" dirty="0"/>
              <a:t> and (b) GDM status (1.09; 0.99, 1.20). Red represents the women with GDM or IR status and blue represents the women with non-GDM or non-IR status. The circle markers and capped vertical lines represent the predicted mean glucose levels and the respective 95% CI based on the exponentiated log-transformed hourly median glucose values. CI, confidence intervals; GDM, gestational diabetes mellitus based on 2013 World Health Organization criteria; GEE, generalized estimating equations; GMR, geometrical mean ratio; IR, insulin resistance based on HOMA2-IR of at least 1.22.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5C9138-AFD4-4338-8B06-9AA3206815AA}"/>
              </a:ext>
            </a:extLst>
          </p:cNvPr>
          <p:cNvSpPr txBox="1"/>
          <p:nvPr/>
        </p:nvSpPr>
        <p:spPr>
          <a:xfrm>
            <a:off x="587434" y="9992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9B5677-8E99-44F6-9214-4E7A671D13F3}"/>
              </a:ext>
            </a:extLst>
          </p:cNvPr>
          <p:cNvSpPr txBox="1"/>
          <p:nvPr/>
        </p:nvSpPr>
        <p:spPr>
          <a:xfrm>
            <a:off x="5794874" y="99923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994B8E-A524-41FF-93C7-242F006646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" r="49906"/>
          <a:stretch/>
        </p:blipFill>
        <p:spPr>
          <a:xfrm>
            <a:off x="6096000" y="1063825"/>
            <a:ext cx="5322967" cy="43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3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3523</TotalTime>
  <Words>142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Manuscript Development</dc:title>
  <dc:creator>Ruther Zheng</dc:creator>
  <cp:lastModifiedBy>Hongying Tan</cp:lastModifiedBy>
  <cp:revision>71</cp:revision>
  <dcterms:created xsi:type="dcterms:W3CDTF">2023-04-04T02:08:40Z</dcterms:created>
  <dcterms:modified xsi:type="dcterms:W3CDTF">2024-09-13T09:27:48Z</dcterms:modified>
</cp:coreProperties>
</file>