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"/>
  </p:notesMasterIdLst>
  <p:sldIdLst>
    <p:sldId id="423" r:id="rId2"/>
    <p:sldId id="426" r:id="rId3"/>
  </p:sldIdLst>
  <p:sldSz cx="6858000" cy="9144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2A33FF"/>
    <a:srgbClr val="201CFF"/>
    <a:srgbClr val="F2FFDE"/>
    <a:srgbClr val="ED002B"/>
    <a:srgbClr val="8D78E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6708"/>
    <p:restoredTop sz="95782" autoAdjust="0"/>
  </p:normalViewPr>
  <p:slideViewPr>
    <p:cSldViewPr snapToGrid="0" snapToObjects="1">
      <p:cViewPr varScale="1">
        <p:scale>
          <a:sx n="43" d="100"/>
          <a:sy n="43" d="100"/>
        </p:scale>
        <p:origin x="2536" y="48"/>
      </p:cViewPr>
      <p:guideLst>
        <p:guide orient="horz" pos="288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57150" cy="5715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ean, Danielle" userId="d015a1d3-dea8-4100-9fc6-6950bec22fed" providerId="ADAL" clId="{1143A9AC-46B3-477B-A2D5-3EFB225E2AF1}"/>
    <pc:docChg chg="delSld">
      <pc:chgData name="Dean, Danielle" userId="d015a1d3-dea8-4100-9fc6-6950bec22fed" providerId="ADAL" clId="{1143A9AC-46B3-477B-A2D5-3EFB225E2AF1}" dt="2024-10-16T22:26:42.546" v="2" actId="47"/>
      <pc:docMkLst>
        <pc:docMk/>
      </pc:docMkLst>
      <pc:sldChg chg="del">
        <pc:chgData name="Dean, Danielle" userId="d015a1d3-dea8-4100-9fc6-6950bec22fed" providerId="ADAL" clId="{1143A9AC-46B3-477B-A2D5-3EFB225E2AF1}" dt="2024-10-16T22:26:42.546" v="2" actId="47"/>
        <pc:sldMkLst>
          <pc:docMk/>
          <pc:sldMk cId="4134838917" sldId="295"/>
        </pc:sldMkLst>
      </pc:sldChg>
      <pc:sldChg chg="del">
        <pc:chgData name="Dean, Danielle" userId="d015a1d3-dea8-4100-9fc6-6950bec22fed" providerId="ADAL" clId="{1143A9AC-46B3-477B-A2D5-3EFB225E2AF1}" dt="2024-10-16T22:26:40.295" v="1" actId="47"/>
        <pc:sldMkLst>
          <pc:docMk/>
          <pc:sldMk cId="1391903677" sldId="431"/>
        </pc:sldMkLst>
      </pc:sldChg>
      <pc:sldChg chg="del">
        <pc:chgData name="Dean, Danielle" userId="d015a1d3-dea8-4100-9fc6-6950bec22fed" providerId="ADAL" clId="{1143A9AC-46B3-477B-A2D5-3EFB225E2AF1}" dt="2024-10-16T22:26:38.811" v="0" actId="47"/>
        <pc:sldMkLst>
          <pc:docMk/>
          <pc:sldMk cId="964240518" sldId="432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A812838-592E-A243-8CB9-1310A51150DF}" type="datetimeFigureOut">
              <a:rPr lang="en-US" smtClean="0"/>
              <a:t>10/16/2024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71713" y="1143000"/>
            <a:ext cx="23145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EECE48-5E53-674D-874D-BAEBEAE70F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33816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B4272-F9BA-8E4F-B4C5-14DED84D6BD0}" type="datetimeFigureOut">
              <a:rPr lang="en-US" smtClean="0"/>
              <a:t>10/16/2024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17DA30-92B0-E34D-BE02-5F21E84C1D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83940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B4272-F9BA-8E4F-B4C5-14DED84D6BD0}" type="datetimeFigureOut">
              <a:rPr lang="en-US" smtClean="0"/>
              <a:t>10/16/2024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17DA30-92B0-E34D-BE02-5F21E84C1D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14440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B4272-F9BA-8E4F-B4C5-14DED84D6BD0}" type="datetimeFigureOut">
              <a:rPr lang="en-US" smtClean="0"/>
              <a:t>10/16/2024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17DA30-92B0-E34D-BE02-5F21E84C1D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32945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B4272-F9BA-8E4F-B4C5-14DED84D6BD0}" type="datetimeFigureOut">
              <a:rPr lang="en-US" smtClean="0"/>
              <a:t>10/16/2024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17DA30-92B0-E34D-BE02-5F21E84C1D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36106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B4272-F9BA-8E4F-B4C5-14DED84D6BD0}" type="datetimeFigureOut">
              <a:rPr lang="en-US" smtClean="0"/>
              <a:t>10/16/2024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17DA30-92B0-E34D-BE02-5F21E84C1D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09898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B4272-F9BA-8E4F-B4C5-14DED84D6BD0}" type="datetimeFigureOut">
              <a:rPr lang="en-US" smtClean="0"/>
              <a:t>10/16/2024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17DA30-92B0-E34D-BE02-5F21E84C1D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72905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B4272-F9BA-8E4F-B4C5-14DED84D6BD0}" type="datetimeFigureOut">
              <a:rPr lang="en-US" smtClean="0"/>
              <a:t>10/16/2024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17DA30-92B0-E34D-BE02-5F21E84C1D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44583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B4272-F9BA-8E4F-B4C5-14DED84D6BD0}" type="datetimeFigureOut">
              <a:rPr lang="en-US" smtClean="0"/>
              <a:t>10/16/2024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17DA30-92B0-E34D-BE02-5F21E84C1D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00036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B4272-F9BA-8E4F-B4C5-14DED84D6BD0}" type="datetimeFigureOut">
              <a:rPr lang="en-US" smtClean="0"/>
              <a:t>10/16/2024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17DA30-92B0-E34D-BE02-5F21E84C1D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26597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B4272-F9BA-8E4F-B4C5-14DED84D6BD0}" type="datetimeFigureOut">
              <a:rPr lang="en-US" smtClean="0"/>
              <a:t>10/16/2024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17DA30-92B0-E34D-BE02-5F21E84C1D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40508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B4272-F9BA-8E4F-B4C5-14DED84D6BD0}" type="datetimeFigureOut">
              <a:rPr lang="en-US" smtClean="0"/>
              <a:t>10/16/2024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17DA30-92B0-E34D-BE02-5F21E84C1D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44262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1B4272-F9BA-8E4F-B4C5-14DED84D6BD0}" type="datetimeFigureOut">
              <a:rPr lang="en-US" smtClean="0"/>
              <a:t>10/16/2024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17DA30-92B0-E34D-BE02-5F21E84C1D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34150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2.png"/><Relationship Id="rId7" Type="http://schemas.openxmlformats.org/officeDocument/2006/relationships/image" Target="../media/image4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Relationship Id="rId6" Type="http://schemas.microsoft.com/office/2007/relationships/hdphoto" Target="../media/hdphoto2.wdp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s/_rels/slide2.xml.rels><?xml version="1.0" encoding="UTF-8" standalone="yes"?>
<Relationships xmlns="http://schemas.openxmlformats.org/package/2006/relationships"><Relationship Id="rId8" Type="http://schemas.microsoft.com/office/2007/relationships/hdphoto" Target="../media/hdphoto5.wdp"/><Relationship Id="rId3" Type="http://schemas.openxmlformats.org/officeDocument/2006/relationships/image" Target="../media/image7.png"/><Relationship Id="rId7" Type="http://schemas.openxmlformats.org/officeDocument/2006/relationships/image" Target="../media/image9.png"/><Relationship Id="rId12" Type="http://schemas.openxmlformats.org/officeDocument/2006/relationships/image" Target="../media/image12.emf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microsoft.com/office/2007/relationships/hdphoto" Target="../media/hdphoto4.wdp"/><Relationship Id="rId11" Type="http://schemas.openxmlformats.org/officeDocument/2006/relationships/image" Target="../media/image11.emf"/><Relationship Id="rId5" Type="http://schemas.openxmlformats.org/officeDocument/2006/relationships/image" Target="../media/image8.png"/><Relationship Id="rId10" Type="http://schemas.microsoft.com/office/2007/relationships/hdphoto" Target="../media/hdphoto6.wdp"/><Relationship Id="rId4" Type="http://schemas.microsoft.com/office/2007/relationships/hdphoto" Target="../media/hdphoto3.wdp"/><Relationship Id="rId9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D2FF29B4-B1C4-6525-6573-4DDB993C96F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5623" y="680628"/>
            <a:ext cx="2907395" cy="2137124"/>
          </a:xfrm>
          <a:prstGeom prst="rect">
            <a:avLst/>
          </a:prstGeom>
        </p:spPr>
      </p:pic>
      <p:sp>
        <p:nvSpPr>
          <p:cNvPr id="82" name="TextBox 81">
            <a:extLst>
              <a:ext uri="{FF2B5EF4-FFF2-40B4-BE49-F238E27FC236}">
                <a16:creationId xmlns:a16="http://schemas.microsoft.com/office/drawing/2014/main" id="{8ADA60DD-84DD-072A-8C19-F5A4D59A0684}"/>
              </a:ext>
            </a:extLst>
          </p:cNvPr>
          <p:cNvSpPr txBox="1"/>
          <p:nvPr/>
        </p:nvSpPr>
        <p:spPr>
          <a:xfrm>
            <a:off x="1016" y="-2644"/>
            <a:ext cx="685698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342891"/>
            <a:r>
              <a:rPr lang="en-US" sz="14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Supplemental Figure 1</a:t>
            </a:r>
          </a:p>
          <a:p>
            <a:pPr defTabSz="342891"/>
            <a:r>
              <a:rPr lang="en-US" sz="14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3BA7E7E6-F017-160B-67E8-0F811387E7CC}"/>
              </a:ext>
            </a:extLst>
          </p:cNvPr>
          <p:cNvGrpSpPr>
            <a:grpSpLocks noChangeAspect="1"/>
          </p:cNvGrpSpPr>
          <p:nvPr/>
        </p:nvGrpSpPr>
        <p:grpSpPr>
          <a:xfrm>
            <a:off x="678144" y="2902228"/>
            <a:ext cx="4327635" cy="1920239"/>
            <a:chOff x="646338" y="2902231"/>
            <a:chExt cx="4805862" cy="2132438"/>
          </a:xfrm>
        </p:grpSpPr>
        <p:sp>
          <p:nvSpPr>
            <p:cNvPr id="131" name="TextBox 130">
              <a:extLst>
                <a:ext uri="{FF2B5EF4-FFF2-40B4-BE49-F238E27FC236}">
                  <a16:creationId xmlns:a16="http://schemas.microsoft.com/office/drawing/2014/main" id="{9EBCB544-7395-01A8-BED2-349780A85B10}"/>
                </a:ext>
              </a:extLst>
            </p:cNvPr>
            <p:cNvSpPr txBox="1"/>
            <p:nvPr/>
          </p:nvSpPr>
          <p:spPr>
            <a:xfrm>
              <a:off x="646740" y="2902231"/>
              <a:ext cx="4739697" cy="276998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 defTabSz="257175">
                <a:defRPr/>
              </a:pPr>
              <a:r>
                <a:rPr lang="en-US" sz="1200" b="1" dirty="0">
                  <a:solidFill>
                    <a:srgbClr val="00FA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Insulin </a:t>
              </a:r>
              <a:r>
                <a:rPr lang="en-US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/</a:t>
              </a:r>
              <a:r>
                <a:rPr lang="en-US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n-US" sz="1200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Ki67 </a:t>
              </a:r>
              <a:r>
                <a:rPr lang="en-US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/</a:t>
              </a:r>
              <a:r>
                <a:rPr lang="en-US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n-US" sz="1200" b="1" dirty="0">
                  <a:solidFill>
                    <a:srgbClr val="0432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DAPI</a:t>
              </a:r>
              <a:endParaRPr lang="en-US" sz="1200" b="1" baseline="30000" dirty="0">
                <a:solidFill>
                  <a:srgbClr val="0432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136" name="Group 135">
              <a:extLst>
                <a:ext uri="{FF2B5EF4-FFF2-40B4-BE49-F238E27FC236}">
                  <a16:creationId xmlns:a16="http://schemas.microsoft.com/office/drawing/2014/main" id="{E3A5C193-0AAB-2066-8F28-5A496014D62D}"/>
                </a:ext>
              </a:extLst>
            </p:cNvPr>
            <p:cNvGrpSpPr/>
            <p:nvPr/>
          </p:nvGrpSpPr>
          <p:grpSpPr>
            <a:xfrm rot="16200000">
              <a:off x="3353871" y="2928809"/>
              <a:ext cx="1825038" cy="2371620"/>
              <a:chOff x="485836" y="3215420"/>
              <a:chExt cx="1825038" cy="2371620"/>
            </a:xfrm>
          </p:grpSpPr>
          <p:cxnSp>
            <p:nvCxnSpPr>
              <p:cNvPr id="120" name="Straight Arrow Connector 119">
                <a:extLst>
                  <a:ext uri="{FF2B5EF4-FFF2-40B4-BE49-F238E27FC236}">
                    <a16:creationId xmlns:a16="http://schemas.microsoft.com/office/drawing/2014/main" id="{132F2ECC-17E2-8D1E-428C-34A71FFC75C2}"/>
                  </a:ext>
                </a:extLst>
              </p:cNvPr>
              <p:cNvCxnSpPr>
                <a:cxnSpLocks/>
              </p:cNvCxnSpPr>
              <p:nvPr/>
            </p:nvCxnSpPr>
            <p:spPr>
              <a:xfrm rot="5400000">
                <a:off x="1954110" y="3277814"/>
                <a:ext cx="100226" cy="126953"/>
              </a:xfrm>
              <a:prstGeom prst="straightConnector1">
                <a:avLst/>
              </a:prstGeom>
              <a:ln w="25400">
                <a:solidFill>
                  <a:schemeClr val="bg1"/>
                </a:solidFill>
                <a:tailEnd type="triangle" w="lg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1" name="Straight Arrow Connector 120">
                <a:extLst>
                  <a:ext uri="{FF2B5EF4-FFF2-40B4-BE49-F238E27FC236}">
                    <a16:creationId xmlns:a16="http://schemas.microsoft.com/office/drawing/2014/main" id="{51CC3057-68DE-878B-6C6F-8B00B6CF1C96}"/>
                  </a:ext>
                </a:extLst>
              </p:cNvPr>
              <p:cNvCxnSpPr>
                <a:cxnSpLocks/>
              </p:cNvCxnSpPr>
              <p:nvPr/>
            </p:nvCxnSpPr>
            <p:spPr>
              <a:xfrm rot="5400000" flipH="1">
                <a:off x="1683277" y="3400367"/>
                <a:ext cx="80180" cy="120271"/>
              </a:xfrm>
              <a:prstGeom prst="straightConnector1">
                <a:avLst/>
              </a:prstGeom>
              <a:ln w="25400">
                <a:solidFill>
                  <a:schemeClr val="bg1"/>
                </a:solidFill>
                <a:tailEnd type="triangle" w="lg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2" name="Straight Arrow Connector 121">
                <a:extLst>
                  <a:ext uri="{FF2B5EF4-FFF2-40B4-BE49-F238E27FC236}">
                    <a16:creationId xmlns:a16="http://schemas.microsoft.com/office/drawing/2014/main" id="{7E9D544D-1772-715D-F99B-0F5961A04571}"/>
                  </a:ext>
                </a:extLst>
              </p:cNvPr>
              <p:cNvCxnSpPr>
                <a:cxnSpLocks/>
              </p:cNvCxnSpPr>
              <p:nvPr/>
            </p:nvCxnSpPr>
            <p:spPr>
              <a:xfrm rot="5400000" flipH="1">
                <a:off x="1520505" y="4024177"/>
                <a:ext cx="37468" cy="133634"/>
              </a:xfrm>
              <a:prstGeom prst="straightConnector1">
                <a:avLst/>
              </a:prstGeom>
              <a:ln w="25400">
                <a:solidFill>
                  <a:schemeClr val="bg1"/>
                </a:solidFill>
                <a:tailEnd type="triangle" w="lg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3" name="Straight Arrow Connector 122">
                <a:extLst>
                  <a:ext uri="{FF2B5EF4-FFF2-40B4-BE49-F238E27FC236}">
                    <a16:creationId xmlns:a16="http://schemas.microsoft.com/office/drawing/2014/main" id="{289F4DFB-0CE2-FE2F-2054-F0DAB8C543E9}"/>
                  </a:ext>
                </a:extLst>
              </p:cNvPr>
              <p:cNvCxnSpPr>
                <a:cxnSpLocks/>
              </p:cNvCxnSpPr>
              <p:nvPr/>
            </p:nvCxnSpPr>
            <p:spPr>
              <a:xfrm rot="5400000" flipH="1" flipV="1">
                <a:off x="1529597" y="3567410"/>
                <a:ext cx="160361" cy="93544"/>
              </a:xfrm>
              <a:prstGeom prst="straightConnector1">
                <a:avLst/>
              </a:prstGeom>
              <a:ln w="25400">
                <a:solidFill>
                  <a:schemeClr val="bg1"/>
                </a:solidFill>
                <a:tailEnd type="triangle" w="lg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4" name="Straight Arrow Connector 123">
                <a:extLst>
                  <a:ext uri="{FF2B5EF4-FFF2-40B4-BE49-F238E27FC236}">
                    <a16:creationId xmlns:a16="http://schemas.microsoft.com/office/drawing/2014/main" id="{408DE005-2F76-E896-0A53-7652D3926369}"/>
                  </a:ext>
                </a:extLst>
              </p:cNvPr>
              <p:cNvCxnSpPr>
                <a:cxnSpLocks/>
              </p:cNvCxnSpPr>
              <p:nvPr/>
            </p:nvCxnSpPr>
            <p:spPr>
              <a:xfrm rot="5400000" flipV="1">
                <a:off x="781246" y="4669892"/>
                <a:ext cx="73499" cy="140314"/>
              </a:xfrm>
              <a:prstGeom prst="straightConnector1">
                <a:avLst/>
              </a:prstGeom>
              <a:ln w="25400">
                <a:solidFill>
                  <a:schemeClr val="bg1"/>
                </a:solidFill>
                <a:tailEnd type="triangle" w="lg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5" name="Straight Arrow Connector 124">
                <a:extLst>
                  <a:ext uri="{FF2B5EF4-FFF2-40B4-BE49-F238E27FC236}">
                    <a16:creationId xmlns:a16="http://schemas.microsoft.com/office/drawing/2014/main" id="{0E8B5907-CB83-97F6-81D2-CB95C02B6BC2}"/>
                  </a:ext>
                </a:extLst>
              </p:cNvPr>
              <p:cNvCxnSpPr>
                <a:cxnSpLocks/>
              </p:cNvCxnSpPr>
              <p:nvPr/>
            </p:nvCxnSpPr>
            <p:spPr>
              <a:xfrm rot="5400000">
                <a:off x="1222798" y="4707951"/>
                <a:ext cx="37215" cy="174910"/>
              </a:xfrm>
              <a:prstGeom prst="straightConnector1">
                <a:avLst/>
              </a:prstGeom>
              <a:ln w="25400">
                <a:solidFill>
                  <a:schemeClr val="bg1"/>
                </a:solidFill>
                <a:tailEnd type="triangle" w="lg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pic>
            <p:nvPicPr>
              <p:cNvPr id="127" name="Picture 126" descr="A picture containing lit, star, dark, light&#10;&#10;Description automatically generated">
                <a:extLst>
                  <a:ext uri="{FF2B5EF4-FFF2-40B4-BE49-F238E27FC236}">
                    <a16:creationId xmlns:a16="http://schemas.microsoft.com/office/drawing/2014/main" id="{689A89A4-C3FA-0403-1AAB-1A869D1D238B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sharpenSoften amount="50000"/>
                        </a14:imgEffect>
                        <a14:imgEffect>
                          <a14:brightnessContrast bright="20000"/>
                        </a14:imgEffect>
                      </a14:imgLayer>
                    </a14:imgProps>
                  </a:ext>
                </a:extLst>
              </a:blip>
              <a:srcRect l="19640" t="16840" r="13943" b="14030"/>
              <a:stretch/>
            </p:blipFill>
            <p:spPr>
              <a:xfrm rot="5400000">
                <a:off x="229486" y="3471770"/>
                <a:ext cx="2305858" cy="1793157"/>
              </a:xfrm>
              <a:prstGeom prst="rect">
                <a:avLst/>
              </a:prstGeom>
            </p:spPr>
          </p:pic>
          <p:sp>
            <p:nvSpPr>
              <p:cNvPr id="130" name="Rectangle 129">
                <a:extLst>
                  <a:ext uri="{FF2B5EF4-FFF2-40B4-BE49-F238E27FC236}">
                    <a16:creationId xmlns:a16="http://schemas.microsoft.com/office/drawing/2014/main" id="{0E35B6C7-6650-0EC5-3AA8-8E3499B64DE0}"/>
                  </a:ext>
                </a:extLst>
              </p:cNvPr>
              <p:cNvSpPr/>
              <p:nvPr/>
            </p:nvSpPr>
            <p:spPr>
              <a:xfrm rot="5400000">
                <a:off x="1555881" y="4832046"/>
                <a:ext cx="1193330" cy="31665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 defTabSz="257175">
                  <a:defRPr/>
                </a:pPr>
                <a:r>
                  <a:rPr lang="en-US" sz="1200" b="1" dirty="0">
                    <a:solidFill>
                      <a:prstClr val="white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WT to Hep</a:t>
                </a:r>
                <a:r>
                  <a:rPr lang="en-US" sz="1200" b="1" baseline="30000" dirty="0">
                    <a:solidFill>
                      <a:prstClr val="white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-/-</a:t>
                </a:r>
              </a:p>
            </p:txBody>
          </p:sp>
          <p:sp>
            <p:nvSpPr>
              <p:cNvPr id="133" name="Freeform 132">
                <a:extLst>
                  <a:ext uri="{FF2B5EF4-FFF2-40B4-BE49-F238E27FC236}">
                    <a16:creationId xmlns:a16="http://schemas.microsoft.com/office/drawing/2014/main" id="{1D967027-D0F1-B929-F82C-CB75D8A5FC8B}"/>
                  </a:ext>
                </a:extLst>
              </p:cNvPr>
              <p:cNvSpPr/>
              <p:nvPr/>
            </p:nvSpPr>
            <p:spPr>
              <a:xfrm rot="5400000">
                <a:off x="251318" y="3489852"/>
                <a:ext cx="2236337" cy="1757133"/>
              </a:xfrm>
              <a:custGeom>
                <a:avLst/>
                <a:gdLst>
                  <a:gd name="connsiteX0" fmla="*/ 107266 w 3477792"/>
                  <a:gd name="connsiteY0" fmla="*/ 223284 h 2732567"/>
                  <a:gd name="connsiteX1" fmla="*/ 54103 w 3477792"/>
                  <a:gd name="connsiteY1" fmla="*/ 297711 h 2732567"/>
                  <a:gd name="connsiteX2" fmla="*/ 43470 w 3477792"/>
                  <a:gd name="connsiteY2" fmla="*/ 329609 h 2732567"/>
                  <a:gd name="connsiteX3" fmla="*/ 64735 w 3477792"/>
                  <a:gd name="connsiteY3" fmla="*/ 393405 h 2732567"/>
                  <a:gd name="connsiteX4" fmla="*/ 96633 w 3477792"/>
                  <a:gd name="connsiteY4" fmla="*/ 489098 h 2732567"/>
                  <a:gd name="connsiteX5" fmla="*/ 107266 w 3477792"/>
                  <a:gd name="connsiteY5" fmla="*/ 520995 h 2732567"/>
                  <a:gd name="connsiteX6" fmla="*/ 139163 w 3477792"/>
                  <a:gd name="connsiteY6" fmla="*/ 542260 h 2732567"/>
                  <a:gd name="connsiteX7" fmla="*/ 139163 w 3477792"/>
                  <a:gd name="connsiteY7" fmla="*/ 669851 h 2732567"/>
                  <a:gd name="connsiteX8" fmla="*/ 160429 w 3477792"/>
                  <a:gd name="connsiteY8" fmla="*/ 871870 h 2732567"/>
                  <a:gd name="connsiteX9" fmla="*/ 149796 w 3477792"/>
                  <a:gd name="connsiteY9" fmla="*/ 925032 h 2732567"/>
                  <a:gd name="connsiteX10" fmla="*/ 139163 w 3477792"/>
                  <a:gd name="connsiteY10" fmla="*/ 956930 h 2732567"/>
                  <a:gd name="connsiteX11" fmla="*/ 75368 w 3477792"/>
                  <a:gd name="connsiteY11" fmla="*/ 999460 h 2732567"/>
                  <a:gd name="connsiteX12" fmla="*/ 22205 w 3477792"/>
                  <a:gd name="connsiteY12" fmla="*/ 1063256 h 2732567"/>
                  <a:gd name="connsiteX13" fmla="*/ 940 w 3477792"/>
                  <a:gd name="connsiteY13" fmla="*/ 1127051 h 2732567"/>
                  <a:gd name="connsiteX14" fmla="*/ 32838 w 3477792"/>
                  <a:gd name="connsiteY14" fmla="*/ 1233377 h 2732567"/>
                  <a:gd name="connsiteX15" fmla="*/ 54103 w 3477792"/>
                  <a:gd name="connsiteY15" fmla="*/ 1265274 h 2732567"/>
                  <a:gd name="connsiteX16" fmla="*/ 64735 w 3477792"/>
                  <a:gd name="connsiteY16" fmla="*/ 1297172 h 2732567"/>
                  <a:gd name="connsiteX17" fmla="*/ 43470 w 3477792"/>
                  <a:gd name="connsiteY17" fmla="*/ 1414130 h 2732567"/>
                  <a:gd name="connsiteX18" fmla="*/ 22205 w 3477792"/>
                  <a:gd name="connsiteY18" fmla="*/ 1477925 h 2732567"/>
                  <a:gd name="connsiteX19" fmla="*/ 64735 w 3477792"/>
                  <a:gd name="connsiteY19" fmla="*/ 1594884 h 2732567"/>
                  <a:gd name="connsiteX20" fmla="*/ 128531 w 3477792"/>
                  <a:gd name="connsiteY20" fmla="*/ 1637414 h 2732567"/>
                  <a:gd name="connsiteX21" fmla="*/ 171061 w 3477792"/>
                  <a:gd name="connsiteY21" fmla="*/ 1733107 h 2732567"/>
                  <a:gd name="connsiteX22" fmla="*/ 181694 w 3477792"/>
                  <a:gd name="connsiteY22" fmla="*/ 1765005 h 2732567"/>
                  <a:gd name="connsiteX23" fmla="*/ 192326 w 3477792"/>
                  <a:gd name="connsiteY23" fmla="*/ 1796902 h 2732567"/>
                  <a:gd name="connsiteX24" fmla="*/ 256122 w 3477792"/>
                  <a:gd name="connsiteY24" fmla="*/ 1839432 h 2732567"/>
                  <a:gd name="connsiteX25" fmla="*/ 319917 w 3477792"/>
                  <a:gd name="connsiteY25" fmla="*/ 1860698 h 2732567"/>
                  <a:gd name="connsiteX26" fmla="*/ 447508 w 3477792"/>
                  <a:gd name="connsiteY26" fmla="*/ 1850065 h 2732567"/>
                  <a:gd name="connsiteX27" fmla="*/ 543201 w 3477792"/>
                  <a:gd name="connsiteY27" fmla="*/ 1892595 h 2732567"/>
                  <a:gd name="connsiteX28" fmla="*/ 660159 w 3477792"/>
                  <a:gd name="connsiteY28" fmla="*/ 1881963 h 2732567"/>
                  <a:gd name="connsiteX29" fmla="*/ 723954 w 3477792"/>
                  <a:gd name="connsiteY29" fmla="*/ 1850065 h 2732567"/>
                  <a:gd name="connsiteX30" fmla="*/ 755852 w 3477792"/>
                  <a:gd name="connsiteY30" fmla="*/ 1839432 h 2732567"/>
                  <a:gd name="connsiteX31" fmla="*/ 872810 w 3477792"/>
                  <a:gd name="connsiteY31" fmla="*/ 1818167 h 2732567"/>
                  <a:gd name="connsiteX32" fmla="*/ 957870 w 3477792"/>
                  <a:gd name="connsiteY32" fmla="*/ 1828800 h 2732567"/>
                  <a:gd name="connsiteX33" fmla="*/ 1000401 w 3477792"/>
                  <a:gd name="connsiteY33" fmla="*/ 1839432 h 2732567"/>
                  <a:gd name="connsiteX34" fmla="*/ 1117359 w 3477792"/>
                  <a:gd name="connsiteY34" fmla="*/ 1828800 h 2732567"/>
                  <a:gd name="connsiteX35" fmla="*/ 1149256 w 3477792"/>
                  <a:gd name="connsiteY35" fmla="*/ 1818167 h 2732567"/>
                  <a:gd name="connsiteX36" fmla="*/ 1181154 w 3477792"/>
                  <a:gd name="connsiteY36" fmla="*/ 1796902 h 2732567"/>
                  <a:gd name="connsiteX37" fmla="*/ 1244949 w 3477792"/>
                  <a:gd name="connsiteY37" fmla="*/ 1775637 h 2732567"/>
                  <a:gd name="connsiteX38" fmla="*/ 1276847 w 3477792"/>
                  <a:gd name="connsiteY38" fmla="*/ 1786270 h 2732567"/>
                  <a:gd name="connsiteX39" fmla="*/ 1319377 w 3477792"/>
                  <a:gd name="connsiteY39" fmla="*/ 1796902 h 2732567"/>
                  <a:gd name="connsiteX40" fmla="*/ 1361908 w 3477792"/>
                  <a:gd name="connsiteY40" fmla="*/ 1818167 h 2732567"/>
                  <a:gd name="connsiteX41" fmla="*/ 1393805 w 3477792"/>
                  <a:gd name="connsiteY41" fmla="*/ 1828800 h 2732567"/>
                  <a:gd name="connsiteX42" fmla="*/ 1606456 w 3477792"/>
                  <a:gd name="connsiteY42" fmla="*/ 1828800 h 2732567"/>
                  <a:gd name="connsiteX43" fmla="*/ 1691517 w 3477792"/>
                  <a:gd name="connsiteY43" fmla="*/ 1850065 h 2732567"/>
                  <a:gd name="connsiteX44" fmla="*/ 1723415 w 3477792"/>
                  <a:gd name="connsiteY44" fmla="*/ 1881963 h 2732567"/>
                  <a:gd name="connsiteX45" fmla="*/ 1829740 w 3477792"/>
                  <a:gd name="connsiteY45" fmla="*/ 1903228 h 2732567"/>
                  <a:gd name="connsiteX46" fmla="*/ 1893535 w 3477792"/>
                  <a:gd name="connsiteY46" fmla="*/ 1945758 h 2732567"/>
                  <a:gd name="connsiteX47" fmla="*/ 1978596 w 3477792"/>
                  <a:gd name="connsiteY47" fmla="*/ 2009553 h 2732567"/>
                  <a:gd name="connsiteX48" fmla="*/ 2042391 w 3477792"/>
                  <a:gd name="connsiteY48" fmla="*/ 2041451 h 2732567"/>
                  <a:gd name="connsiteX49" fmla="*/ 2074289 w 3477792"/>
                  <a:gd name="connsiteY49" fmla="*/ 2073349 h 2732567"/>
                  <a:gd name="connsiteX50" fmla="*/ 2106187 w 3477792"/>
                  <a:gd name="connsiteY50" fmla="*/ 2094614 h 2732567"/>
                  <a:gd name="connsiteX51" fmla="*/ 2116819 w 3477792"/>
                  <a:gd name="connsiteY51" fmla="*/ 2126511 h 2732567"/>
                  <a:gd name="connsiteX52" fmla="*/ 2148717 w 3477792"/>
                  <a:gd name="connsiteY52" fmla="*/ 2137144 h 2732567"/>
                  <a:gd name="connsiteX53" fmla="*/ 2212512 w 3477792"/>
                  <a:gd name="connsiteY53" fmla="*/ 2190307 h 2732567"/>
                  <a:gd name="connsiteX54" fmla="*/ 2265675 w 3477792"/>
                  <a:gd name="connsiteY54" fmla="*/ 2286000 h 2732567"/>
                  <a:gd name="connsiteX55" fmla="*/ 2286940 w 3477792"/>
                  <a:gd name="connsiteY55" fmla="*/ 2317898 h 2732567"/>
                  <a:gd name="connsiteX56" fmla="*/ 2318838 w 3477792"/>
                  <a:gd name="connsiteY56" fmla="*/ 2339163 h 2732567"/>
                  <a:gd name="connsiteX57" fmla="*/ 2372001 w 3477792"/>
                  <a:gd name="connsiteY57" fmla="*/ 2381693 h 2732567"/>
                  <a:gd name="connsiteX58" fmla="*/ 2403898 w 3477792"/>
                  <a:gd name="connsiteY58" fmla="*/ 2402958 h 2732567"/>
                  <a:gd name="connsiteX59" fmla="*/ 2605917 w 3477792"/>
                  <a:gd name="connsiteY59" fmla="*/ 2434856 h 2732567"/>
                  <a:gd name="connsiteX60" fmla="*/ 2669712 w 3477792"/>
                  <a:gd name="connsiteY60" fmla="*/ 2466753 h 2732567"/>
                  <a:gd name="connsiteX61" fmla="*/ 2680345 w 3477792"/>
                  <a:gd name="connsiteY61" fmla="*/ 2509284 h 2732567"/>
                  <a:gd name="connsiteX62" fmla="*/ 2690977 w 3477792"/>
                  <a:gd name="connsiteY62" fmla="*/ 2573079 h 2732567"/>
                  <a:gd name="connsiteX63" fmla="*/ 2712242 w 3477792"/>
                  <a:gd name="connsiteY63" fmla="*/ 2679405 h 2732567"/>
                  <a:gd name="connsiteX64" fmla="*/ 2765405 w 3477792"/>
                  <a:gd name="connsiteY64" fmla="*/ 2711302 h 2732567"/>
                  <a:gd name="connsiteX65" fmla="*/ 2839833 w 3477792"/>
                  <a:gd name="connsiteY65" fmla="*/ 2732567 h 2732567"/>
                  <a:gd name="connsiteX66" fmla="*/ 2956791 w 3477792"/>
                  <a:gd name="connsiteY66" fmla="*/ 2711302 h 2732567"/>
                  <a:gd name="connsiteX67" fmla="*/ 2988689 w 3477792"/>
                  <a:gd name="connsiteY67" fmla="*/ 2690037 h 2732567"/>
                  <a:gd name="connsiteX68" fmla="*/ 3105647 w 3477792"/>
                  <a:gd name="connsiteY68" fmla="*/ 2668772 h 2732567"/>
                  <a:gd name="connsiteX69" fmla="*/ 3169442 w 3477792"/>
                  <a:gd name="connsiteY69" fmla="*/ 2647507 h 2732567"/>
                  <a:gd name="connsiteX70" fmla="*/ 3201340 w 3477792"/>
                  <a:gd name="connsiteY70" fmla="*/ 2636874 h 2732567"/>
                  <a:gd name="connsiteX71" fmla="*/ 3265135 w 3477792"/>
                  <a:gd name="connsiteY71" fmla="*/ 2594344 h 2732567"/>
                  <a:gd name="connsiteX72" fmla="*/ 3297033 w 3477792"/>
                  <a:gd name="connsiteY72" fmla="*/ 2583711 h 2732567"/>
                  <a:gd name="connsiteX73" fmla="*/ 3360829 w 3477792"/>
                  <a:gd name="connsiteY73" fmla="*/ 2551814 h 2732567"/>
                  <a:gd name="connsiteX74" fmla="*/ 3382094 w 3477792"/>
                  <a:gd name="connsiteY74" fmla="*/ 2519916 h 2732567"/>
                  <a:gd name="connsiteX75" fmla="*/ 3435256 w 3477792"/>
                  <a:gd name="connsiteY75" fmla="*/ 2466753 h 2732567"/>
                  <a:gd name="connsiteX76" fmla="*/ 3477787 w 3477792"/>
                  <a:gd name="connsiteY76" fmla="*/ 2275367 h 2732567"/>
                  <a:gd name="connsiteX77" fmla="*/ 3456522 w 3477792"/>
                  <a:gd name="connsiteY77" fmla="*/ 2073349 h 2732567"/>
                  <a:gd name="connsiteX78" fmla="*/ 3403359 w 3477792"/>
                  <a:gd name="connsiteY78" fmla="*/ 2009553 h 2732567"/>
                  <a:gd name="connsiteX79" fmla="*/ 3382094 w 3477792"/>
                  <a:gd name="connsiteY79" fmla="*/ 1977656 h 2732567"/>
                  <a:gd name="connsiteX80" fmla="*/ 3350196 w 3477792"/>
                  <a:gd name="connsiteY80" fmla="*/ 1945758 h 2732567"/>
                  <a:gd name="connsiteX81" fmla="*/ 3307666 w 3477792"/>
                  <a:gd name="connsiteY81" fmla="*/ 1881963 h 2732567"/>
                  <a:gd name="connsiteX82" fmla="*/ 3243870 w 3477792"/>
                  <a:gd name="connsiteY82" fmla="*/ 1818167 h 2732567"/>
                  <a:gd name="connsiteX83" fmla="*/ 3211973 w 3477792"/>
                  <a:gd name="connsiteY83" fmla="*/ 1786270 h 2732567"/>
                  <a:gd name="connsiteX84" fmla="*/ 3095015 w 3477792"/>
                  <a:gd name="connsiteY84" fmla="*/ 1701209 h 2732567"/>
                  <a:gd name="connsiteX85" fmla="*/ 3020587 w 3477792"/>
                  <a:gd name="connsiteY85" fmla="*/ 1648046 h 2732567"/>
                  <a:gd name="connsiteX86" fmla="*/ 2999322 w 3477792"/>
                  <a:gd name="connsiteY86" fmla="*/ 1616149 h 2732567"/>
                  <a:gd name="connsiteX87" fmla="*/ 2978056 w 3477792"/>
                  <a:gd name="connsiteY87" fmla="*/ 1573618 h 2732567"/>
                  <a:gd name="connsiteX88" fmla="*/ 2946159 w 3477792"/>
                  <a:gd name="connsiteY88" fmla="*/ 1552353 h 2732567"/>
                  <a:gd name="connsiteX89" fmla="*/ 2914261 w 3477792"/>
                  <a:gd name="connsiteY89" fmla="*/ 1520456 h 2732567"/>
                  <a:gd name="connsiteX90" fmla="*/ 2850466 w 3477792"/>
                  <a:gd name="connsiteY90" fmla="*/ 1499191 h 2732567"/>
                  <a:gd name="connsiteX91" fmla="*/ 2786670 w 3477792"/>
                  <a:gd name="connsiteY91" fmla="*/ 1435395 h 2732567"/>
                  <a:gd name="connsiteX92" fmla="*/ 2722875 w 3477792"/>
                  <a:gd name="connsiteY92" fmla="*/ 1392865 h 2732567"/>
                  <a:gd name="connsiteX93" fmla="*/ 2669712 w 3477792"/>
                  <a:gd name="connsiteY93" fmla="*/ 1297172 h 2732567"/>
                  <a:gd name="connsiteX94" fmla="*/ 2648447 w 3477792"/>
                  <a:gd name="connsiteY94" fmla="*/ 1265274 h 2732567"/>
                  <a:gd name="connsiteX95" fmla="*/ 2584652 w 3477792"/>
                  <a:gd name="connsiteY95" fmla="*/ 1212111 h 2732567"/>
                  <a:gd name="connsiteX96" fmla="*/ 2478326 w 3477792"/>
                  <a:gd name="connsiteY96" fmla="*/ 1180214 h 2732567"/>
                  <a:gd name="connsiteX97" fmla="*/ 2403898 w 3477792"/>
                  <a:gd name="connsiteY97" fmla="*/ 1201479 h 2732567"/>
                  <a:gd name="connsiteX98" fmla="*/ 2212512 w 3477792"/>
                  <a:gd name="connsiteY98" fmla="*/ 1212111 h 2732567"/>
                  <a:gd name="connsiteX99" fmla="*/ 2169982 w 3477792"/>
                  <a:gd name="connsiteY99" fmla="*/ 1201479 h 2732567"/>
                  <a:gd name="connsiteX100" fmla="*/ 2138084 w 3477792"/>
                  <a:gd name="connsiteY100" fmla="*/ 1190846 h 2732567"/>
                  <a:gd name="connsiteX101" fmla="*/ 2159349 w 3477792"/>
                  <a:gd name="connsiteY101" fmla="*/ 1095153 h 2732567"/>
                  <a:gd name="connsiteX102" fmla="*/ 2180615 w 3477792"/>
                  <a:gd name="connsiteY102" fmla="*/ 1073888 h 2732567"/>
                  <a:gd name="connsiteX103" fmla="*/ 2244410 w 3477792"/>
                  <a:gd name="connsiteY103" fmla="*/ 1031358 h 2732567"/>
                  <a:gd name="connsiteX104" fmla="*/ 2255042 w 3477792"/>
                  <a:gd name="connsiteY104" fmla="*/ 903767 h 2732567"/>
                  <a:gd name="connsiteX105" fmla="*/ 2244410 w 3477792"/>
                  <a:gd name="connsiteY105" fmla="*/ 871870 h 2732567"/>
                  <a:gd name="connsiteX106" fmla="*/ 2180615 w 3477792"/>
                  <a:gd name="connsiteY106" fmla="*/ 850605 h 2732567"/>
                  <a:gd name="connsiteX107" fmla="*/ 2148717 w 3477792"/>
                  <a:gd name="connsiteY107" fmla="*/ 839972 h 2732567"/>
                  <a:gd name="connsiteX108" fmla="*/ 2095554 w 3477792"/>
                  <a:gd name="connsiteY108" fmla="*/ 776177 h 2732567"/>
                  <a:gd name="connsiteX109" fmla="*/ 2084922 w 3477792"/>
                  <a:gd name="connsiteY109" fmla="*/ 744279 h 2732567"/>
                  <a:gd name="connsiteX110" fmla="*/ 2074289 w 3477792"/>
                  <a:gd name="connsiteY110" fmla="*/ 637953 h 2732567"/>
                  <a:gd name="connsiteX111" fmla="*/ 2063656 w 3477792"/>
                  <a:gd name="connsiteY111" fmla="*/ 606056 h 2732567"/>
                  <a:gd name="connsiteX112" fmla="*/ 1999861 w 3477792"/>
                  <a:gd name="connsiteY112" fmla="*/ 520995 h 2732567"/>
                  <a:gd name="connsiteX113" fmla="*/ 1978596 w 3477792"/>
                  <a:gd name="connsiteY113" fmla="*/ 489098 h 2732567"/>
                  <a:gd name="connsiteX114" fmla="*/ 1829740 w 3477792"/>
                  <a:gd name="connsiteY114" fmla="*/ 425302 h 2732567"/>
                  <a:gd name="connsiteX115" fmla="*/ 1755312 w 3477792"/>
                  <a:gd name="connsiteY115" fmla="*/ 393405 h 2732567"/>
                  <a:gd name="connsiteX116" fmla="*/ 1765945 w 3477792"/>
                  <a:gd name="connsiteY116" fmla="*/ 340242 h 2732567"/>
                  <a:gd name="connsiteX117" fmla="*/ 1723415 w 3477792"/>
                  <a:gd name="connsiteY117" fmla="*/ 276446 h 2732567"/>
                  <a:gd name="connsiteX118" fmla="*/ 1691517 w 3477792"/>
                  <a:gd name="connsiteY118" fmla="*/ 255181 h 2732567"/>
                  <a:gd name="connsiteX119" fmla="*/ 1521396 w 3477792"/>
                  <a:gd name="connsiteY119" fmla="*/ 223284 h 2732567"/>
                  <a:gd name="connsiteX120" fmla="*/ 1489498 w 3477792"/>
                  <a:gd name="connsiteY120" fmla="*/ 212651 h 2732567"/>
                  <a:gd name="connsiteX121" fmla="*/ 1446968 w 3477792"/>
                  <a:gd name="connsiteY121" fmla="*/ 202018 h 2732567"/>
                  <a:gd name="connsiteX122" fmla="*/ 1361908 w 3477792"/>
                  <a:gd name="connsiteY122" fmla="*/ 159488 h 2732567"/>
                  <a:gd name="connsiteX123" fmla="*/ 1266215 w 3477792"/>
                  <a:gd name="connsiteY123" fmla="*/ 127591 h 2732567"/>
                  <a:gd name="connsiteX124" fmla="*/ 1159889 w 3477792"/>
                  <a:gd name="connsiteY124" fmla="*/ 116958 h 2732567"/>
                  <a:gd name="connsiteX125" fmla="*/ 1096094 w 3477792"/>
                  <a:gd name="connsiteY125" fmla="*/ 106325 h 2732567"/>
                  <a:gd name="connsiteX126" fmla="*/ 968503 w 3477792"/>
                  <a:gd name="connsiteY126" fmla="*/ 85060 h 2732567"/>
                  <a:gd name="connsiteX127" fmla="*/ 883442 w 3477792"/>
                  <a:gd name="connsiteY127" fmla="*/ 63795 h 2732567"/>
                  <a:gd name="connsiteX128" fmla="*/ 755852 w 3477792"/>
                  <a:gd name="connsiteY128" fmla="*/ 31898 h 2732567"/>
                  <a:gd name="connsiteX129" fmla="*/ 713322 w 3477792"/>
                  <a:gd name="connsiteY129" fmla="*/ 21265 h 2732567"/>
                  <a:gd name="connsiteX130" fmla="*/ 681424 w 3477792"/>
                  <a:gd name="connsiteY130" fmla="*/ 10632 h 2732567"/>
                  <a:gd name="connsiteX131" fmla="*/ 575098 w 3477792"/>
                  <a:gd name="connsiteY131" fmla="*/ 0 h 2732567"/>
                  <a:gd name="connsiteX132" fmla="*/ 415610 w 3477792"/>
                  <a:gd name="connsiteY132" fmla="*/ 21265 h 2732567"/>
                  <a:gd name="connsiteX133" fmla="*/ 309284 w 3477792"/>
                  <a:gd name="connsiteY133" fmla="*/ 53163 h 2732567"/>
                  <a:gd name="connsiteX134" fmla="*/ 266754 w 3477792"/>
                  <a:gd name="connsiteY134" fmla="*/ 63795 h 2732567"/>
                  <a:gd name="connsiteX135" fmla="*/ 202959 w 3477792"/>
                  <a:gd name="connsiteY135" fmla="*/ 85060 h 2732567"/>
                  <a:gd name="connsiteX136" fmla="*/ 171061 w 3477792"/>
                  <a:gd name="connsiteY136" fmla="*/ 106325 h 2732567"/>
                  <a:gd name="connsiteX137" fmla="*/ 128531 w 3477792"/>
                  <a:gd name="connsiteY137" fmla="*/ 159488 h 2732567"/>
                  <a:gd name="connsiteX138" fmla="*/ 96633 w 3477792"/>
                  <a:gd name="connsiteY138" fmla="*/ 180753 h 2732567"/>
                  <a:gd name="connsiteX139" fmla="*/ 75368 w 3477792"/>
                  <a:gd name="connsiteY139" fmla="*/ 212651 h 2732567"/>
                  <a:gd name="connsiteX140" fmla="*/ 43470 w 3477792"/>
                  <a:gd name="connsiteY140" fmla="*/ 244549 h 2732567"/>
                  <a:gd name="connsiteX141" fmla="*/ 32838 w 3477792"/>
                  <a:gd name="connsiteY141" fmla="*/ 297711 h 27325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</a:cxnLst>
                <a:rect l="l" t="t" r="r" b="b"/>
                <a:pathLst>
                  <a:path w="3477792" h="2732567">
                    <a:moveTo>
                      <a:pt x="107266" y="223284"/>
                    </a:moveTo>
                    <a:cubicBezTo>
                      <a:pt x="89545" y="248093"/>
                      <a:pt x="69789" y="271568"/>
                      <a:pt x="54103" y="297711"/>
                    </a:cubicBezTo>
                    <a:cubicBezTo>
                      <a:pt x="48337" y="307322"/>
                      <a:pt x="42232" y="318470"/>
                      <a:pt x="43470" y="329609"/>
                    </a:cubicBezTo>
                    <a:cubicBezTo>
                      <a:pt x="45945" y="351888"/>
                      <a:pt x="57646" y="372140"/>
                      <a:pt x="64735" y="393405"/>
                    </a:cubicBezTo>
                    <a:lnTo>
                      <a:pt x="96633" y="489098"/>
                    </a:lnTo>
                    <a:cubicBezTo>
                      <a:pt x="100177" y="499730"/>
                      <a:pt x="97941" y="514778"/>
                      <a:pt x="107266" y="520995"/>
                    </a:cubicBezTo>
                    <a:lnTo>
                      <a:pt x="139163" y="542260"/>
                    </a:lnTo>
                    <a:cubicBezTo>
                      <a:pt x="164091" y="617041"/>
                      <a:pt x="139163" y="527408"/>
                      <a:pt x="139163" y="669851"/>
                    </a:cubicBezTo>
                    <a:cubicBezTo>
                      <a:pt x="139163" y="733420"/>
                      <a:pt x="151226" y="807454"/>
                      <a:pt x="160429" y="871870"/>
                    </a:cubicBezTo>
                    <a:cubicBezTo>
                      <a:pt x="156885" y="889591"/>
                      <a:pt x="154179" y="907500"/>
                      <a:pt x="149796" y="925032"/>
                    </a:cubicBezTo>
                    <a:cubicBezTo>
                      <a:pt x="147078" y="935905"/>
                      <a:pt x="147088" y="949005"/>
                      <a:pt x="139163" y="956930"/>
                    </a:cubicBezTo>
                    <a:cubicBezTo>
                      <a:pt x="121091" y="975002"/>
                      <a:pt x="93440" y="981388"/>
                      <a:pt x="75368" y="999460"/>
                    </a:cubicBezTo>
                    <a:cubicBezTo>
                      <a:pt x="34434" y="1040394"/>
                      <a:pt x="51811" y="1018847"/>
                      <a:pt x="22205" y="1063256"/>
                    </a:cubicBezTo>
                    <a:cubicBezTo>
                      <a:pt x="15117" y="1084521"/>
                      <a:pt x="-4497" y="1105305"/>
                      <a:pt x="940" y="1127051"/>
                    </a:cubicBezTo>
                    <a:cubicBezTo>
                      <a:pt x="6883" y="1150824"/>
                      <a:pt x="22485" y="1217848"/>
                      <a:pt x="32838" y="1233377"/>
                    </a:cubicBezTo>
                    <a:lnTo>
                      <a:pt x="54103" y="1265274"/>
                    </a:lnTo>
                    <a:cubicBezTo>
                      <a:pt x="57647" y="1275907"/>
                      <a:pt x="64735" y="1285964"/>
                      <a:pt x="64735" y="1297172"/>
                    </a:cubicBezTo>
                    <a:cubicBezTo>
                      <a:pt x="64735" y="1324636"/>
                      <a:pt x="52777" y="1383107"/>
                      <a:pt x="43470" y="1414130"/>
                    </a:cubicBezTo>
                    <a:cubicBezTo>
                      <a:pt x="37029" y="1435600"/>
                      <a:pt x="22205" y="1477925"/>
                      <a:pt x="22205" y="1477925"/>
                    </a:cubicBezTo>
                    <a:cubicBezTo>
                      <a:pt x="29426" y="1506811"/>
                      <a:pt x="34754" y="1568651"/>
                      <a:pt x="64735" y="1594884"/>
                    </a:cubicBezTo>
                    <a:cubicBezTo>
                      <a:pt x="83969" y="1611714"/>
                      <a:pt x="128531" y="1637414"/>
                      <a:pt x="128531" y="1637414"/>
                    </a:cubicBezTo>
                    <a:cubicBezTo>
                      <a:pt x="162231" y="1687962"/>
                      <a:pt x="145754" y="1657187"/>
                      <a:pt x="171061" y="1733107"/>
                    </a:cubicBezTo>
                    <a:lnTo>
                      <a:pt x="181694" y="1765005"/>
                    </a:lnTo>
                    <a:cubicBezTo>
                      <a:pt x="185238" y="1775637"/>
                      <a:pt x="183001" y="1790685"/>
                      <a:pt x="192326" y="1796902"/>
                    </a:cubicBezTo>
                    <a:cubicBezTo>
                      <a:pt x="213591" y="1811079"/>
                      <a:pt x="231876" y="1831350"/>
                      <a:pt x="256122" y="1839432"/>
                    </a:cubicBezTo>
                    <a:lnTo>
                      <a:pt x="319917" y="1860698"/>
                    </a:lnTo>
                    <a:cubicBezTo>
                      <a:pt x="404164" y="1832614"/>
                      <a:pt x="361602" y="1835747"/>
                      <a:pt x="447508" y="1850065"/>
                    </a:cubicBezTo>
                    <a:cubicBezTo>
                      <a:pt x="523426" y="1875371"/>
                      <a:pt x="492652" y="1858896"/>
                      <a:pt x="543201" y="1892595"/>
                    </a:cubicBezTo>
                    <a:cubicBezTo>
                      <a:pt x="582187" y="1889051"/>
                      <a:pt x="621406" y="1887499"/>
                      <a:pt x="660159" y="1881963"/>
                    </a:cubicBezTo>
                    <a:cubicBezTo>
                      <a:pt x="697570" y="1876619"/>
                      <a:pt x="690266" y="1866909"/>
                      <a:pt x="723954" y="1850065"/>
                    </a:cubicBezTo>
                    <a:cubicBezTo>
                      <a:pt x="733979" y="1845053"/>
                      <a:pt x="745075" y="1842511"/>
                      <a:pt x="755852" y="1839432"/>
                    </a:cubicBezTo>
                    <a:cubicBezTo>
                      <a:pt x="805979" y="1825110"/>
                      <a:pt x="812584" y="1826771"/>
                      <a:pt x="872810" y="1818167"/>
                    </a:cubicBezTo>
                    <a:cubicBezTo>
                      <a:pt x="901163" y="1821711"/>
                      <a:pt x="929685" y="1824102"/>
                      <a:pt x="957870" y="1828800"/>
                    </a:cubicBezTo>
                    <a:cubicBezTo>
                      <a:pt x="972284" y="1831202"/>
                      <a:pt x="985788" y="1839432"/>
                      <a:pt x="1000401" y="1839432"/>
                    </a:cubicBezTo>
                    <a:cubicBezTo>
                      <a:pt x="1039548" y="1839432"/>
                      <a:pt x="1078373" y="1832344"/>
                      <a:pt x="1117359" y="1828800"/>
                    </a:cubicBezTo>
                    <a:cubicBezTo>
                      <a:pt x="1127991" y="1825256"/>
                      <a:pt x="1139232" y="1823179"/>
                      <a:pt x="1149256" y="1818167"/>
                    </a:cubicBezTo>
                    <a:cubicBezTo>
                      <a:pt x="1160686" y="1812452"/>
                      <a:pt x="1169477" y="1802092"/>
                      <a:pt x="1181154" y="1796902"/>
                    </a:cubicBezTo>
                    <a:cubicBezTo>
                      <a:pt x="1201637" y="1787798"/>
                      <a:pt x="1244949" y="1775637"/>
                      <a:pt x="1244949" y="1775637"/>
                    </a:cubicBezTo>
                    <a:cubicBezTo>
                      <a:pt x="1255582" y="1779181"/>
                      <a:pt x="1266070" y="1783191"/>
                      <a:pt x="1276847" y="1786270"/>
                    </a:cubicBezTo>
                    <a:cubicBezTo>
                      <a:pt x="1290898" y="1790284"/>
                      <a:pt x="1305694" y="1791771"/>
                      <a:pt x="1319377" y="1796902"/>
                    </a:cubicBezTo>
                    <a:cubicBezTo>
                      <a:pt x="1334218" y="1802467"/>
                      <a:pt x="1347339" y="1811923"/>
                      <a:pt x="1361908" y="1818167"/>
                    </a:cubicBezTo>
                    <a:cubicBezTo>
                      <a:pt x="1372209" y="1822582"/>
                      <a:pt x="1383173" y="1825256"/>
                      <a:pt x="1393805" y="1828800"/>
                    </a:cubicBezTo>
                    <a:cubicBezTo>
                      <a:pt x="1500133" y="1818167"/>
                      <a:pt x="1500128" y="1811079"/>
                      <a:pt x="1606456" y="1828800"/>
                    </a:cubicBezTo>
                    <a:cubicBezTo>
                      <a:pt x="1635285" y="1833605"/>
                      <a:pt x="1691517" y="1850065"/>
                      <a:pt x="1691517" y="1850065"/>
                    </a:cubicBezTo>
                    <a:cubicBezTo>
                      <a:pt x="1702150" y="1860698"/>
                      <a:pt x="1710359" y="1874503"/>
                      <a:pt x="1723415" y="1881963"/>
                    </a:cubicBezTo>
                    <a:cubicBezTo>
                      <a:pt x="1736474" y="1889425"/>
                      <a:pt x="1825864" y="1902582"/>
                      <a:pt x="1829740" y="1903228"/>
                    </a:cubicBezTo>
                    <a:cubicBezTo>
                      <a:pt x="1851005" y="1917405"/>
                      <a:pt x="1875463" y="1927687"/>
                      <a:pt x="1893535" y="1945758"/>
                    </a:cubicBezTo>
                    <a:cubicBezTo>
                      <a:pt x="1932873" y="1985094"/>
                      <a:pt x="1906461" y="1961463"/>
                      <a:pt x="1978596" y="2009553"/>
                    </a:cubicBezTo>
                    <a:cubicBezTo>
                      <a:pt x="2019818" y="2037034"/>
                      <a:pt x="1998372" y="2026777"/>
                      <a:pt x="2042391" y="2041451"/>
                    </a:cubicBezTo>
                    <a:cubicBezTo>
                      <a:pt x="2053024" y="2052084"/>
                      <a:pt x="2062737" y="2063723"/>
                      <a:pt x="2074289" y="2073349"/>
                    </a:cubicBezTo>
                    <a:cubicBezTo>
                      <a:pt x="2084106" y="2081530"/>
                      <a:pt x="2098204" y="2084635"/>
                      <a:pt x="2106187" y="2094614"/>
                    </a:cubicBezTo>
                    <a:cubicBezTo>
                      <a:pt x="2113188" y="2103365"/>
                      <a:pt x="2108894" y="2118586"/>
                      <a:pt x="2116819" y="2126511"/>
                    </a:cubicBezTo>
                    <a:cubicBezTo>
                      <a:pt x="2124744" y="2134436"/>
                      <a:pt x="2138692" y="2132132"/>
                      <a:pt x="2148717" y="2137144"/>
                    </a:cubicBezTo>
                    <a:cubicBezTo>
                      <a:pt x="2178325" y="2151948"/>
                      <a:pt x="2188996" y="2166790"/>
                      <a:pt x="2212512" y="2190307"/>
                    </a:cubicBezTo>
                    <a:cubicBezTo>
                      <a:pt x="2231227" y="2246451"/>
                      <a:pt x="2216928" y="2212879"/>
                      <a:pt x="2265675" y="2286000"/>
                    </a:cubicBezTo>
                    <a:cubicBezTo>
                      <a:pt x="2272763" y="2296633"/>
                      <a:pt x="2276307" y="2310810"/>
                      <a:pt x="2286940" y="2317898"/>
                    </a:cubicBezTo>
                    <a:lnTo>
                      <a:pt x="2318838" y="2339163"/>
                    </a:lnTo>
                    <a:cubicBezTo>
                      <a:pt x="2354685" y="2392933"/>
                      <a:pt x="2320643" y="2356014"/>
                      <a:pt x="2372001" y="2381693"/>
                    </a:cubicBezTo>
                    <a:cubicBezTo>
                      <a:pt x="2383430" y="2387408"/>
                      <a:pt x="2391685" y="2399200"/>
                      <a:pt x="2403898" y="2402958"/>
                    </a:cubicBezTo>
                    <a:cubicBezTo>
                      <a:pt x="2466203" y="2422129"/>
                      <a:pt x="2541334" y="2427680"/>
                      <a:pt x="2605917" y="2434856"/>
                    </a:cubicBezTo>
                    <a:cubicBezTo>
                      <a:pt x="2624113" y="2440921"/>
                      <a:pt x="2657934" y="2449085"/>
                      <a:pt x="2669712" y="2466753"/>
                    </a:cubicBezTo>
                    <a:cubicBezTo>
                      <a:pt x="2677818" y="2478912"/>
                      <a:pt x="2677479" y="2494954"/>
                      <a:pt x="2680345" y="2509284"/>
                    </a:cubicBezTo>
                    <a:cubicBezTo>
                      <a:pt x="2684573" y="2530424"/>
                      <a:pt x="2687699" y="2551771"/>
                      <a:pt x="2690977" y="2573079"/>
                    </a:cubicBezTo>
                    <a:cubicBezTo>
                      <a:pt x="2693010" y="2586294"/>
                      <a:pt x="2698240" y="2656069"/>
                      <a:pt x="2712242" y="2679405"/>
                    </a:cubicBezTo>
                    <a:cubicBezTo>
                      <a:pt x="2726063" y="2702440"/>
                      <a:pt x="2741181" y="2704381"/>
                      <a:pt x="2765405" y="2711302"/>
                    </a:cubicBezTo>
                    <a:cubicBezTo>
                      <a:pt x="2858869" y="2738006"/>
                      <a:pt x="2763347" y="2707073"/>
                      <a:pt x="2839833" y="2732567"/>
                    </a:cubicBezTo>
                    <a:cubicBezTo>
                      <a:pt x="2869162" y="2728901"/>
                      <a:pt x="2924007" y="2727694"/>
                      <a:pt x="2956791" y="2711302"/>
                    </a:cubicBezTo>
                    <a:cubicBezTo>
                      <a:pt x="2968221" y="2705587"/>
                      <a:pt x="2976724" y="2694524"/>
                      <a:pt x="2988689" y="2690037"/>
                    </a:cubicBezTo>
                    <a:cubicBezTo>
                      <a:pt x="3004573" y="2684081"/>
                      <a:pt x="3093715" y="2671755"/>
                      <a:pt x="3105647" y="2668772"/>
                    </a:cubicBezTo>
                    <a:cubicBezTo>
                      <a:pt x="3127393" y="2663335"/>
                      <a:pt x="3148177" y="2654595"/>
                      <a:pt x="3169442" y="2647507"/>
                    </a:cubicBezTo>
                    <a:cubicBezTo>
                      <a:pt x="3180075" y="2643963"/>
                      <a:pt x="3192015" y="2643091"/>
                      <a:pt x="3201340" y="2636874"/>
                    </a:cubicBezTo>
                    <a:cubicBezTo>
                      <a:pt x="3222605" y="2622697"/>
                      <a:pt x="3240889" y="2602426"/>
                      <a:pt x="3265135" y="2594344"/>
                    </a:cubicBezTo>
                    <a:cubicBezTo>
                      <a:pt x="3275768" y="2590800"/>
                      <a:pt x="3287008" y="2588723"/>
                      <a:pt x="3297033" y="2583711"/>
                    </a:cubicBezTo>
                    <a:cubicBezTo>
                      <a:pt x="3379472" y="2542491"/>
                      <a:pt x="3280659" y="2578536"/>
                      <a:pt x="3360829" y="2551814"/>
                    </a:cubicBezTo>
                    <a:cubicBezTo>
                      <a:pt x="3367917" y="2541181"/>
                      <a:pt x="3373058" y="2528952"/>
                      <a:pt x="3382094" y="2519916"/>
                    </a:cubicBezTo>
                    <a:cubicBezTo>
                      <a:pt x="3418955" y="2483055"/>
                      <a:pt x="3412572" y="2517792"/>
                      <a:pt x="3435256" y="2466753"/>
                    </a:cubicBezTo>
                    <a:cubicBezTo>
                      <a:pt x="3462095" y="2406366"/>
                      <a:pt x="3468572" y="2339869"/>
                      <a:pt x="3477787" y="2275367"/>
                    </a:cubicBezTo>
                    <a:cubicBezTo>
                      <a:pt x="3476813" y="2259780"/>
                      <a:pt x="3483078" y="2126460"/>
                      <a:pt x="3456522" y="2073349"/>
                    </a:cubicBezTo>
                    <a:cubicBezTo>
                      <a:pt x="3436725" y="2033755"/>
                      <a:pt x="3432749" y="2044822"/>
                      <a:pt x="3403359" y="2009553"/>
                    </a:cubicBezTo>
                    <a:cubicBezTo>
                      <a:pt x="3395178" y="1999736"/>
                      <a:pt x="3390275" y="1987473"/>
                      <a:pt x="3382094" y="1977656"/>
                    </a:cubicBezTo>
                    <a:cubicBezTo>
                      <a:pt x="3372468" y="1966104"/>
                      <a:pt x="3359428" y="1957627"/>
                      <a:pt x="3350196" y="1945758"/>
                    </a:cubicBezTo>
                    <a:cubicBezTo>
                      <a:pt x="3334505" y="1925584"/>
                      <a:pt x="3325738" y="1900035"/>
                      <a:pt x="3307666" y="1881963"/>
                    </a:cubicBezTo>
                    <a:lnTo>
                      <a:pt x="3243870" y="1818167"/>
                    </a:lnTo>
                    <a:cubicBezTo>
                      <a:pt x="3233238" y="1807535"/>
                      <a:pt x="3223714" y="1795663"/>
                      <a:pt x="3211973" y="1786270"/>
                    </a:cubicBezTo>
                    <a:cubicBezTo>
                      <a:pt x="3114386" y="1708199"/>
                      <a:pt x="3205247" y="1778371"/>
                      <a:pt x="3095015" y="1701209"/>
                    </a:cubicBezTo>
                    <a:cubicBezTo>
                      <a:pt x="2963107" y="1608874"/>
                      <a:pt x="3124306" y="1717193"/>
                      <a:pt x="3020587" y="1648046"/>
                    </a:cubicBezTo>
                    <a:cubicBezTo>
                      <a:pt x="3013499" y="1637414"/>
                      <a:pt x="3005662" y="1627244"/>
                      <a:pt x="2999322" y="1616149"/>
                    </a:cubicBezTo>
                    <a:cubicBezTo>
                      <a:pt x="2991458" y="1602387"/>
                      <a:pt x="2988203" y="1585795"/>
                      <a:pt x="2978056" y="1573618"/>
                    </a:cubicBezTo>
                    <a:cubicBezTo>
                      <a:pt x="2969875" y="1563801"/>
                      <a:pt x="2955976" y="1560534"/>
                      <a:pt x="2946159" y="1552353"/>
                    </a:cubicBezTo>
                    <a:cubicBezTo>
                      <a:pt x="2934607" y="1542727"/>
                      <a:pt x="2927405" y="1527758"/>
                      <a:pt x="2914261" y="1520456"/>
                    </a:cubicBezTo>
                    <a:cubicBezTo>
                      <a:pt x="2894666" y="1509570"/>
                      <a:pt x="2850466" y="1499191"/>
                      <a:pt x="2850466" y="1499191"/>
                    </a:cubicBezTo>
                    <a:cubicBezTo>
                      <a:pt x="2813031" y="1443038"/>
                      <a:pt x="2848216" y="1488148"/>
                      <a:pt x="2786670" y="1435395"/>
                    </a:cubicBezTo>
                    <a:cubicBezTo>
                      <a:pt x="2735986" y="1391952"/>
                      <a:pt x="2777134" y="1410952"/>
                      <a:pt x="2722875" y="1392865"/>
                    </a:cubicBezTo>
                    <a:cubicBezTo>
                      <a:pt x="2704160" y="1336721"/>
                      <a:pt x="2718459" y="1370293"/>
                      <a:pt x="2669712" y="1297172"/>
                    </a:cubicBezTo>
                    <a:cubicBezTo>
                      <a:pt x="2662624" y="1286539"/>
                      <a:pt x="2657483" y="1274310"/>
                      <a:pt x="2648447" y="1265274"/>
                    </a:cubicBezTo>
                    <a:cubicBezTo>
                      <a:pt x="2628419" y="1245247"/>
                      <a:pt x="2611293" y="1223952"/>
                      <a:pt x="2584652" y="1212111"/>
                    </a:cubicBezTo>
                    <a:cubicBezTo>
                      <a:pt x="2551370" y="1197319"/>
                      <a:pt x="2513672" y="1189050"/>
                      <a:pt x="2478326" y="1180214"/>
                    </a:cubicBezTo>
                    <a:cubicBezTo>
                      <a:pt x="2459446" y="1186507"/>
                      <a:pt x="2422253" y="1199810"/>
                      <a:pt x="2403898" y="1201479"/>
                    </a:cubicBezTo>
                    <a:cubicBezTo>
                      <a:pt x="2340267" y="1207264"/>
                      <a:pt x="2276307" y="1208567"/>
                      <a:pt x="2212512" y="1212111"/>
                    </a:cubicBezTo>
                    <a:cubicBezTo>
                      <a:pt x="2198335" y="1208567"/>
                      <a:pt x="2184033" y="1205493"/>
                      <a:pt x="2169982" y="1201479"/>
                    </a:cubicBezTo>
                    <a:cubicBezTo>
                      <a:pt x="2159205" y="1198400"/>
                      <a:pt x="2141163" y="1201623"/>
                      <a:pt x="2138084" y="1190846"/>
                    </a:cubicBezTo>
                    <a:cubicBezTo>
                      <a:pt x="2136284" y="1184546"/>
                      <a:pt x="2149322" y="1111865"/>
                      <a:pt x="2159349" y="1095153"/>
                    </a:cubicBezTo>
                    <a:cubicBezTo>
                      <a:pt x="2164507" y="1086557"/>
                      <a:pt x="2172595" y="1079903"/>
                      <a:pt x="2180615" y="1073888"/>
                    </a:cubicBezTo>
                    <a:cubicBezTo>
                      <a:pt x="2201061" y="1058554"/>
                      <a:pt x="2244410" y="1031358"/>
                      <a:pt x="2244410" y="1031358"/>
                    </a:cubicBezTo>
                    <a:cubicBezTo>
                      <a:pt x="2269515" y="956042"/>
                      <a:pt x="2272223" y="981084"/>
                      <a:pt x="2255042" y="903767"/>
                    </a:cubicBezTo>
                    <a:cubicBezTo>
                      <a:pt x="2252611" y="892826"/>
                      <a:pt x="2253530" y="878384"/>
                      <a:pt x="2244410" y="871870"/>
                    </a:cubicBezTo>
                    <a:cubicBezTo>
                      <a:pt x="2226170" y="858841"/>
                      <a:pt x="2201880" y="857693"/>
                      <a:pt x="2180615" y="850605"/>
                    </a:cubicBezTo>
                    <a:lnTo>
                      <a:pt x="2148717" y="839972"/>
                    </a:lnTo>
                    <a:cubicBezTo>
                      <a:pt x="2125204" y="816459"/>
                      <a:pt x="2110356" y="805781"/>
                      <a:pt x="2095554" y="776177"/>
                    </a:cubicBezTo>
                    <a:cubicBezTo>
                      <a:pt x="2090542" y="766152"/>
                      <a:pt x="2088466" y="754912"/>
                      <a:pt x="2084922" y="744279"/>
                    </a:cubicBezTo>
                    <a:cubicBezTo>
                      <a:pt x="2081378" y="708837"/>
                      <a:pt x="2079705" y="673158"/>
                      <a:pt x="2074289" y="637953"/>
                    </a:cubicBezTo>
                    <a:cubicBezTo>
                      <a:pt x="2072585" y="626876"/>
                      <a:pt x="2069673" y="615511"/>
                      <a:pt x="2063656" y="606056"/>
                    </a:cubicBezTo>
                    <a:cubicBezTo>
                      <a:pt x="2044628" y="576155"/>
                      <a:pt x="2019521" y="550484"/>
                      <a:pt x="1999861" y="520995"/>
                    </a:cubicBezTo>
                    <a:cubicBezTo>
                      <a:pt x="1992773" y="510363"/>
                      <a:pt x="1989065" y="496426"/>
                      <a:pt x="1978596" y="489098"/>
                    </a:cubicBezTo>
                    <a:cubicBezTo>
                      <a:pt x="1914056" y="443920"/>
                      <a:pt x="1894922" y="451375"/>
                      <a:pt x="1829740" y="425302"/>
                    </a:cubicBezTo>
                    <a:cubicBezTo>
                      <a:pt x="1698378" y="372757"/>
                      <a:pt x="1857972" y="427623"/>
                      <a:pt x="1755312" y="393405"/>
                    </a:cubicBezTo>
                    <a:cubicBezTo>
                      <a:pt x="1758856" y="375684"/>
                      <a:pt x="1765945" y="358314"/>
                      <a:pt x="1765945" y="340242"/>
                    </a:cubicBezTo>
                    <a:cubicBezTo>
                      <a:pt x="1765945" y="311850"/>
                      <a:pt x="1742592" y="292427"/>
                      <a:pt x="1723415" y="276446"/>
                    </a:cubicBezTo>
                    <a:cubicBezTo>
                      <a:pt x="1713598" y="268265"/>
                      <a:pt x="1703526" y="259548"/>
                      <a:pt x="1691517" y="255181"/>
                    </a:cubicBezTo>
                    <a:cubicBezTo>
                      <a:pt x="1632440" y="233699"/>
                      <a:pt x="1582951" y="230978"/>
                      <a:pt x="1521396" y="223284"/>
                    </a:cubicBezTo>
                    <a:cubicBezTo>
                      <a:pt x="1510763" y="219740"/>
                      <a:pt x="1500275" y="215730"/>
                      <a:pt x="1489498" y="212651"/>
                    </a:cubicBezTo>
                    <a:cubicBezTo>
                      <a:pt x="1475447" y="208636"/>
                      <a:pt x="1460457" y="207638"/>
                      <a:pt x="1446968" y="202018"/>
                    </a:cubicBezTo>
                    <a:cubicBezTo>
                      <a:pt x="1417707" y="189826"/>
                      <a:pt x="1391341" y="171261"/>
                      <a:pt x="1361908" y="159488"/>
                    </a:cubicBezTo>
                    <a:cubicBezTo>
                      <a:pt x="1328396" y="146083"/>
                      <a:pt x="1301828" y="132678"/>
                      <a:pt x="1266215" y="127591"/>
                    </a:cubicBezTo>
                    <a:cubicBezTo>
                      <a:pt x="1230954" y="122554"/>
                      <a:pt x="1195233" y="121376"/>
                      <a:pt x="1159889" y="116958"/>
                    </a:cubicBezTo>
                    <a:cubicBezTo>
                      <a:pt x="1138497" y="114284"/>
                      <a:pt x="1117402" y="109603"/>
                      <a:pt x="1096094" y="106325"/>
                    </a:cubicBezTo>
                    <a:cubicBezTo>
                      <a:pt x="1033690" y="96724"/>
                      <a:pt x="1024669" y="98021"/>
                      <a:pt x="968503" y="85060"/>
                    </a:cubicBezTo>
                    <a:cubicBezTo>
                      <a:pt x="940025" y="78488"/>
                      <a:pt x="911796" y="70883"/>
                      <a:pt x="883442" y="63795"/>
                    </a:cubicBezTo>
                    <a:lnTo>
                      <a:pt x="755852" y="31898"/>
                    </a:lnTo>
                    <a:cubicBezTo>
                      <a:pt x="741675" y="28354"/>
                      <a:pt x="727185" y="25886"/>
                      <a:pt x="713322" y="21265"/>
                    </a:cubicBezTo>
                    <a:cubicBezTo>
                      <a:pt x="702689" y="17721"/>
                      <a:pt x="692502" y="12336"/>
                      <a:pt x="681424" y="10632"/>
                    </a:cubicBezTo>
                    <a:cubicBezTo>
                      <a:pt x="646219" y="5216"/>
                      <a:pt x="610540" y="3544"/>
                      <a:pt x="575098" y="0"/>
                    </a:cubicBezTo>
                    <a:cubicBezTo>
                      <a:pt x="476735" y="24590"/>
                      <a:pt x="594953" y="-2648"/>
                      <a:pt x="415610" y="21265"/>
                    </a:cubicBezTo>
                    <a:cubicBezTo>
                      <a:pt x="379453" y="26086"/>
                      <a:pt x="343810" y="44532"/>
                      <a:pt x="309284" y="53163"/>
                    </a:cubicBezTo>
                    <a:cubicBezTo>
                      <a:pt x="295107" y="56707"/>
                      <a:pt x="280751" y="59596"/>
                      <a:pt x="266754" y="63795"/>
                    </a:cubicBezTo>
                    <a:cubicBezTo>
                      <a:pt x="245284" y="70236"/>
                      <a:pt x="202959" y="85060"/>
                      <a:pt x="202959" y="85060"/>
                    </a:cubicBezTo>
                    <a:cubicBezTo>
                      <a:pt x="192326" y="92148"/>
                      <a:pt x="181040" y="98342"/>
                      <a:pt x="171061" y="106325"/>
                    </a:cubicBezTo>
                    <a:cubicBezTo>
                      <a:pt x="118452" y="148413"/>
                      <a:pt x="183793" y="104227"/>
                      <a:pt x="128531" y="159488"/>
                    </a:cubicBezTo>
                    <a:cubicBezTo>
                      <a:pt x="119495" y="168524"/>
                      <a:pt x="107266" y="173665"/>
                      <a:pt x="96633" y="180753"/>
                    </a:cubicBezTo>
                    <a:cubicBezTo>
                      <a:pt x="89545" y="191386"/>
                      <a:pt x="83549" y="202834"/>
                      <a:pt x="75368" y="212651"/>
                    </a:cubicBezTo>
                    <a:cubicBezTo>
                      <a:pt x="65742" y="224203"/>
                      <a:pt x="51811" y="232038"/>
                      <a:pt x="43470" y="244549"/>
                    </a:cubicBezTo>
                    <a:cubicBezTo>
                      <a:pt x="30597" y="263859"/>
                      <a:pt x="32838" y="277452"/>
                      <a:pt x="32838" y="297711"/>
                    </a:cubicBezTo>
                  </a:path>
                </a:pathLst>
              </a:custGeom>
              <a:noFill/>
              <a:ln w="15875">
                <a:solidFill>
                  <a:srgbClr val="FFFF00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760" dirty="0"/>
              </a:p>
            </p:txBody>
          </p:sp>
        </p:grpSp>
        <p:grpSp>
          <p:nvGrpSpPr>
            <p:cNvPr id="135" name="Group 134">
              <a:extLst>
                <a:ext uri="{FF2B5EF4-FFF2-40B4-BE49-F238E27FC236}">
                  <a16:creationId xmlns:a16="http://schemas.microsoft.com/office/drawing/2014/main" id="{1A18424A-89F2-DB1D-249B-D80EA7B23D97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646338" y="3205460"/>
              <a:ext cx="2477478" cy="1829209"/>
              <a:chOff x="2752480" y="3532576"/>
              <a:chExt cx="2388716" cy="1763672"/>
            </a:xfrm>
          </p:grpSpPr>
          <p:pic>
            <p:nvPicPr>
              <p:cNvPr id="128" name="Picture 127" descr="A picture containing dark, sitting, star, holding&#10;&#10;Description automatically generated">
                <a:extLst>
                  <a:ext uri="{FF2B5EF4-FFF2-40B4-BE49-F238E27FC236}">
                    <a16:creationId xmlns:a16="http://schemas.microsoft.com/office/drawing/2014/main" id="{E30AD3BA-9FEA-401B-6185-9CA649CFA112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>
                <a:extLst>
                  <a:ext uri="{BEBA8EAE-BF5A-486C-A8C5-ECC9F3942E4B}">
                    <a14:imgProps xmlns:a14="http://schemas.microsoft.com/office/drawing/2010/main">
                      <a14:imgLayer r:embed="rId6">
                        <a14:imgEffect>
                          <a14:sharpenSoften amount="50000"/>
                        </a14:imgEffect>
                        <a14:imgEffect>
                          <a14:brightnessContrast bright="20000"/>
                        </a14:imgEffect>
                      </a14:imgLayer>
                    </a14:imgProps>
                  </a:ext>
                </a:extLst>
              </a:blip>
              <a:srcRect l="5418" t="14203" r="34240" b="22356"/>
              <a:stretch/>
            </p:blipFill>
            <p:spPr>
              <a:xfrm>
                <a:off x="2752480" y="3564654"/>
                <a:ext cx="2305859" cy="1731594"/>
              </a:xfrm>
              <a:prstGeom prst="rect">
                <a:avLst/>
              </a:prstGeom>
            </p:spPr>
          </p:pic>
          <p:sp>
            <p:nvSpPr>
              <p:cNvPr id="129" name="Rectangle 128">
                <a:extLst>
                  <a:ext uri="{FF2B5EF4-FFF2-40B4-BE49-F238E27FC236}">
                    <a16:creationId xmlns:a16="http://schemas.microsoft.com/office/drawing/2014/main" id="{F1274E94-0E91-A463-5757-95689A81D12B}"/>
                  </a:ext>
                </a:extLst>
              </p:cNvPr>
              <p:cNvSpPr/>
              <p:nvPr/>
            </p:nvSpPr>
            <p:spPr>
              <a:xfrm>
                <a:off x="4026665" y="3532576"/>
                <a:ext cx="1114531" cy="31665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 defTabSz="257175">
                  <a:defRPr/>
                </a:pPr>
                <a:r>
                  <a:rPr lang="en-US" sz="1200" b="1" dirty="0">
                    <a:solidFill>
                      <a:prstClr val="white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WT to </a:t>
                </a:r>
                <a:r>
                  <a:rPr lang="en-US" sz="1200" b="1" dirty="0" err="1">
                    <a:solidFill>
                      <a:prstClr val="white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Flox</a:t>
                </a:r>
                <a:endParaRPr lang="en-US" sz="1200" b="1" baseline="30000" dirty="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9" name="Freeform 118">
                <a:extLst>
                  <a:ext uri="{FF2B5EF4-FFF2-40B4-BE49-F238E27FC236}">
                    <a16:creationId xmlns:a16="http://schemas.microsoft.com/office/drawing/2014/main" id="{66340AC1-3EC6-F32B-FDF5-74042848F7D9}"/>
                  </a:ext>
                </a:extLst>
              </p:cNvPr>
              <p:cNvSpPr/>
              <p:nvPr/>
            </p:nvSpPr>
            <p:spPr>
              <a:xfrm>
                <a:off x="2955826" y="4019753"/>
                <a:ext cx="2109639" cy="513155"/>
              </a:xfrm>
              <a:custGeom>
                <a:avLst/>
                <a:gdLst>
                  <a:gd name="connsiteX0" fmla="*/ 0 w 2460568"/>
                  <a:gd name="connsiteY0" fmla="*/ 44334 h 598516"/>
                  <a:gd name="connsiteX1" fmla="*/ 116378 w 2460568"/>
                  <a:gd name="connsiteY1" fmla="*/ 44334 h 598516"/>
                  <a:gd name="connsiteX2" fmla="*/ 149629 w 2460568"/>
                  <a:gd name="connsiteY2" fmla="*/ 55418 h 598516"/>
                  <a:gd name="connsiteX3" fmla="*/ 166255 w 2460568"/>
                  <a:gd name="connsiteY3" fmla="*/ 60960 h 598516"/>
                  <a:gd name="connsiteX4" fmla="*/ 182880 w 2460568"/>
                  <a:gd name="connsiteY4" fmla="*/ 77585 h 598516"/>
                  <a:gd name="connsiteX5" fmla="*/ 193964 w 2460568"/>
                  <a:gd name="connsiteY5" fmla="*/ 110836 h 598516"/>
                  <a:gd name="connsiteX6" fmla="*/ 227215 w 2460568"/>
                  <a:gd name="connsiteY6" fmla="*/ 138545 h 598516"/>
                  <a:gd name="connsiteX7" fmla="*/ 243840 w 2460568"/>
                  <a:gd name="connsiteY7" fmla="*/ 144087 h 598516"/>
                  <a:gd name="connsiteX8" fmla="*/ 277091 w 2460568"/>
                  <a:gd name="connsiteY8" fmla="*/ 133003 h 598516"/>
                  <a:gd name="connsiteX9" fmla="*/ 310342 w 2460568"/>
                  <a:gd name="connsiteY9" fmla="*/ 116378 h 598516"/>
                  <a:gd name="connsiteX10" fmla="*/ 393469 w 2460568"/>
                  <a:gd name="connsiteY10" fmla="*/ 105294 h 598516"/>
                  <a:gd name="connsiteX11" fmla="*/ 432262 w 2460568"/>
                  <a:gd name="connsiteY11" fmla="*/ 94211 h 598516"/>
                  <a:gd name="connsiteX12" fmla="*/ 448888 w 2460568"/>
                  <a:gd name="connsiteY12" fmla="*/ 83127 h 598516"/>
                  <a:gd name="connsiteX13" fmla="*/ 482138 w 2460568"/>
                  <a:gd name="connsiteY13" fmla="*/ 66502 h 598516"/>
                  <a:gd name="connsiteX14" fmla="*/ 509848 w 2460568"/>
                  <a:gd name="connsiteY14" fmla="*/ 44334 h 598516"/>
                  <a:gd name="connsiteX15" fmla="*/ 576349 w 2460568"/>
                  <a:gd name="connsiteY15" fmla="*/ 11083 h 598516"/>
                  <a:gd name="connsiteX16" fmla="*/ 592975 w 2460568"/>
                  <a:gd name="connsiteY16" fmla="*/ 5542 h 598516"/>
                  <a:gd name="connsiteX17" fmla="*/ 609600 w 2460568"/>
                  <a:gd name="connsiteY17" fmla="*/ 0 h 598516"/>
                  <a:gd name="connsiteX18" fmla="*/ 681644 w 2460568"/>
                  <a:gd name="connsiteY18" fmla="*/ 5542 h 598516"/>
                  <a:gd name="connsiteX19" fmla="*/ 720437 w 2460568"/>
                  <a:gd name="connsiteY19" fmla="*/ 16625 h 598516"/>
                  <a:gd name="connsiteX20" fmla="*/ 753688 w 2460568"/>
                  <a:gd name="connsiteY20" fmla="*/ 22167 h 598516"/>
                  <a:gd name="connsiteX21" fmla="*/ 886691 w 2460568"/>
                  <a:gd name="connsiteY21" fmla="*/ 16625 h 598516"/>
                  <a:gd name="connsiteX22" fmla="*/ 975360 w 2460568"/>
                  <a:gd name="connsiteY22" fmla="*/ 11083 h 598516"/>
                  <a:gd name="connsiteX23" fmla="*/ 1003069 w 2460568"/>
                  <a:gd name="connsiteY23" fmla="*/ 16625 h 598516"/>
                  <a:gd name="connsiteX24" fmla="*/ 1047404 w 2460568"/>
                  <a:gd name="connsiteY24" fmla="*/ 27709 h 598516"/>
                  <a:gd name="connsiteX25" fmla="*/ 1136073 w 2460568"/>
                  <a:gd name="connsiteY25" fmla="*/ 38793 h 598516"/>
                  <a:gd name="connsiteX26" fmla="*/ 1263535 w 2460568"/>
                  <a:gd name="connsiteY26" fmla="*/ 38793 h 598516"/>
                  <a:gd name="connsiteX27" fmla="*/ 1291244 w 2460568"/>
                  <a:gd name="connsiteY27" fmla="*/ 49876 h 598516"/>
                  <a:gd name="connsiteX28" fmla="*/ 1307869 w 2460568"/>
                  <a:gd name="connsiteY28" fmla="*/ 55418 h 598516"/>
                  <a:gd name="connsiteX29" fmla="*/ 1324495 w 2460568"/>
                  <a:gd name="connsiteY29" fmla="*/ 66502 h 598516"/>
                  <a:gd name="connsiteX30" fmla="*/ 1346662 w 2460568"/>
                  <a:gd name="connsiteY30" fmla="*/ 72043 h 598516"/>
                  <a:gd name="connsiteX31" fmla="*/ 1379913 w 2460568"/>
                  <a:gd name="connsiteY31" fmla="*/ 94211 h 598516"/>
                  <a:gd name="connsiteX32" fmla="*/ 1396538 w 2460568"/>
                  <a:gd name="connsiteY32" fmla="*/ 105294 h 598516"/>
                  <a:gd name="connsiteX33" fmla="*/ 1413164 w 2460568"/>
                  <a:gd name="connsiteY33" fmla="*/ 110836 h 598516"/>
                  <a:gd name="connsiteX34" fmla="*/ 1429789 w 2460568"/>
                  <a:gd name="connsiteY34" fmla="*/ 121920 h 598516"/>
                  <a:gd name="connsiteX35" fmla="*/ 1463040 w 2460568"/>
                  <a:gd name="connsiteY35" fmla="*/ 133003 h 598516"/>
                  <a:gd name="connsiteX36" fmla="*/ 1479666 w 2460568"/>
                  <a:gd name="connsiteY36" fmla="*/ 138545 h 598516"/>
                  <a:gd name="connsiteX37" fmla="*/ 1557251 w 2460568"/>
                  <a:gd name="connsiteY37" fmla="*/ 177338 h 598516"/>
                  <a:gd name="connsiteX38" fmla="*/ 1579418 w 2460568"/>
                  <a:gd name="connsiteY38" fmla="*/ 210589 h 598516"/>
                  <a:gd name="connsiteX39" fmla="*/ 1590502 w 2460568"/>
                  <a:gd name="connsiteY39" fmla="*/ 227214 h 598516"/>
                  <a:gd name="connsiteX40" fmla="*/ 1607128 w 2460568"/>
                  <a:gd name="connsiteY40" fmla="*/ 232756 h 598516"/>
                  <a:gd name="connsiteX41" fmla="*/ 1640378 w 2460568"/>
                  <a:gd name="connsiteY41" fmla="*/ 249382 h 598516"/>
                  <a:gd name="connsiteX42" fmla="*/ 1657004 w 2460568"/>
                  <a:gd name="connsiteY42" fmla="*/ 260465 h 598516"/>
                  <a:gd name="connsiteX43" fmla="*/ 1673629 w 2460568"/>
                  <a:gd name="connsiteY43" fmla="*/ 266007 h 598516"/>
                  <a:gd name="connsiteX44" fmla="*/ 1729048 w 2460568"/>
                  <a:gd name="connsiteY44" fmla="*/ 288174 h 598516"/>
                  <a:gd name="connsiteX45" fmla="*/ 1873135 w 2460568"/>
                  <a:gd name="connsiteY45" fmla="*/ 293716 h 598516"/>
                  <a:gd name="connsiteX46" fmla="*/ 1911928 w 2460568"/>
                  <a:gd name="connsiteY46" fmla="*/ 310342 h 598516"/>
                  <a:gd name="connsiteX47" fmla="*/ 1945178 w 2460568"/>
                  <a:gd name="connsiteY47" fmla="*/ 321425 h 598516"/>
                  <a:gd name="connsiteX48" fmla="*/ 1978429 w 2460568"/>
                  <a:gd name="connsiteY48" fmla="*/ 343593 h 598516"/>
                  <a:gd name="connsiteX49" fmla="*/ 2011680 w 2460568"/>
                  <a:gd name="connsiteY49" fmla="*/ 354676 h 598516"/>
                  <a:gd name="connsiteX50" fmla="*/ 2044931 w 2460568"/>
                  <a:gd name="connsiteY50" fmla="*/ 349134 h 598516"/>
                  <a:gd name="connsiteX51" fmla="*/ 2061557 w 2460568"/>
                  <a:gd name="connsiteY51" fmla="*/ 343593 h 598516"/>
                  <a:gd name="connsiteX52" fmla="*/ 2116975 w 2460568"/>
                  <a:gd name="connsiteY52" fmla="*/ 332509 h 598516"/>
                  <a:gd name="connsiteX53" fmla="*/ 2205644 w 2460568"/>
                  <a:gd name="connsiteY53" fmla="*/ 338051 h 598516"/>
                  <a:gd name="connsiteX54" fmla="*/ 2238895 w 2460568"/>
                  <a:gd name="connsiteY54" fmla="*/ 349134 h 598516"/>
                  <a:gd name="connsiteX55" fmla="*/ 2255520 w 2460568"/>
                  <a:gd name="connsiteY55" fmla="*/ 382385 h 598516"/>
                  <a:gd name="connsiteX56" fmla="*/ 2272146 w 2460568"/>
                  <a:gd name="connsiteY56" fmla="*/ 459971 h 598516"/>
                  <a:gd name="connsiteX57" fmla="*/ 2294313 w 2460568"/>
                  <a:gd name="connsiteY57" fmla="*/ 493222 h 598516"/>
                  <a:gd name="connsiteX58" fmla="*/ 2305397 w 2460568"/>
                  <a:gd name="connsiteY58" fmla="*/ 509847 h 598516"/>
                  <a:gd name="connsiteX59" fmla="*/ 2322022 w 2460568"/>
                  <a:gd name="connsiteY59" fmla="*/ 526473 h 598516"/>
                  <a:gd name="connsiteX60" fmla="*/ 2344189 w 2460568"/>
                  <a:gd name="connsiteY60" fmla="*/ 559723 h 598516"/>
                  <a:gd name="connsiteX61" fmla="*/ 2360815 w 2460568"/>
                  <a:gd name="connsiteY61" fmla="*/ 570807 h 598516"/>
                  <a:gd name="connsiteX62" fmla="*/ 2394066 w 2460568"/>
                  <a:gd name="connsiteY62" fmla="*/ 581891 h 598516"/>
                  <a:gd name="connsiteX63" fmla="*/ 2410691 w 2460568"/>
                  <a:gd name="connsiteY63" fmla="*/ 587433 h 598516"/>
                  <a:gd name="connsiteX64" fmla="*/ 2427317 w 2460568"/>
                  <a:gd name="connsiteY64" fmla="*/ 592974 h 598516"/>
                  <a:gd name="connsiteX65" fmla="*/ 2443942 w 2460568"/>
                  <a:gd name="connsiteY65" fmla="*/ 598516 h 598516"/>
                  <a:gd name="connsiteX66" fmla="*/ 2460568 w 2460568"/>
                  <a:gd name="connsiteY66" fmla="*/ 598516 h 5985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</a:cxnLst>
                <a:rect l="l" t="t" r="r" b="b"/>
                <a:pathLst>
                  <a:path w="2460568" h="598516">
                    <a:moveTo>
                      <a:pt x="0" y="44334"/>
                    </a:moveTo>
                    <a:cubicBezTo>
                      <a:pt x="52853" y="37728"/>
                      <a:pt x="54361" y="34542"/>
                      <a:pt x="116378" y="44334"/>
                    </a:cubicBezTo>
                    <a:cubicBezTo>
                      <a:pt x="127918" y="46156"/>
                      <a:pt x="138545" y="51723"/>
                      <a:pt x="149629" y="55418"/>
                    </a:cubicBezTo>
                    <a:lnTo>
                      <a:pt x="166255" y="60960"/>
                    </a:lnTo>
                    <a:cubicBezTo>
                      <a:pt x="171797" y="66502"/>
                      <a:pt x="179074" y="70734"/>
                      <a:pt x="182880" y="77585"/>
                    </a:cubicBezTo>
                    <a:cubicBezTo>
                      <a:pt x="188554" y="87798"/>
                      <a:pt x="185703" y="102574"/>
                      <a:pt x="193964" y="110836"/>
                    </a:cubicBezTo>
                    <a:cubicBezTo>
                      <a:pt x="206223" y="123096"/>
                      <a:pt x="211780" y="130828"/>
                      <a:pt x="227215" y="138545"/>
                    </a:cubicBezTo>
                    <a:cubicBezTo>
                      <a:pt x="232440" y="141157"/>
                      <a:pt x="238298" y="142240"/>
                      <a:pt x="243840" y="144087"/>
                    </a:cubicBezTo>
                    <a:cubicBezTo>
                      <a:pt x="254924" y="140392"/>
                      <a:pt x="267370" y="139483"/>
                      <a:pt x="277091" y="133003"/>
                    </a:cubicBezTo>
                    <a:cubicBezTo>
                      <a:pt x="293344" y="122169"/>
                      <a:pt x="291988" y="120967"/>
                      <a:pt x="310342" y="116378"/>
                    </a:cubicBezTo>
                    <a:cubicBezTo>
                      <a:pt x="340950" y="108726"/>
                      <a:pt x="358844" y="108757"/>
                      <a:pt x="393469" y="105294"/>
                    </a:cubicBezTo>
                    <a:cubicBezTo>
                      <a:pt x="400577" y="103517"/>
                      <a:pt x="424307" y="98188"/>
                      <a:pt x="432262" y="94211"/>
                    </a:cubicBezTo>
                    <a:cubicBezTo>
                      <a:pt x="438219" y="91232"/>
                      <a:pt x="442931" y="86106"/>
                      <a:pt x="448888" y="83127"/>
                    </a:cubicBezTo>
                    <a:cubicBezTo>
                      <a:pt x="494779" y="60181"/>
                      <a:pt x="434489" y="98267"/>
                      <a:pt x="482138" y="66502"/>
                    </a:cubicBezTo>
                    <a:cubicBezTo>
                      <a:pt x="502618" y="35782"/>
                      <a:pt x="481504" y="60081"/>
                      <a:pt x="509848" y="44334"/>
                    </a:cubicBezTo>
                    <a:cubicBezTo>
                      <a:pt x="574299" y="8528"/>
                      <a:pt x="511621" y="32658"/>
                      <a:pt x="576349" y="11083"/>
                    </a:cubicBezTo>
                    <a:lnTo>
                      <a:pt x="592975" y="5542"/>
                    </a:lnTo>
                    <a:lnTo>
                      <a:pt x="609600" y="0"/>
                    </a:lnTo>
                    <a:cubicBezTo>
                      <a:pt x="633615" y="1847"/>
                      <a:pt x="657723" y="2728"/>
                      <a:pt x="681644" y="5542"/>
                    </a:cubicBezTo>
                    <a:cubicBezTo>
                      <a:pt x="707297" y="8560"/>
                      <a:pt x="698259" y="11696"/>
                      <a:pt x="720437" y="16625"/>
                    </a:cubicBezTo>
                    <a:cubicBezTo>
                      <a:pt x="731406" y="19063"/>
                      <a:pt x="742604" y="20320"/>
                      <a:pt x="753688" y="22167"/>
                    </a:cubicBezTo>
                    <a:lnTo>
                      <a:pt x="886691" y="16625"/>
                    </a:lnTo>
                    <a:cubicBezTo>
                      <a:pt x="916268" y="15146"/>
                      <a:pt x="945746" y="11083"/>
                      <a:pt x="975360" y="11083"/>
                    </a:cubicBezTo>
                    <a:cubicBezTo>
                      <a:pt x="984779" y="11083"/>
                      <a:pt x="993891" y="14507"/>
                      <a:pt x="1003069" y="16625"/>
                    </a:cubicBezTo>
                    <a:cubicBezTo>
                      <a:pt x="1017912" y="20050"/>
                      <a:pt x="1032467" y="24721"/>
                      <a:pt x="1047404" y="27709"/>
                    </a:cubicBezTo>
                    <a:cubicBezTo>
                      <a:pt x="1095121" y="37253"/>
                      <a:pt x="1065732" y="32398"/>
                      <a:pt x="1136073" y="38793"/>
                    </a:cubicBezTo>
                    <a:cubicBezTo>
                      <a:pt x="1187616" y="25907"/>
                      <a:pt x="1172420" y="27404"/>
                      <a:pt x="1263535" y="38793"/>
                    </a:cubicBezTo>
                    <a:cubicBezTo>
                      <a:pt x="1273406" y="40027"/>
                      <a:pt x="1281930" y="46383"/>
                      <a:pt x="1291244" y="49876"/>
                    </a:cubicBezTo>
                    <a:cubicBezTo>
                      <a:pt x="1296714" y="51927"/>
                      <a:pt x="1302644" y="52806"/>
                      <a:pt x="1307869" y="55418"/>
                    </a:cubicBezTo>
                    <a:cubicBezTo>
                      <a:pt x="1313826" y="58397"/>
                      <a:pt x="1318373" y="63878"/>
                      <a:pt x="1324495" y="66502"/>
                    </a:cubicBezTo>
                    <a:cubicBezTo>
                      <a:pt x="1331496" y="69502"/>
                      <a:pt x="1339273" y="70196"/>
                      <a:pt x="1346662" y="72043"/>
                    </a:cubicBezTo>
                    <a:lnTo>
                      <a:pt x="1379913" y="94211"/>
                    </a:lnTo>
                    <a:cubicBezTo>
                      <a:pt x="1385455" y="97905"/>
                      <a:pt x="1390220" y="103188"/>
                      <a:pt x="1396538" y="105294"/>
                    </a:cubicBezTo>
                    <a:lnTo>
                      <a:pt x="1413164" y="110836"/>
                    </a:lnTo>
                    <a:cubicBezTo>
                      <a:pt x="1418706" y="114531"/>
                      <a:pt x="1423703" y="119215"/>
                      <a:pt x="1429789" y="121920"/>
                    </a:cubicBezTo>
                    <a:cubicBezTo>
                      <a:pt x="1440465" y="126665"/>
                      <a:pt x="1451956" y="129309"/>
                      <a:pt x="1463040" y="133003"/>
                    </a:cubicBezTo>
                    <a:cubicBezTo>
                      <a:pt x="1468582" y="134850"/>
                      <a:pt x="1474441" y="135932"/>
                      <a:pt x="1479666" y="138545"/>
                    </a:cubicBezTo>
                    <a:lnTo>
                      <a:pt x="1557251" y="177338"/>
                    </a:lnTo>
                    <a:lnTo>
                      <a:pt x="1579418" y="210589"/>
                    </a:lnTo>
                    <a:cubicBezTo>
                      <a:pt x="1583113" y="216131"/>
                      <a:pt x="1584183" y="225108"/>
                      <a:pt x="1590502" y="227214"/>
                    </a:cubicBezTo>
                    <a:lnTo>
                      <a:pt x="1607128" y="232756"/>
                    </a:lnTo>
                    <a:cubicBezTo>
                      <a:pt x="1654759" y="264512"/>
                      <a:pt x="1594503" y="226445"/>
                      <a:pt x="1640378" y="249382"/>
                    </a:cubicBezTo>
                    <a:cubicBezTo>
                      <a:pt x="1646335" y="252361"/>
                      <a:pt x="1651047" y="257486"/>
                      <a:pt x="1657004" y="260465"/>
                    </a:cubicBezTo>
                    <a:cubicBezTo>
                      <a:pt x="1662229" y="263077"/>
                      <a:pt x="1668260" y="263706"/>
                      <a:pt x="1673629" y="266007"/>
                    </a:cubicBezTo>
                    <a:cubicBezTo>
                      <a:pt x="1690258" y="273134"/>
                      <a:pt x="1710570" y="287463"/>
                      <a:pt x="1729048" y="288174"/>
                    </a:cubicBezTo>
                    <a:lnTo>
                      <a:pt x="1873135" y="293716"/>
                    </a:lnTo>
                    <a:cubicBezTo>
                      <a:pt x="1931776" y="308377"/>
                      <a:pt x="1862719" y="288471"/>
                      <a:pt x="1911928" y="310342"/>
                    </a:cubicBezTo>
                    <a:cubicBezTo>
                      <a:pt x="1922604" y="315087"/>
                      <a:pt x="1935457" y="314944"/>
                      <a:pt x="1945178" y="321425"/>
                    </a:cubicBezTo>
                    <a:cubicBezTo>
                      <a:pt x="1956262" y="328814"/>
                      <a:pt x="1965791" y="339381"/>
                      <a:pt x="1978429" y="343593"/>
                    </a:cubicBezTo>
                    <a:lnTo>
                      <a:pt x="2011680" y="354676"/>
                    </a:lnTo>
                    <a:cubicBezTo>
                      <a:pt x="2022764" y="352829"/>
                      <a:pt x="2033962" y="351571"/>
                      <a:pt x="2044931" y="349134"/>
                    </a:cubicBezTo>
                    <a:cubicBezTo>
                      <a:pt x="2050634" y="347867"/>
                      <a:pt x="2055865" y="344907"/>
                      <a:pt x="2061557" y="343593"/>
                    </a:cubicBezTo>
                    <a:cubicBezTo>
                      <a:pt x="2079913" y="339357"/>
                      <a:pt x="2116975" y="332509"/>
                      <a:pt x="2116975" y="332509"/>
                    </a:cubicBezTo>
                    <a:cubicBezTo>
                      <a:pt x="2146531" y="334356"/>
                      <a:pt x="2176302" y="334050"/>
                      <a:pt x="2205644" y="338051"/>
                    </a:cubicBezTo>
                    <a:cubicBezTo>
                      <a:pt x="2217220" y="339630"/>
                      <a:pt x="2238895" y="349134"/>
                      <a:pt x="2238895" y="349134"/>
                    </a:cubicBezTo>
                    <a:cubicBezTo>
                      <a:pt x="2247767" y="362444"/>
                      <a:pt x="2252652" y="366613"/>
                      <a:pt x="2255520" y="382385"/>
                    </a:cubicBezTo>
                    <a:cubicBezTo>
                      <a:pt x="2259331" y="403345"/>
                      <a:pt x="2258847" y="440022"/>
                      <a:pt x="2272146" y="459971"/>
                    </a:cubicBezTo>
                    <a:lnTo>
                      <a:pt x="2294313" y="493222"/>
                    </a:lnTo>
                    <a:cubicBezTo>
                      <a:pt x="2298008" y="498764"/>
                      <a:pt x="2300688" y="505137"/>
                      <a:pt x="2305397" y="509847"/>
                    </a:cubicBezTo>
                    <a:cubicBezTo>
                      <a:pt x="2310939" y="515389"/>
                      <a:pt x="2317210" y="520287"/>
                      <a:pt x="2322022" y="526473"/>
                    </a:cubicBezTo>
                    <a:cubicBezTo>
                      <a:pt x="2330200" y="536988"/>
                      <a:pt x="2333106" y="552334"/>
                      <a:pt x="2344189" y="559723"/>
                    </a:cubicBezTo>
                    <a:cubicBezTo>
                      <a:pt x="2349731" y="563418"/>
                      <a:pt x="2354728" y="568102"/>
                      <a:pt x="2360815" y="570807"/>
                    </a:cubicBezTo>
                    <a:cubicBezTo>
                      <a:pt x="2371491" y="575552"/>
                      <a:pt x="2382982" y="578196"/>
                      <a:pt x="2394066" y="581891"/>
                    </a:cubicBezTo>
                    <a:lnTo>
                      <a:pt x="2410691" y="587433"/>
                    </a:lnTo>
                    <a:lnTo>
                      <a:pt x="2427317" y="592974"/>
                    </a:lnTo>
                    <a:cubicBezTo>
                      <a:pt x="2432859" y="594821"/>
                      <a:pt x="2438101" y="598516"/>
                      <a:pt x="2443942" y="598516"/>
                    </a:cubicBezTo>
                    <a:lnTo>
                      <a:pt x="2460568" y="598516"/>
                    </a:lnTo>
                  </a:path>
                </a:pathLst>
              </a:custGeom>
              <a:noFill/>
              <a:ln w="15875">
                <a:solidFill>
                  <a:srgbClr val="FFFF00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350" dirty="0"/>
              </a:p>
            </p:txBody>
          </p:sp>
          <p:sp>
            <p:nvSpPr>
              <p:cNvPr id="132" name="Freeform 131">
                <a:extLst>
                  <a:ext uri="{FF2B5EF4-FFF2-40B4-BE49-F238E27FC236}">
                    <a16:creationId xmlns:a16="http://schemas.microsoft.com/office/drawing/2014/main" id="{00BA10A8-A9C5-A94A-F6E8-C6A6E01BBCC3}"/>
                  </a:ext>
                </a:extLst>
              </p:cNvPr>
              <p:cNvSpPr/>
              <p:nvPr/>
            </p:nvSpPr>
            <p:spPr>
              <a:xfrm rot="152636">
                <a:off x="2771445" y="4108473"/>
                <a:ext cx="2307677" cy="1007240"/>
              </a:xfrm>
              <a:custGeom>
                <a:avLst/>
                <a:gdLst>
                  <a:gd name="connsiteX0" fmla="*/ 287089 w 3530844"/>
                  <a:gd name="connsiteY0" fmla="*/ 0 h 1714069"/>
                  <a:gd name="connsiteX1" fmla="*/ 287089 w 3530844"/>
                  <a:gd name="connsiteY1" fmla="*/ 223284 h 1714069"/>
                  <a:gd name="connsiteX2" fmla="*/ 329620 w 3530844"/>
                  <a:gd name="connsiteY2" fmla="*/ 276447 h 1714069"/>
                  <a:gd name="connsiteX3" fmla="*/ 340252 w 3530844"/>
                  <a:gd name="connsiteY3" fmla="*/ 308345 h 1714069"/>
                  <a:gd name="connsiteX4" fmla="*/ 372150 w 3530844"/>
                  <a:gd name="connsiteY4" fmla="*/ 372140 h 1714069"/>
                  <a:gd name="connsiteX5" fmla="*/ 340252 w 3530844"/>
                  <a:gd name="connsiteY5" fmla="*/ 435935 h 1714069"/>
                  <a:gd name="connsiteX6" fmla="*/ 308354 w 3530844"/>
                  <a:gd name="connsiteY6" fmla="*/ 446568 h 1714069"/>
                  <a:gd name="connsiteX7" fmla="*/ 244559 w 3530844"/>
                  <a:gd name="connsiteY7" fmla="*/ 478465 h 1714069"/>
                  <a:gd name="connsiteX8" fmla="*/ 95703 w 3530844"/>
                  <a:gd name="connsiteY8" fmla="*/ 510363 h 1714069"/>
                  <a:gd name="connsiteX9" fmla="*/ 63806 w 3530844"/>
                  <a:gd name="connsiteY9" fmla="*/ 520996 h 1714069"/>
                  <a:gd name="connsiteX10" fmla="*/ 31908 w 3530844"/>
                  <a:gd name="connsiteY10" fmla="*/ 542261 h 1714069"/>
                  <a:gd name="connsiteX11" fmla="*/ 21275 w 3530844"/>
                  <a:gd name="connsiteY11" fmla="*/ 659219 h 1714069"/>
                  <a:gd name="connsiteX12" fmla="*/ 10 w 3530844"/>
                  <a:gd name="connsiteY12" fmla="*/ 935665 h 1714069"/>
                  <a:gd name="connsiteX13" fmla="*/ 10643 w 3530844"/>
                  <a:gd name="connsiteY13" fmla="*/ 1137684 h 1714069"/>
                  <a:gd name="connsiteX14" fmla="*/ 21275 w 3530844"/>
                  <a:gd name="connsiteY14" fmla="*/ 1169582 h 1714069"/>
                  <a:gd name="connsiteX15" fmla="*/ 63806 w 3530844"/>
                  <a:gd name="connsiteY15" fmla="*/ 1222745 h 1714069"/>
                  <a:gd name="connsiteX16" fmla="*/ 95703 w 3530844"/>
                  <a:gd name="connsiteY16" fmla="*/ 1244010 h 1714069"/>
                  <a:gd name="connsiteX17" fmla="*/ 138234 w 3530844"/>
                  <a:gd name="connsiteY17" fmla="*/ 1318438 h 1714069"/>
                  <a:gd name="connsiteX18" fmla="*/ 170131 w 3530844"/>
                  <a:gd name="connsiteY18" fmla="*/ 1339703 h 1714069"/>
                  <a:gd name="connsiteX19" fmla="*/ 255192 w 3530844"/>
                  <a:gd name="connsiteY19" fmla="*/ 1392865 h 1714069"/>
                  <a:gd name="connsiteX20" fmla="*/ 287089 w 3530844"/>
                  <a:gd name="connsiteY20" fmla="*/ 1403498 h 1714069"/>
                  <a:gd name="connsiteX21" fmla="*/ 350885 w 3530844"/>
                  <a:gd name="connsiteY21" fmla="*/ 1371600 h 1714069"/>
                  <a:gd name="connsiteX22" fmla="*/ 393415 w 3530844"/>
                  <a:gd name="connsiteY22" fmla="*/ 1329070 h 1714069"/>
                  <a:gd name="connsiteX23" fmla="*/ 457210 w 3530844"/>
                  <a:gd name="connsiteY23" fmla="*/ 1350335 h 1714069"/>
                  <a:gd name="connsiteX24" fmla="*/ 510373 w 3530844"/>
                  <a:gd name="connsiteY24" fmla="*/ 1435396 h 1714069"/>
                  <a:gd name="connsiteX25" fmla="*/ 542271 w 3530844"/>
                  <a:gd name="connsiteY25" fmla="*/ 1467293 h 1714069"/>
                  <a:gd name="connsiteX26" fmla="*/ 606066 w 3530844"/>
                  <a:gd name="connsiteY26" fmla="*/ 1488559 h 1714069"/>
                  <a:gd name="connsiteX27" fmla="*/ 637964 w 3530844"/>
                  <a:gd name="connsiteY27" fmla="*/ 1499191 h 1714069"/>
                  <a:gd name="connsiteX28" fmla="*/ 723024 w 3530844"/>
                  <a:gd name="connsiteY28" fmla="*/ 1520456 h 1714069"/>
                  <a:gd name="connsiteX29" fmla="*/ 903778 w 3530844"/>
                  <a:gd name="connsiteY29" fmla="*/ 1499191 h 1714069"/>
                  <a:gd name="connsiteX30" fmla="*/ 967573 w 3530844"/>
                  <a:gd name="connsiteY30" fmla="*/ 1477926 h 1714069"/>
                  <a:gd name="connsiteX31" fmla="*/ 1052634 w 3530844"/>
                  <a:gd name="connsiteY31" fmla="*/ 1414131 h 1714069"/>
                  <a:gd name="connsiteX32" fmla="*/ 1063266 w 3530844"/>
                  <a:gd name="connsiteY32" fmla="*/ 1382233 h 1714069"/>
                  <a:gd name="connsiteX33" fmla="*/ 1105796 w 3530844"/>
                  <a:gd name="connsiteY33" fmla="*/ 1318438 h 1714069"/>
                  <a:gd name="connsiteX34" fmla="*/ 1127061 w 3530844"/>
                  <a:gd name="connsiteY34" fmla="*/ 1169582 h 1714069"/>
                  <a:gd name="connsiteX35" fmla="*/ 1137694 w 3530844"/>
                  <a:gd name="connsiteY35" fmla="*/ 1127052 h 1714069"/>
                  <a:gd name="connsiteX36" fmla="*/ 1158959 w 3530844"/>
                  <a:gd name="connsiteY36" fmla="*/ 1105786 h 1714069"/>
                  <a:gd name="connsiteX37" fmla="*/ 1222754 w 3530844"/>
                  <a:gd name="connsiteY37" fmla="*/ 1084521 h 1714069"/>
                  <a:gd name="connsiteX38" fmla="*/ 1318447 w 3530844"/>
                  <a:gd name="connsiteY38" fmla="*/ 1105786 h 1714069"/>
                  <a:gd name="connsiteX39" fmla="*/ 1424773 w 3530844"/>
                  <a:gd name="connsiteY39" fmla="*/ 1116419 h 1714069"/>
                  <a:gd name="connsiteX40" fmla="*/ 1477936 w 3530844"/>
                  <a:gd name="connsiteY40" fmla="*/ 1105786 h 1714069"/>
                  <a:gd name="connsiteX41" fmla="*/ 1573629 w 3530844"/>
                  <a:gd name="connsiteY41" fmla="*/ 1095154 h 1714069"/>
                  <a:gd name="connsiteX42" fmla="*/ 1648057 w 3530844"/>
                  <a:gd name="connsiteY42" fmla="*/ 1084521 h 1714069"/>
                  <a:gd name="connsiteX43" fmla="*/ 1786280 w 3530844"/>
                  <a:gd name="connsiteY43" fmla="*/ 1095154 h 1714069"/>
                  <a:gd name="connsiteX44" fmla="*/ 1828810 w 3530844"/>
                  <a:gd name="connsiteY44" fmla="*/ 1105786 h 1714069"/>
                  <a:gd name="connsiteX45" fmla="*/ 1850075 w 3530844"/>
                  <a:gd name="connsiteY45" fmla="*/ 1127052 h 1714069"/>
                  <a:gd name="connsiteX46" fmla="*/ 1903238 w 3530844"/>
                  <a:gd name="connsiteY46" fmla="*/ 1158949 h 1714069"/>
                  <a:gd name="connsiteX47" fmla="*/ 1988299 w 3530844"/>
                  <a:gd name="connsiteY47" fmla="*/ 1201479 h 1714069"/>
                  <a:gd name="connsiteX48" fmla="*/ 2147787 w 3530844"/>
                  <a:gd name="connsiteY48" fmla="*/ 1212112 h 1714069"/>
                  <a:gd name="connsiteX49" fmla="*/ 2286010 w 3530844"/>
                  <a:gd name="connsiteY49" fmla="*/ 1222745 h 1714069"/>
                  <a:gd name="connsiteX50" fmla="*/ 2381703 w 3530844"/>
                  <a:gd name="connsiteY50" fmla="*/ 1265275 h 1714069"/>
                  <a:gd name="connsiteX51" fmla="*/ 2466764 w 3530844"/>
                  <a:gd name="connsiteY51" fmla="*/ 1329070 h 1714069"/>
                  <a:gd name="connsiteX52" fmla="*/ 2541192 w 3530844"/>
                  <a:gd name="connsiteY52" fmla="*/ 1360968 h 1714069"/>
                  <a:gd name="connsiteX53" fmla="*/ 2583722 w 3530844"/>
                  <a:gd name="connsiteY53" fmla="*/ 1382233 h 1714069"/>
                  <a:gd name="connsiteX54" fmla="*/ 2647517 w 3530844"/>
                  <a:gd name="connsiteY54" fmla="*/ 1403498 h 1714069"/>
                  <a:gd name="connsiteX55" fmla="*/ 2817638 w 3530844"/>
                  <a:gd name="connsiteY55" fmla="*/ 1392865 h 1714069"/>
                  <a:gd name="connsiteX56" fmla="*/ 2870801 w 3530844"/>
                  <a:gd name="connsiteY56" fmla="*/ 1403498 h 1714069"/>
                  <a:gd name="connsiteX57" fmla="*/ 2945229 w 3530844"/>
                  <a:gd name="connsiteY57" fmla="*/ 1446028 h 1714069"/>
                  <a:gd name="connsiteX58" fmla="*/ 3030289 w 3530844"/>
                  <a:gd name="connsiteY58" fmla="*/ 1520456 h 1714069"/>
                  <a:gd name="connsiteX59" fmla="*/ 3125982 w 3530844"/>
                  <a:gd name="connsiteY59" fmla="*/ 1584252 h 1714069"/>
                  <a:gd name="connsiteX60" fmla="*/ 3157880 w 3530844"/>
                  <a:gd name="connsiteY60" fmla="*/ 1605517 h 1714069"/>
                  <a:gd name="connsiteX61" fmla="*/ 3264206 w 3530844"/>
                  <a:gd name="connsiteY61" fmla="*/ 1637414 h 1714069"/>
                  <a:gd name="connsiteX62" fmla="*/ 3306736 w 3530844"/>
                  <a:gd name="connsiteY62" fmla="*/ 1626782 h 1714069"/>
                  <a:gd name="connsiteX63" fmla="*/ 3413061 w 3530844"/>
                  <a:gd name="connsiteY63" fmla="*/ 1648047 h 1714069"/>
                  <a:gd name="connsiteX64" fmla="*/ 3466224 w 3530844"/>
                  <a:gd name="connsiteY64" fmla="*/ 1679945 h 1714069"/>
                  <a:gd name="connsiteX65" fmla="*/ 3498122 w 3530844"/>
                  <a:gd name="connsiteY65" fmla="*/ 1701210 h 1714069"/>
                  <a:gd name="connsiteX66" fmla="*/ 3530020 w 3530844"/>
                  <a:gd name="connsiteY66" fmla="*/ 1711842 h 1714069"/>
                  <a:gd name="connsiteX67" fmla="*/ 3508754 w 3530844"/>
                  <a:gd name="connsiteY67" fmla="*/ 1711842 h 17140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</a:cxnLst>
                <a:rect l="l" t="t" r="r" b="b"/>
                <a:pathLst>
                  <a:path w="3530844" h="1714069">
                    <a:moveTo>
                      <a:pt x="287089" y="0"/>
                    </a:moveTo>
                    <a:cubicBezTo>
                      <a:pt x="275285" y="94436"/>
                      <a:pt x="266892" y="115564"/>
                      <a:pt x="287089" y="223284"/>
                    </a:cubicBezTo>
                    <a:cubicBezTo>
                      <a:pt x="290185" y="239794"/>
                      <a:pt x="317933" y="264761"/>
                      <a:pt x="329620" y="276447"/>
                    </a:cubicBezTo>
                    <a:cubicBezTo>
                      <a:pt x="333164" y="287080"/>
                      <a:pt x="335240" y="298320"/>
                      <a:pt x="340252" y="308345"/>
                    </a:cubicBezTo>
                    <a:cubicBezTo>
                      <a:pt x="381478" y="390799"/>
                      <a:pt x="345421" y="291956"/>
                      <a:pt x="372150" y="372140"/>
                    </a:cubicBezTo>
                    <a:cubicBezTo>
                      <a:pt x="365146" y="393153"/>
                      <a:pt x="358990" y="420945"/>
                      <a:pt x="340252" y="435935"/>
                    </a:cubicBezTo>
                    <a:cubicBezTo>
                      <a:pt x="331500" y="442936"/>
                      <a:pt x="318379" y="441556"/>
                      <a:pt x="308354" y="446568"/>
                    </a:cubicBezTo>
                    <a:cubicBezTo>
                      <a:pt x="262471" y="469510"/>
                      <a:pt x="292668" y="467774"/>
                      <a:pt x="244559" y="478465"/>
                    </a:cubicBezTo>
                    <a:cubicBezTo>
                      <a:pt x="164274" y="496306"/>
                      <a:pt x="184951" y="480612"/>
                      <a:pt x="95703" y="510363"/>
                    </a:cubicBezTo>
                    <a:cubicBezTo>
                      <a:pt x="85071" y="513907"/>
                      <a:pt x="73830" y="515984"/>
                      <a:pt x="63806" y="520996"/>
                    </a:cubicBezTo>
                    <a:cubicBezTo>
                      <a:pt x="52376" y="526711"/>
                      <a:pt x="42541" y="535173"/>
                      <a:pt x="31908" y="542261"/>
                    </a:cubicBezTo>
                    <a:cubicBezTo>
                      <a:pt x="4928" y="623201"/>
                      <a:pt x="6247" y="584076"/>
                      <a:pt x="21275" y="659219"/>
                    </a:cubicBezTo>
                    <a:cubicBezTo>
                      <a:pt x="-1182" y="771509"/>
                      <a:pt x="10" y="751797"/>
                      <a:pt x="10" y="935665"/>
                    </a:cubicBezTo>
                    <a:cubicBezTo>
                      <a:pt x="10" y="1003098"/>
                      <a:pt x="4538" y="1070528"/>
                      <a:pt x="10643" y="1137684"/>
                    </a:cubicBezTo>
                    <a:cubicBezTo>
                      <a:pt x="11658" y="1148846"/>
                      <a:pt x="16263" y="1159557"/>
                      <a:pt x="21275" y="1169582"/>
                    </a:cubicBezTo>
                    <a:cubicBezTo>
                      <a:pt x="30485" y="1188003"/>
                      <a:pt x="47324" y="1209559"/>
                      <a:pt x="63806" y="1222745"/>
                    </a:cubicBezTo>
                    <a:cubicBezTo>
                      <a:pt x="73784" y="1230728"/>
                      <a:pt x="85071" y="1236922"/>
                      <a:pt x="95703" y="1244010"/>
                    </a:cubicBezTo>
                    <a:cubicBezTo>
                      <a:pt x="107869" y="1280505"/>
                      <a:pt x="106049" y="1286253"/>
                      <a:pt x="138234" y="1318438"/>
                    </a:cubicBezTo>
                    <a:cubicBezTo>
                      <a:pt x="147270" y="1327474"/>
                      <a:pt x="159499" y="1332615"/>
                      <a:pt x="170131" y="1339703"/>
                    </a:cubicBezTo>
                    <a:cubicBezTo>
                      <a:pt x="203830" y="1390251"/>
                      <a:pt x="179273" y="1367558"/>
                      <a:pt x="255192" y="1392865"/>
                    </a:cubicBezTo>
                    <a:lnTo>
                      <a:pt x="287089" y="1403498"/>
                    </a:lnTo>
                    <a:cubicBezTo>
                      <a:pt x="308101" y="1396494"/>
                      <a:pt x="335895" y="1390337"/>
                      <a:pt x="350885" y="1371600"/>
                    </a:cubicBezTo>
                    <a:cubicBezTo>
                      <a:pt x="392127" y="1320048"/>
                      <a:pt x="323818" y="1352270"/>
                      <a:pt x="393415" y="1329070"/>
                    </a:cubicBezTo>
                    <a:cubicBezTo>
                      <a:pt x="414680" y="1336158"/>
                      <a:pt x="450122" y="1329070"/>
                      <a:pt x="457210" y="1350335"/>
                    </a:cubicBezTo>
                    <a:cubicBezTo>
                      <a:pt x="489336" y="1446715"/>
                      <a:pt x="455936" y="1390033"/>
                      <a:pt x="510373" y="1435396"/>
                    </a:cubicBezTo>
                    <a:cubicBezTo>
                      <a:pt x="521925" y="1445022"/>
                      <a:pt x="529127" y="1459991"/>
                      <a:pt x="542271" y="1467293"/>
                    </a:cubicBezTo>
                    <a:cubicBezTo>
                      <a:pt x="561866" y="1478179"/>
                      <a:pt x="584801" y="1481471"/>
                      <a:pt x="606066" y="1488559"/>
                    </a:cubicBezTo>
                    <a:cubicBezTo>
                      <a:pt x="616699" y="1492103"/>
                      <a:pt x="627091" y="1496473"/>
                      <a:pt x="637964" y="1499191"/>
                    </a:cubicBezTo>
                    <a:lnTo>
                      <a:pt x="723024" y="1520456"/>
                    </a:lnTo>
                    <a:cubicBezTo>
                      <a:pt x="782473" y="1515502"/>
                      <a:pt x="845247" y="1515154"/>
                      <a:pt x="903778" y="1499191"/>
                    </a:cubicBezTo>
                    <a:cubicBezTo>
                      <a:pt x="925403" y="1493293"/>
                      <a:pt x="948922" y="1490360"/>
                      <a:pt x="967573" y="1477926"/>
                    </a:cubicBezTo>
                    <a:cubicBezTo>
                      <a:pt x="1039709" y="1429835"/>
                      <a:pt x="1013296" y="1453467"/>
                      <a:pt x="1052634" y="1414131"/>
                    </a:cubicBezTo>
                    <a:cubicBezTo>
                      <a:pt x="1056178" y="1403498"/>
                      <a:pt x="1057823" y="1392030"/>
                      <a:pt x="1063266" y="1382233"/>
                    </a:cubicBezTo>
                    <a:cubicBezTo>
                      <a:pt x="1075678" y="1359892"/>
                      <a:pt x="1105796" y="1318438"/>
                      <a:pt x="1105796" y="1318438"/>
                    </a:cubicBezTo>
                    <a:cubicBezTo>
                      <a:pt x="1112328" y="1266186"/>
                      <a:pt x="1116843" y="1220670"/>
                      <a:pt x="1127061" y="1169582"/>
                    </a:cubicBezTo>
                    <a:cubicBezTo>
                      <a:pt x="1129927" y="1155253"/>
                      <a:pt x="1131159" y="1140122"/>
                      <a:pt x="1137694" y="1127052"/>
                    </a:cubicBezTo>
                    <a:cubicBezTo>
                      <a:pt x="1142177" y="1118086"/>
                      <a:pt x="1149993" y="1110269"/>
                      <a:pt x="1158959" y="1105786"/>
                    </a:cubicBezTo>
                    <a:cubicBezTo>
                      <a:pt x="1179008" y="1095761"/>
                      <a:pt x="1222754" y="1084521"/>
                      <a:pt x="1222754" y="1084521"/>
                    </a:cubicBezTo>
                    <a:cubicBezTo>
                      <a:pt x="1251636" y="1091742"/>
                      <a:pt x="1289516" y="1101929"/>
                      <a:pt x="1318447" y="1105786"/>
                    </a:cubicBezTo>
                    <a:cubicBezTo>
                      <a:pt x="1353753" y="1110493"/>
                      <a:pt x="1389331" y="1112875"/>
                      <a:pt x="1424773" y="1116419"/>
                    </a:cubicBezTo>
                    <a:cubicBezTo>
                      <a:pt x="1442494" y="1112875"/>
                      <a:pt x="1460046" y="1108342"/>
                      <a:pt x="1477936" y="1105786"/>
                    </a:cubicBezTo>
                    <a:cubicBezTo>
                      <a:pt x="1509707" y="1101247"/>
                      <a:pt x="1541783" y="1099135"/>
                      <a:pt x="1573629" y="1095154"/>
                    </a:cubicBezTo>
                    <a:cubicBezTo>
                      <a:pt x="1598497" y="1092046"/>
                      <a:pt x="1623248" y="1088065"/>
                      <a:pt x="1648057" y="1084521"/>
                    </a:cubicBezTo>
                    <a:cubicBezTo>
                      <a:pt x="1694131" y="1088065"/>
                      <a:pt x="1740386" y="1089755"/>
                      <a:pt x="1786280" y="1095154"/>
                    </a:cubicBezTo>
                    <a:cubicBezTo>
                      <a:pt x="1800793" y="1096861"/>
                      <a:pt x="1815740" y="1099251"/>
                      <a:pt x="1828810" y="1105786"/>
                    </a:cubicBezTo>
                    <a:cubicBezTo>
                      <a:pt x="1837776" y="1110269"/>
                      <a:pt x="1841918" y="1121225"/>
                      <a:pt x="1850075" y="1127052"/>
                    </a:cubicBezTo>
                    <a:cubicBezTo>
                      <a:pt x="1866892" y="1139064"/>
                      <a:pt x="1885713" y="1147996"/>
                      <a:pt x="1903238" y="1158949"/>
                    </a:cubicBezTo>
                    <a:cubicBezTo>
                      <a:pt x="1932293" y="1177108"/>
                      <a:pt x="1951236" y="1195920"/>
                      <a:pt x="1988299" y="1201479"/>
                    </a:cubicBezTo>
                    <a:cubicBezTo>
                      <a:pt x="2040990" y="1209383"/>
                      <a:pt x="2094642" y="1208316"/>
                      <a:pt x="2147787" y="1212112"/>
                    </a:cubicBezTo>
                    <a:lnTo>
                      <a:pt x="2286010" y="1222745"/>
                    </a:lnTo>
                    <a:cubicBezTo>
                      <a:pt x="2327827" y="1236684"/>
                      <a:pt x="2350596" y="1238056"/>
                      <a:pt x="2381703" y="1265275"/>
                    </a:cubicBezTo>
                    <a:cubicBezTo>
                      <a:pt x="2456887" y="1331061"/>
                      <a:pt x="2404787" y="1308412"/>
                      <a:pt x="2466764" y="1329070"/>
                    </a:cubicBezTo>
                    <a:cubicBezTo>
                      <a:pt x="2531404" y="1372164"/>
                      <a:pt x="2462725" y="1331543"/>
                      <a:pt x="2541192" y="1360968"/>
                    </a:cubicBezTo>
                    <a:cubicBezTo>
                      <a:pt x="2556033" y="1366533"/>
                      <a:pt x="2569006" y="1376346"/>
                      <a:pt x="2583722" y="1382233"/>
                    </a:cubicBezTo>
                    <a:cubicBezTo>
                      <a:pt x="2604534" y="1390558"/>
                      <a:pt x="2647517" y="1403498"/>
                      <a:pt x="2647517" y="1403498"/>
                    </a:cubicBezTo>
                    <a:cubicBezTo>
                      <a:pt x="2745104" y="1370970"/>
                      <a:pt x="2689009" y="1380003"/>
                      <a:pt x="2817638" y="1392865"/>
                    </a:cubicBezTo>
                    <a:cubicBezTo>
                      <a:pt x="2835359" y="1396409"/>
                      <a:pt x="2853656" y="1397783"/>
                      <a:pt x="2870801" y="1403498"/>
                    </a:cubicBezTo>
                    <a:cubicBezTo>
                      <a:pt x="2897780" y="1412491"/>
                      <a:pt x="2921895" y="1430473"/>
                      <a:pt x="2945229" y="1446028"/>
                    </a:cubicBezTo>
                    <a:cubicBezTo>
                      <a:pt x="2984805" y="1505393"/>
                      <a:pt x="2947593" y="1458434"/>
                      <a:pt x="3030289" y="1520456"/>
                    </a:cubicBezTo>
                    <a:cubicBezTo>
                      <a:pt x="3101073" y="1573544"/>
                      <a:pt x="3043956" y="1532986"/>
                      <a:pt x="3125982" y="1584252"/>
                    </a:cubicBezTo>
                    <a:cubicBezTo>
                      <a:pt x="3136818" y="1591025"/>
                      <a:pt x="3146203" y="1600327"/>
                      <a:pt x="3157880" y="1605517"/>
                    </a:cubicBezTo>
                    <a:cubicBezTo>
                      <a:pt x="3191167" y="1620311"/>
                      <a:pt x="3228856" y="1628577"/>
                      <a:pt x="3264206" y="1637414"/>
                    </a:cubicBezTo>
                    <a:cubicBezTo>
                      <a:pt x="3278383" y="1633870"/>
                      <a:pt x="3292123" y="1626782"/>
                      <a:pt x="3306736" y="1626782"/>
                    </a:cubicBezTo>
                    <a:cubicBezTo>
                      <a:pt x="3332811" y="1626782"/>
                      <a:pt x="3384955" y="1641020"/>
                      <a:pt x="3413061" y="1648047"/>
                    </a:cubicBezTo>
                    <a:cubicBezTo>
                      <a:pt x="3454598" y="1689582"/>
                      <a:pt x="3411014" y="1652340"/>
                      <a:pt x="3466224" y="1679945"/>
                    </a:cubicBezTo>
                    <a:cubicBezTo>
                      <a:pt x="3477654" y="1685660"/>
                      <a:pt x="3486692" y="1695495"/>
                      <a:pt x="3498122" y="1701210"/>
                    </a:cubicBezTo>
                    <a:cubicBezTo>
                      <a:pt x="3508147" y="1706222"/>
                      <a:pt x="3522095" y="1703917"/>
                      <a:pt x="3530020" y="1711842"/>
                    </a:cubicBezTo>
                    <a:cubicBezTo>
                      <a:pt x="3535032" y="1716854"/>
                      <a:pt x="3515843" y="1711842"/>
                      <a:pt x="3508754" y="1711842"/>
                    </a:cubicBezTo>
                  </a:path>
                </a:pathLst>
              </a:custGeom>
              <a:noFill/>
              <a:ln w="15875">
                <a:solidFill>
                  <a:srgbClr val="FFFF00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760" dirty="0"/>
              </a:p>
            </p:txBody>
          </p:sp>
        </p:grp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F6C697C7-EB9C-4EEB-BF3F-4C0AA3DD467A}"/>
              </a:ext>
            </a:extLst>
          </p:cNvPr>
          <p:cNvSpPr txBox="1"/>
          <p:nvPr/>
        </p:nvSpPr>
        <p:spPr>
          <a:xfrm>
            <a:off x="375626" y="633665"/>
            <a:ext cx="3145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kumimoji="0" lang="en-US" sz="1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69770C7-578C-9221-D718-CFCDB3355688}"/>
              </a:ext>
            </a:extLst>
          </p:cNvPr>
          <p:cNvSpPr txBox="1"/>
          <p:nvPr/>
        </p:nvSpPr>
        <p:spPr>
          <a:xfrm>
            <a:off x="1884828" y="633665"/>
            <a:ext cx="32412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B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4591F01-D104-0C0B-30DA-194702CEE851}"/>
              </a:ext>
            </a:extLst>
          </p:cNvPr>
          <p:cNvSpPr txBox="1"/>
          <p:nvPr/>
        </p:nvSpPr>
        <p:spPr>
          <a:xfrm>
            <a:off x="3397464" y="633824"/>
            <a:ext cx="3145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endParaRPr kumimoji="0" lang="en-US" sz="1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8FF8277-60E4-7699-3C85-05E25D0FD885}"/>
              </a:ext>
            </a:extLst>
          </p:cNvPr>
          <p:cNvSpPr txBox="1"/>
          <p:nvPr/>
        </p:nvSpPr>
        <p:spPr>
          <a:xfrm>
            <a:off x="375626" y="2806699"/>
            <a:ext cx="3145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D</a:t>
            </a: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936A2DB2-2482-42FB-CE25-9254CB996671}"/>
              </a:ext>
            </a:extLst>
          </p:cNvPr>
          <p:cNvCxnSpPr>
            <a:cxnSpLocks/>
          </p:cNvCxnSpPr>
          <p:nvPr/>
        </p:nvCxnSpPr>
        <p:spPr>
          <a:xfrm flipH="1">
            <a:off x="3068408" y="3443534"/>
            <a:ext cx="109728" cy="71030"/>
          </a:xfrm>
          <a:prstGeom prst="straightConnector1">
            <a:avLst/>
          </a:prstGeom>
          <a:ln w="28575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483696DC-1D28-AF02-7FDA-BB59BA8D82EC}"/>
              </a:ext>
            </a:extLst>
          </p:cNvPr>
          <p:cNvCxnSpPr>
            <a:cxnSpLocks/>
          </p:cNvCxnSpPr>
          <p:nvPr/>
        </p:nvCxnSpPr>
        <p:spPr>
          <a:xfrm flipH="1">
            <a:off x="3663262" y="3861405"/>
            <a:ext cx="109728" cy="71030"/>
          </a:xfrm>
          <a:prstGeom prst="straightConnector1">
            <a:avLst/>
          </a:prstGeom>
          <a:ln w="28575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8A6CD818-1268-D6B8-4785-20F95F9F5A96}"/>
              </a:ext>
            </a:extLst>
          </p:cNvPr>
          <p:cNvSpPr txBox="1"/>
          <p:nvPr/>
        </p:nvSpPr>
        <p:spPr>
          <a:xfrm>
            <a:off x="4934930" y="2811611"/>
            <a:ext cx="30489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endParaRPr kumimoji="0" lang="en-US" sz="1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19B701BF-75D5-143A-317C-44BAEA0276A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983415" y="2864077"/>
            <a:ext cx="1274064" cy="2011680"/>
          </a:xfrm>
          <a:prstGeom prst="rect">
            <a:avLst/>
          </a:prstGeom>
        </p:spPr>
      </p:pic>
      <p:pic>
        <p:nvPicPr>
          <p:cNvPr id="16" name="Picture 15" descr="Diagram&#10;&#10;Description automatically generated">
            <a:extLst>
              <a:ext uri="{FF2B5EF4-FFF2-40B4-BE49-F238E27FC236}">
                <a16:creationId xmlns:a16="http://schemas.microsoft.com/office/drawing/2014/main" id="{24A3DB2F-509F-50F6-8A31-F9E53CF6E7E0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477888" y="687882"/>
            <a:ext cx="2319291" cy="20116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27737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picture containing sitting, small, black, display&#10;&#10;Description automatically generated">
            <a:extLst>
              <a:ext uri="{FF2B5EF4-FFF2-40B4-BE49-F238E27FC236}">
                <a16:creationId xmlns:a16="http://schemas.microsoft.com/office/drawing/2014/main" id="{39FEA02C-264E-E40F-BBB9-0FED0E6ADFA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0647" t="5926" r="7643" b="43025"/>
          <a:stretch/>
        </p:blipFill>
        <p:spPr>
          <a:xfrm>
            <a:off x="402912" y="733609"/>
            <a:ext cx="2454933" cy="2103120"/>
          </a:xfrm>
          <a:prstGeom prst="rect">
            <a:avLst/>
          </a:prstGeom>
        </p:spPr>
      </p:pic>
      <p:grpSp>
        <p:nvGrpSpPr>
          <p:cNvPr id="3" name="Group 2">
            <a:extLst>
              <a:ext uri="{FF2B5EF4-FFF2-40B4-BE49-F238E27FC236}">
                <a16:creationId xmlns:a16="http://schemas.microsoft.com/office/drawing/2014/main" id="{17A0471A-23BD-CE2E-6BD7-D91EEA843DF5}"/>
              </a:ext>
            </a:extLst>
          </p:cNvPr>
          <p:cNvGrpSpPr/>
          <p:nvPr/>
        </p:nvGrpSpPr>
        <p:grpSpPr>
          <a:xfrm>
            <a:off x="2925957" y="716165"/>
            <a:ext cx="3491914" cy="3383280"/>
            <a:chOff x="3435231" y="4973516"/>
            <a:chExt cx="3491914" cy="3383280"/>
          </a:xfrm>
        </p:grpSpPr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3BA037EA-E36A-034B-02F9-A0A490AE5593}"/>
                </a:ext>
              </a:extLst>
            </p:cNvPr>
            <p:cNvGrpSpPr/>
            <p:nvPr/>
          </p:nvGrpSpPr>
          <p:grpSpPr>
            <a:xfrm>
              <a:off x="3435231" y="4973516"/>
              <a:ext cx="3409329" cy="3383280"/>
              <a:chOff x="3244804" y="1157915"/>
              <a:chExt cx="3534953" cy="3507944"/>
            </a:xfrm>
          </p:grpSpPr>
          <p:grpSp>
            <p:nvGrpSpPr>
              <p:cNvPr id="9" name="Group 8">
                <a:extLst>
                  <a:ext uri="{FF2B5EF4-FFF2-40B4-BE49-F238E27FC236}">
                    <a16:creationId xmlns:a16="http://schemas.microsoft.com/office/drawing/2014/main" id="{11CAE425-2FBC-CAAE-7EF1-9A0226EF833B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3244804" y="1458248"/>
                <a:ext cx="3534953" cy="3207611"/>
                <a:chOff x="987027" y="1139753"/>
                <a:chExt cx="5038065" cy="4571536"/>
              </a:xfrm>
            </p:grpSpPr>
            <p:sp>
              <p:nvSpPr>
                <p:cNvPr id="11" name="TextBox 10">
                  <a:extLst>
                    <a:ext uri="{FF2B5EF4-FFF2-40B4-BE49-F238E27FC236}">
                      <a16:creationId xmlns:a16="http://schemas.microsoft.com/office/drawing/2014/main" id="{CB16C8C4-984E-E3E1-DC90-650FDECCC3CE}"/>
                    </a:ext>
                  </a:extLst>
                </p:cNvPr>
                <p:cNvSpPr txBox="1"/>
                <p:nvPr/>
              </p:nvSpPr>
              <p:spPr>
                <a:xfrm rot="16200000">
                  <a:off x="67945" y="2071954"/>
                  <a:ext cx="2251173" cy="409330"/>
                </a:xfrm>
                <a:prstGeom prst="rect">
                  <a:avLst/>
                </a:prstGeom>
                <a:solidFill>
                  <a:srgbClr val="E7E6E6">
                    <a:lumMod val="75000"/>
                  </a:srgbClr>
                </a:solidFill>
                <a:ln>
                  <a:solidFill>
                    <a:schemeClr val="tx1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200" b="1" i="1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cs typeface="Arial" panose="020B0604020202020204" pitchFamily="34" charset="0"/>
                    </a:rPr>
                    <a:t>Slc7a2</a:t>
                  </a:r>
                  <a:r>
                    <a:rPr kumimoji="0" lang="en-US" sz="1200" b="1" i="1" u="none" strike="noStrike" kern="0" cap="none" spc="0" normalizeH="0" baseline="3000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cs typeface="Arial" panose="020B0604020202020204" pitchFamily="34" charset="0"/>
                    </a:rPr>
                    <a:t>+/+</a:t>
                  </a:r>
                  <a:endParaRPr kumimoji="0" lang="en-US" sz="1200" b="1" i="1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cxnSp>
              <p:nvCxnSpPr>
                <p:cNvPr id="12" name="Straight Arrow Connector 11">
                  <a:extLst>
                    <a:ext uri="{FF2B5EF4-FFF2-40B4-BE49-F238E27FC236}">
                      <a16:creationId xmlns:a16="http://schemas.microsoft.com/office/drawing/2014/main" id="{6944C1B9-304C-9C5D-F481-EE0295BCF42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5151220" y="1682211"/>
                  <a:ext cx="119618" cy="218788"/>
                </a:xfrm>
                <a:prstGeom prst="straightConnector1">
                  <a:avLst/>
                </a:prstGeom>
                <a:noFill/>
                <a:ln w="12700" cap="flat" cmpd="sng" algn="ctr">
                  <a:solidFill>
                    <a:sysClr val="window" lastClr="FFFFFF"/>
                  </a:solidFill>
                  <a:prstDash val="solid"/>
                  <a:miter lim="800000"/>
                  <a:tailEnd type="triangle" w="lg" len="med"/>
                </a:ln>
                <a:effectLst/>
              </p:spPr>
            </p:cxnSp>
            <p:cxnSp>
              <p:nvCxnSpPr>
                <p:cNvPr id="13" name="Straight Arrow Connector 12">
                  <a:extLst>
                    <a:ext uri="{FF2B5EF4-FFF2-40B4-BE49-F238E27FC236}">
                      <a16:creationId xmlns:a16="http://schemas.microsoft.com/office/drawing/2014/main" id="{A414F446-6026-00EC-6C91-344E65306F7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5188703" y="2287858"/>
                  <a:ext cx="188654" cy="128999"/>
                </a:xfrm>
                <a:prstGeom prst="straightConnector1">
                  <a:avLst/>
                </a:prstGeom>
                <a:noFill/>
                <a:ln w="12700" cap="flat" cmpd="sng" algn="ctr">
                  <a:solidFill>
                    <a:sysClr val="window" lastClr="FFFFFF"/>
                  </a:solidFill>
                  <a:prstDash val="solid"/>
                  <a:miter lim="800000"/>
                  <a:tailEnd type="triangle" w="lg" len="med"/>
                </a:ln>
                <a:effectLst/>
              </p:spPr>
            </p:cxnSp>
            <p:cxnSp>
              <p:nvCxnSpPr>
                <p:cNvPr id="14" name="Straight Arrow Connector 13">
                  <a:extLst>
                    <a:ext uri="{FF2B5EF4-FFF2-40B4-BE49-F238E27FC236}">
                      <a16:creationId xmlns:a16="http://schemas.microsoft.com/office/drawing/2014/main" id="{3C803B20-1375-F371-318A-119E08800C4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4894346" y="2068903"/>
                  <a:ext cx="103837" cy="194541"/>
                </a:xfrm>
                <a:prstGeom prst="straightConnector1">
                  <a:avLst/>
                </a:prstGeom>
                <a:noFill/>
                <a:ln w="12700" cap="flat" cmpd="sng" algn="ctr">
                  <a:solidFill>
                    <a:sysClr val="window" lastClr="FFFFFF"/>
                  </a:solidFill>
                  <a:prstDash val="solid"/>
                  <a:miter lim="800000"/>
                  <a:tailEnd type="triangle" w="lg" len="med"/>
                </a:ln>
                <a:effectLst/>
              </p:spPr>
            </p:cxnSp>
            <p:pic>
              <p:nvPicPr>
                <p:cNvPr id="15" name="Picture 14" descr="A picture containing grass, outdoor, star, dark&#10;&#10;Description automatically generated">
                  <a:extLst>
                    <a:ext uri="{FF2B5EF4-FFF2-40B4-BE49-F238E27FC236}">
                      <a16:creationId xmlns:a16="http://schemas.microsoft.com/office/drawing/2014/main" id="{2A1FE958-2777-BA7F-9404-146FA2AFA4C0}"/>
                    </a:ext>
                  </a:extLst>
                </p:cNvPr>
                <p:cNvPicPr>
                  <a:picLocks/>
                </p:cNvPicPr>
                <p:nvPr/>
              </p:nvPicPr>
              <p:blipFill rotWithShape="1">
                <a:blip r:embed="rId3">
                  <a:extLst>
                    <a:ext uri="{BEBA8EAE-BF5A-486C-A8C5-ECC9F3942E4B}">
                      <a14:imgProps xmlns:a14="http://schemas.microsoft.com/office/drawing/2010/main">
                        <a14:imgLayer r:embed="rId4">
                          <a14:imgEffect>
                            <a14:sharpenSoften amount="50000"/>
                          </a14:imgEffect>
                          <a14:imgEffect>
                            <a14:brightnessContrast bright="40000"/>
                          </a14:imgEffect>
                        </a14:imgLayer>
                      </a14:imgProps>
                    </a:ext>
                  </a:extLst>
                </a:blip>
                <a:srcRect l="12840" t="21738" r="37875" b="29760"/>
                <a:stretch/>
              </p:blipFill>
              <p:spPr>
                <a:xfrm>
                  <a:off x="3739092" y="1139753"/>
                  <a:ext cx="2286000" cy="2267712"/>
                </a:xfrm>
                <a:prstGeom prst="rect">
                  <a:avLst/>
                </a:prstGeom>
              </p:spPr>
            </p:pic>
            <p:sp>
              <p:nvSpPr>
                <p:cNvPr id="16" name="Freeform 15">
                  <a:extLst>
                    <a:ext uri="{FF2B5EF4-FFF2-40B4-BE49-F238E27FC236}">
                      <a16:creationId xmlns:a16="http://schemas.microsoft.com/office/drawing/2014/main" id="{975389B2-39FE-3F4F-8C0F-8B78CF88D50D}"/>
                    </a:ext>
                  </a:extLst>
                </p:cNvPr>
                <p:cNvSpPr/>
                <p:nvPr/>
              </p:nvSpPr>
              <p:spPr>
                <a:xfrm>
                  <a:off x="3746718" y="1300369"/>
                  <a:ext cx="2250332" cy="1402659"/>
                </a:xfrm>
                <a:custGeom>
                  <a:avLst/>
                  <a:gdLst>
                    <a:gd name="connsiteX0" fmla="*/ 0 w 2250332"/>
                    <a:gd name="connsiteY0" fmla="*/ 0 h 1402659"/>
                    <a:gd name="connsiteX1" fmla="*/ 84306 w 2250332"/>
                    <a:gd name="connsiteY1" fmla="*/ 25941 h 1402659"/>
                    <a:gd name="connsiteX2" fmla="*/ 103762 w 2250332"/>
                    <a:gd name="connsiteY2" fmla="*/ 32426 h 1402659"/>
                    <a:gd name="connsiteX3" fmla="*/ 123217 w 2250332"/>
                    <a:gd name="connsiteY3" fmla="*/ 38911 h 1402659"/>
                    <a:gd name="connsiteX4" fmla="*/ 155643 w 2250332"/>
                    <a:gd name="connsiteY4" fmla="*/ 45396 h 1402659"/>
                    <a:gd name="connsiteX5" fmla="*/ 194553 w 2250332"/>
                    <a:gd name="connsiteY5" fmla="*/ 51881 h 1402659"/>
                    <a:gd name="connsiteX6" fmla="*/ 239949 w 2250332"/>
                    <a:gd name="connsiteY6" fmla="*/ 64851 h 1402659"/>
                    <a:gd name="connsiteX7" fmla="*/ 252919 w 2250332"/>
                    <a:gd name="connsiteY7" fmla="*/ 77822 h 1402659"/>
                    <a:gd name="connsiteX8" fmla="*/ 317770 w 2250332"/>
                    <a:gd name="connsiteY8" fmla="*/ 97277 h 1402659"/>
                    <a:gd name="connsiteX9" fmla="*/ 337226 w 2250332"/>
                    <a:gd name="connsiteY9" fmla="*/ 103762 h 1402659"/>
                    <a:gd name="connsiteX10" fmla="*/ 408562 w 2250332"/>
                    <a:gd name="connsiteY10" fmla="*/ 123217 h 1402659"/>
                    <a:gd name="connsiteX11" fmla="*/ 421532 w 2250332"/>
                    <a:gd name="connsiteY11" fmla="*/ 136188 h 1402659"/>
                    <a:gd name="connsiteX12" fmla="*/ 460443 w 2250332"/>
                    <a:gd name="connsiteY12" fmla="*/ 149158 h 1402659"/>
                    <a:gd name="connsiteX13" fmla="*/ 479898 w 2250332"/>
                    <a:gd name="connsiteY13" fmla="*/ 168613 h 1402659"/>
                    <a:gd name="connsiteX14" fmla="*/ 499353 w 2250332"/>
                    <a:gd name="connsiteY14" fmla="*/ 181583 h 1402659"/>
                    <a:gd name="connsiteX15" fmla="*/ 512323 w 2250332"/>
                    <a:gd name="connsiteY15" fmla="*/ 201039 h 1402659"/>
                    <a:gd name="connsiteX16" fmla="*/ 525294 w 2250332"/>
                    <a:gd name="connsiteY16" fmla="*/ 214009 h 1402659"/>
                    <a:gd name="connsiteX17" fmla="*/ 551234 w 2250332"/>
                    <a:gd name="connsiteY17" fmla="*/ 252920 h 1402659"/>
                    <a:gd name="connsiteX18" fmla="*/ 629055 w 2250332"/>
                    <a:gd name="connsiteY18" fmla="*/ 291830 h 1402659"/>
                    <a:gd name="connsiteX19" fmla="*/ 648511 w 2250332"/>
                    <a:gd name="connsiteY19" fmla="*/ 298315 h 1402659"/>
                    <a:gd name="connsiteX20" fmla="*/ 667966 w 2250332"/>
                    <a:gd name="connsiteY20" fmla="*/ 317771 h 1402659"/>
                    <a:gd name="connsiteX21" fmla="*/ 706877 w 2250332"/>
                    <a:gd name="connsiteY21" fmla="*/ 369651 h 1402659"/>
                    <a:gd name="connsiteX22" fmla="*/ 719847 w 2250332"/>
                    <a:gd name="connsiteY22" fmla="*/ 408562 h 1402659"/>
                    <a:gd name="connsiteX23" fmla="*/ 745787 w 2250332"/>
                    <a:gd name="connsiteY23" fmla="*/ 447473 h 1402659"/>
                    <a:gd name="connsiteX24" fmla="*/ 758757 w 2250332"/>
                    <a:gd name="connsiteY24" fmla="*/ 486383 h 1402659"/>
                    <a:gd name="connsiteX25" fmla="*/ 765243 w 2250332"/>
                    <a:gd name="connsiteY25" fmla="*/ 505839 h 1402659"/>
                    <a:gd name="connsiteX26" fmla="*/ 791183 w 2250332"/>
                    <a:gd name="connsiteY26" fmla="*/ 544749 h 1402659"/>
                    <a:gd name="connsiteX27" fmla="*/ 797668 w 2250332"/>
                    <a:gd name="connsiteY27" fmla="*/ 564205 h 1402659"/>
                    <a:gd name="connsiteX28" fmla="*/ 823609 w 2250332"/>
                    <a:gd name="connsiteY28" fmla="*/ 654996 h 1402659"/>
                    <a:gd name="connsiteX29" fmla="*/ 888460 w 2250332"/>
                    <a:gd name="connsiteY29" fmla="*/ 674451 h 1402659"/>
                    <a:gd name="connsiteX30" fmla="*/ 927370 w 2250332"/>
                    <a:gd name="connsiteY30" fmla="*/ 687422 h 1402659"/>
                    <a:gd name="connsiteX31" fmla="*/ 946826 w 2250332"/>
                    <a:gd name="connsiteY31" fmla="*/ 693907 h 1402659"/>
                    <a:gd name="connsiteX32" fmla="*/ 966281 w 2250332"/>
                    <a:gd name="connsiteY32" fmla="*/ 706877 h 1402659"/>
                    <a:gd name="connsiteX33" fmla="*/ 1005192 w 2250332"/>
                    <a:gd name="connsiteY33" fmla="*/ 719847 h 1402659"/>
                    <a:gd name="connsiteX34" fmla="*/ 1050587 w 2250332"/>
                    <a:gd name="connsiteY34" fmla="*/ 778213 h 1402659"/>
                    <a:gd name="connsiteX35" fmla="*/ 1070043 w 2250332"/>
                    <a:gd name="connsiteY35" fmla="*/ 791183 h 1402659"/>
                    <a:gd name="connsiteX36" fmla="*/ 1083013 w 2250332"/>
                    <a:gd name="connsiteY36" fmla="*/ 804154 h 1402659"/>
                    <a:gd name="connsiteX37" fmla="*/ 1180289 w 2250332"/>
                    <a:gd name="connsiteY37" fmla="*/ 823609 h 1402659"/>
                    <a:gd name="connsiteX38" fmla="*/ 1232170 w 2250332"/>
                    <a:gd name="connsiteY38" fmla="*/ 836579 h 1402659"/>
                    <a:gd name="connsiteX39" fmla="*/ 1251626 w 2250332"/>
                    <a:gd name="connsiteY39" fmla="*/ 843064 h 1402659"/>
                    <a:gd name="connsiteX40" fmla="*/ 1316477 w 2250332"/>
                    <a:gd name="connsiteY40" fmla="*/ 849549 h 1402659"/>
                    <a:gd name="connsiteX41" fmla="*/ 1368357 w 2250332"/>
                    <a:gd name="connsiteY41" fmla="*/ 862520 h 1402659"/>
                    <a:gd name="connsiteX42" fmla="*/ 1485089 w 2250332"/>
                    <a:gd name="connsiteY42" fmla="*/ 901430 h 1402659"/>
                    <a:gd name="connsiteX43" fmla="*/ 1543455 w 2250332"/>
                    <a:gd name="connsiteY43" fmla="*/ 920885 h 1402659"/>
                    <a:gd name="connsiteX44" fmla="*/ 1562911 w 2250332"/>
                    <a:gd name="connsiteY44" fmla="*/ 927371 h 1402659"/>
                    <a:gd name="connsiteX45" fmla="*/ 1601821 w 2250332"/>
                    <a:gd name="connsiteY45" fmla="*/ 953311 h 1402659"/>
                    <a:gd name="connsiteX46" fmla="*/ 1614792 w 2250332"/>
                    <a:gd name="connsiteY46" fmla="*/ 966281 h 1402659"/>
                    <a:gd name="connsiteX47" fmla="*/ 1627762 w 2250332"/>
                    <a:gd name="connsiteY47" fmla="*/ 985737 h 1402659"/>
                    <a:gd name="connsiteX48" fmla="*/ 1647217 w 2250332"/>
                    <a:gd name="connsiteY48" fmla="*/ 998707 h 1402659"/>
                    <a:gd name="connsiteX49" fmla="*/ 1660187 w 2250332"/>
                    <a:gd name="connsiteY49" fmla="*/ 1037617 h 1402659"/>
                    <a:gd name="connsiteX50" fmla="*/ 1725038 w 2250332"/>
                    <a:gd name="connsiteY50" fmla="*/ 1076528 h 1402659"/>
                    <a:gd name="connsiteX51" fmla="*/ 1763949 w 2250332"/>
                    <a:gd name="connsiteY51" fmla="*/ 1089498 h 1402659"/>
                    <a:gd name="connsiteX52" fmla="*/ 1783404 w 2250332"/>
                    <a:gd name="connsiteY52" fmla="*/ 1095983 h 1402659"/>
                    <a:gd name="connsiteX53" fmla="*/ 1802860 w 2250332"/>
                    <a:gd name="connsiteY53" fmla="*/ 1108954 h 1402659"/>
                    <a:gd name="connsiteX54" fmla="*/ 1822315 w 2250332"/>
                    <a:gd name="connsiteY54" fmla="*/ 1115439 h 1402659"/>
                    <a:gd name="connsiteX55" fmla="*/ 1861226 w 2250332"/>
                    <a:gd name="connsiteY55" fmla="*/ 1141379 h 1402659"/>
                    <a:gd name="connsiteX56" fmla="*/ 1900136 w 2250332"/>
                    <a:gd name="connsiteY56" fmla="*/ 1160834 h 1402659"/>
                    <a:gd name="connsiteX57" fmla="*/ 1913106 w 2250332"/>
                    <a:gd name="connsiteY57" fmla="*/ 1173805 h 1402659"/>
                    <a:gd name="connsiteX58" fmla="*/ 1952017 w 2250332"/>
                    <a:gd name="connsiteY58" fmla="*/ 1199745 h 1402659"/>
                    <a:gd name="connsiteX59" fmla="*/ 2016868 w 2250332"/>
                    <a:gd name="connsiteY59" fmla="*/ 1232171 h 1402659"/>
                    <a:gd name="connsiteX60" fmla="*/ 2068749 w 2250332"/>
                    <a:gd name="connsiteY60" fmla="*/ 1245141 h 1402659"/>
                    <a:gd name="connsiteX61" fmla="*/ 2107660 w 2250332"/>
                    <a:gd name="connsiteY61" fmla="*/ 1271081 h 1402659"/>
                    <a:gd name="connsiteX62" fmla="*/ 2146570 w 2250332"/>
                    <a:gd name="connsiteY62" fmla="*/ 1284051 h 1402659"/>
                    <a:gd name="connsiteX63" fmla="*/ 2166026 w 2250332"/>
                    <a:gd name="connsiteY63" fmla="*/ 1290537 h 1402659"/>
                    <a:gd name="connsiteX64" fmla="*/ 2191966 w 2250332"/>
                    <a:gd name="connsiteY64" fmla="*/ 1329447 h 1402659"/>
                    <a:gd name="connsiteX65" fmla="*/ 2204936 w 2250332"/>
                    <a:gd name="connsiteY65" fmla="*/ 1348902 h 1402659"/>
                    <a:gd name="connsiteX66" fmla="*/ 2217906 w 2250332"/>
                    <a:gd name="connsiteY66" fmla="*/ 1361873 h 1402659"/>
                    <a:gd name="connsiteX67" fmla="*/ 2250332 w 2250332"/>
                    <a:gd name="connsiteY67" fmla="*/ 1394298 h 140265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</a:cxnLst>
                  <a:rect l="l" t="t" r="r" b="b"/>
                  <a:pathLst>
                    <a:path w="2250332" h="1402659">
                      <a:moveTo>
                        <a:pt x="0" y="0"/>
                      </a:moveTo>
                      <a:cubicBezTo>
                        <a:pt x="58549" y="16729"/>
                        <a:pt x="30460" y="7992"/>
                        <a:pt x="84306" y="25941"/>
                      </a:cubicBezTo>
                      <a:lnTo>
                        <a:pt x="103762" y="32426"/>
                      </a:lnTo>
                      <a:cubicBezTo>
                        <a:pt x="110247" y="34588"/>
                        <a:pt x="116514" y="37570"/>
                        <a:pt x="123217" y="38911"/>
                      </a:cubicBezTo>
                      <a:lnTo>
                        <a:pt x="155643" y="45396"/>
                      </a:lnTo>
                      <a:cubicBezTo>
                        <a:pt x="168580" y="47748"/>
                        <a:pt x="181659" y="49302"/>
                        <a:pt x="194553" y="51881"/>
                      </a:cubicBezTo>
                      <a:cubicBezTo>
                        <a:pt x="214913" y="55953"/>
                        <a:pt x="221405" y="58670"/>
                        <a:pt x="239949" y="64851"/>
                      </a:cubicBezTo>
                      <a:cubicBezTo>
                        <a:pt x="244272" y="69175"/>
                        <a:pt x="247450" y="75088"/>
                        <a:pt x="252919" y="77822"/>
                      </a:cubicBezTo>
                      <a:cubicBezTo>
                        <a:pt x="273464" y="88095"/>
                        <a:pt x="296051" y="91072"/>
                        <a:pt x="317770" y="97277"/>
                      </a:cubicBezTo>
                      <a:cubicBezTo>
                        <a:pt x="324343" y="99155"/>
                        <a:pt x="330631" y="101963"/>
                        <a:pt x="337226" y="103762"/>
                      </a:cubicBezTo>
                      <a:cubicBezTo>
                        <a:pt x="417681" y="125704"/>
                        <a:pt x="363780" y="108290"/>
                        <a:pt x="408562" y="123217"/>
                      </a:cubicBezTo>
                      <a:cubicBezTo>
                        <a:pt x="412885" y="127541"/>
                        <a:pt x="416063" y="133454"/>
                        <a:pt x="421532" y="136188"/>
                      </a:cubicBezTo>
                      <a:cubicBezTo>
                        <a:pt x="433760" y="142302"/>
                        <a:pt x="460443" y="149158"/>
                        <a:pt x="460443" y="149158"/>
                      </a:cubicBezTo>
                      <a:cubicBezTo>
                        <a:pt x="466928" y="155643"/>
                        <a:pt x="472853" y="162742"/>
                        <a:pt x="479898" y="168613"/>
                      </a:cubicBezTo>
                      <a:cubicBezTo>
                        <a:pt x="485886" y="173603"/>
                        <a:pt x="493842" y="176072"/>
                        <a:pt x="499353" y="181583"/>
                      </a:cubicBezTo>
                      <a:cubicBezTo>
                        <a:pt x="504864" y="187094"/>
                        <a:pt x="507454" y="194953"/>
                        <a:pt x="512323" y="201039"/>
                      </a:cubicBezTo>
                      <a:cubicBezTo>
                        <a:pt x="516143" y="205813"/>
                        <a:pt x="521625" y="209118"/>
                        <a:pt x="525294" y="214009"/>
                      </a:cubicBezTo>
                      <a:cubicBezTo>
                        <a:pt x="534647" y="226480"/>
                        <a:pt x="538264" y="244273"/>
                        <a:pt x="551234" y="252920"/>
                      </a:cubicBezTo>
                      <a:cubicBezTo>
                        <a:pt x="601519" y="286443"/>
                        <a:pt x="575358" y="273931"/>
                        <a:pt x="629055" y="291830"/>
                      </a:cubicBezTo>
                      <a:lnTo>
                        <a:pt x="648511" y="298315"/>
                      </a:lnTo>
                      <a:cubicBezTo>
                        <a:pt x="654996" y="304800"/>
                        <a:pt x="662335" y="310531"/>
                        <a:pt x="667966" y="317771"/>
                      </a:cubicBezTo>
                      <a:cubicBezTo>
                        <a:pt x="719286" y="383756"/>
                        <a:pt x="674258" y="337035"/>
                        <a:pt x="706877" y="369651"/>
                      </a:cubicBezTo>
                      <a:cubicBezTo>
                        <a:pt x="711200" y="382621"/>
                        <a:pt x="712263" y="397186"/>
                        <a:pt x="719847" y="408562"/>
                      </a:cubicBezTo>
                      <a:cubicBezTo>
                        <a:pt x="728494" y="421532"/>
                        <a:pt x="740858" y="432685"/>
                        <a:pt x="745787" y="447473"/>
                      </a:cubicBezTo>
                      <a:lnTo>
                        <a:pt x="758757" y="486383"/>
                      </a:lnTo>
                      <a:cubicBezTo>
                        <a:pt x="760919" y="492868"/>
                        <a:pt x="761451" y="500151"/>
                        <a:pt x="765243" y="505839"/>
                      </a:cubicBezTo>
                      <a:lnTo>
                        <a:pt x="791183" y="544749"/>
                      </a:lnTo>
                      <a:cubicBezTo>
                        <a:pt x="793345" y="551234"/>
                        <a:pt x="796701" y="557438"/>
                        <a:pt x="797668" y="564205"/>
                      </a:cubicBezTo>
                      <a:cubicBezTo>
                        <a:pt x="803000" y="601529"/>
                        <a:pt x="788031" y="635231"/>
                        <a:pt x="823609" y="654996"/>
                      </a:cubicBezTo>
                      <a:cubicBezTo>
                        <a:pt x="841557" y="664967"/>
                        <a:pt x="868434" y="668443"/>
                        <a:pt x="888460" y="674451"/>
                      </a:cubicBezTo>
                      <a:cubicBezTo>
                        <a:pt x="901555" y="678380"/>
                        <a:pt x="914400" y="683099"/>
                        <a:pt x="927370" y="687422"/>
                      </a:cubicBezTo>
                      <a:lnTo>
                        <a:pt x="946826" y="693907"/>
                      </a:lnTo>
                      <a:cubicBezTo>
                        <a:pt x="953311" y="698230"/>
                        <a:pt x="959159" y="703712"/>
                        <a:pt x="966281" y="706877"/>
                      </a:cubicBezTo>
                      <a:cubicBezTo>
                        <a:pt x="978775" y="712430"/>
                        <a:pt x="1005192" y="719847"/>
                        <a:pt x="1005192" y="719847"/>
                      </a:cubicBezTo>
                      <a:cubicBezTo>
                        <a:pt x="1023268" y="746962"/>
                        <a:pt x="1027729" y="759165"/>
                        <a:pt x="1050587" y="778213"/>
                      </a:cubicBezTo>
                      <a:cubicBezTo>
                        <a:pt x="1056575" y="783203"/>
                        <a:pt x="1063957" y="786314"/>
                        <a:pt x="1070043" y="791183"/>
                      </a:cubicBezTo>
                      <a:cubicBezTo>
                        <a:pt x="1074817" y="795003"/>
                        <a:pt x="1077544" y="801419"/>
                        <a:pt x="1083013" y="804154"/>
                      </a:cubicBezTo>
                      <a:cubicBezTo>
                        <a:pt x="1115858" y="820577"/>
                        <a:pt x="1143609" y="819534"/>
                        <a:pt x="1180289" y="823609"/>
                      </a:cubicBezTo>
                      <a:cubicBezTo>
                        <a:pt x="1224763" y="838433"/>
                        <a:pt x="1169563" y="820928"/>
                        <a:pt x="1232170" y="836579"/>
                      </a:cubicBezTo>
                      <a:cubicBezTo>
                        <a:pt x="1238802" y="838237"/>
                        <a:pt x="1244869" y="842025"/>
                        <a:pt x="1251626" y="843064"/>
                      </a:cubicBezTo>
                      <a:cubicBezTo>
                        <a:pt x="1273098" y="846367"/>
                        <a:pt x="1294860" y="847387"/>
                        <a:pt x="1316477" y="849549"/>
                      </a:cubicBezTo>
                      <a:cubicBezTo>
                        <a:pt x="1333770" y="853873"/>
                        <a:pt x="1351446" y="856883"/>
                        <a:pt x="1368357" y="862520"/>
                      </a:cubicBezTo>
                      <a:lnTo>
                        <a:pt x="1485089" y="901430"/>
                      </a:lnTo>
                      <a:lnTo>
                        <a:pt x="1543455" y="920885"/>
                      </a:lnTo>
                      <a:cubicBezTo>
                        <a:pt x="1549940" y="923047"/>
                        <a:pt x="1557223" y="923579"/>
                        <a:pt x="1562911" y="927371"/>
                      </a:cubicBezTo>
                      <a:cubicBezTo>
                        <a:pt x="1575881" y="936018"/>
                        <a:pt x="1590798" y="942289"/>
                        <a:pt x="1601821" y="953311"/>
                      </a:cubicBezTo>
                      <a:cubicBezTo>
                        <a:pt x="1606145" y="957634"/>
                        <a:pt x="1610972" y="961507"/>
                        <a:pt x="1614792" y="966281"/>
                      </a:cubicBezTo>
                      <a:cubicBezTo>
                        <a:pt x="1619661" y="972367"/>
                        <a:pt x="1622251" y="980226"/>
                        <a:pt x="1627762" y="985737"/>
                      </a:cubicBezTo>
                      <a:cubicBezTo>
                        <a:pt x="1633273" y="991248"/>
                        <a:pt x="1640732" y="994384"/>
                        <a:pt x="1647217" y="998707"/>
                      </a:cubicBezTo>
                      <a:cubicBezTo>
                        <a:pt x="1651540" y="1011677"/>
                        <a:pt x="1650520" y="1027950"/>
                        <a:pt x="1660187" y="1037617"/>
                      </a:cubicBezTo>
                      <a:cubicBezTo>
                        <a:pt x="1695795" y="1073225"/>
                        <a:pt x="1674527" y="1059691"/>
                        <a:pt x="1725038" y="1076528"/>
                      </a:cubicBezTo>
                      <a:lnTo>
                        <a:pt x="1763949" y="1089498"/>
                      </a:lnTo>
                      <a:lnTo>
                        <a:pt x="1783404" y="1095983"/>
                      </a:lnTo>
                      <a:cubicBezTo>
                        <a:pt x="1789889" y="1100307"/>
                        <a:pt x="1795888" y="1105468"/>
                        <a:pt x="1802860" y="1108954"/>
                      </a:cubicBezTo>
                      <a:cubicBezTo>
                        <a:pt x="1808974" y="1112011"/>
                        <a:pt x="1816339" y="1112119"/>
                        <a:pt x="1822315" y="1115439"/>
                      </a:cubicBezTo>
                      <a:cubicBezTo>
                        <a:pt x="1835942" y="1123009"/>
                        <a:pt x="1846438" y="1136450"/>
                        <a:pt x="1861226" y="1141379"/>
                      </a:cubicBezTo>
                      <a:cubicBezTo>
                        <a:pt x="1881774" y="1148228"/>
                        <a:pt x="1882178" y="1146467"/>
                        <a:pt x="1900136" y="1160834"/>
                      </a:cubicBezTo>
                      <a:cubicBezTo>
                        <a:pt x="1904910" y="1164654"/>
                        <a:pt x="1908215" y="1170136"/>
                        <a:pt x="1913106" y="1173805"/>
                      </a:cubicBezTo>
                      <a:cubicBezTo>
                        <a:pt x="1925577" y="1183158"/>
                        <a:pt x="1939546" y="1190392"/>
                        <a:pt x="1952017" y="1199745"/>
                      </a:cubicBezTo>
                      <a:cubicBezTo>
                        <a:pt x="1979471" y="1220335"/>
                        <a:pt x="1979624" y="1224722"/>
                        <a:pt x="2016868" y="1232171"/>
                      </a:cubicBezTo>
                      <a:cubicBezTo>
                        <a:pt x="2025852" y="1233968"/>
                        <a:pt x="2057531" y="1238909"/>
                        <a:pt x="2068749" y="1245141"/>
                      </a:cubicBezTo>
                      <a:cubicBezTo>
                        <a:pt x="2082376" y="1252711"/>
                        <a:pt x="2092872" y="1266152"/>
                        <a:pt x="2107660" y="1271081"/>
                      </a:cubicBezTo>
                      <a:lnTo>
                        <a:pt x="2146570" y="1284051"/>
                      </a:lnTo>
                      <a:lnTo>
                        <a:pt x="2166026" y="1290537"/>
                      </a:lnTo>
                      <a:lnTo>
                        <a:pt x="2191966" y="1329447"/>
                      </a:lnTo>
                      <a:cubicBezTo>
                        <a:pt x="2196289" y="1335932"/>
                        <a:pt x="2199425" y="1343391"/>
                        <a:pt x="2204936" y="1348902"/>
                      </a:cubicBezTo>
                      <a:cubicBezTo>
                        <a:pt x="2209259" y="1353226"/>
                        <a:pt x="2214237" y="1356982"/>
                        <a:pt x="2217906" y="1361873"/>
                      </a:cubicBezTo>
                      <a:cubicBezTo>
                        <a:pt x="2247516" y="1401353"/>
                        <a:pt x="2232437" y="1412193"/>
                        <a:pt x="2250332" y="1394298"/>
                      </a:cubicBezTo>
                    </a:path>
                  </a:pathLst>
                </a:custGeom>
                <a:noFill/>
                <a:ln w="12700" cap="flat" cmpd="sng" algn="ctr">
                  <a:solidFill>
                    <a:srgbClr val="FFFF00"/>
                  </a:solidFill>
                  <a:prstDash val="sysDash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17" name="Freeform 16">
                  <a:extLst>
                    <a:ext uri="{FF2B5EF4-FFF2-40B4-BE49-F238E27FC236}">
                      <a16:creationId xmlns:a16="http://schemas.microsoft.com/office/drawing/2014/main" id="{66CE905C-9B77-7CE2-152A-6046FEAB6B52}"/>
                    </a:ext>
                  </a:extLst>
                </p:cNvPr>
                <p:cNvSpPr/>
                <p:nvPr/>
              </p:nvSpPr>
              <p:spPr>
                <a:xfrm>
                  <a:off x="3733748" y="2402420"/>
                  <a:ext cx="2256817" cy="998706"/>
                </a:xfrm>
                <a:custGeom>
                  <a:avLst/>
                  <a:gdLst>
                    <a:gd name="connsiteX0" fmla="*/ 0 w 2256817"/>
                    <a:gd name="connsiteY0" fmla="*/ 0 h 998706"/>
                    <a:gd name="connsiteX1" fmla="*/ 45396 w 2256817"/>
                    <a:gd name="connsiteY1" fmla="*/ 38911 h 998706"/>
                    <a:gd name="connsiteX2" fmla="*/ 64851 w 2256817"/>
                    <a:gd name="connsiteY2" fmla="*/ 45396 h 998706"/>
                    <a:gd name="connsiteX3" fmla="*/ 103762 w 2256817"/>
                    <a:gd name="connsiteY3" fmla="*/ 71336 h 998706"/>
                    <a:gd name="connsiteX4" fmla="*/ 110247 w 2256817"/>
                    <a:gd name="connsiteY4" fmla="*/ 90792 h 998706"/>
                    <a:gd name="connsiteX5" fmla="*/ 129702 w 2256817"/>
                    <a:gd name="connsiteY5" fmla="*/ 103762 h 998706"/>
                    <a:gd name="connsiteX6" fmla="*/ 155642 w 2256817"/>
                    <a:gd name="connsiteY6" fmla="*/ 155643 h 998706"/>
                    <a:gd name="connsiteX7" fmla="*/ 175098 w 2256817"/>
                    <a:gd name="connsiteY7" fmla="*/ 162128 h 998706"/>
                    <a:gd name="connsiteX8" fmla="*/ 214008 w 2256817"/>
                    <a:gd name="connsiteY8" fmla="*/ 188068 h 998706"/>
                    <a:gd name="connsiteX9" fmla="*/ 226979 w 2256817"/>
                    <a:gd name="connsiteY9" fmla="*/ 201038 h 998706"/>
                    <a:gd name="connsiteX10" fmla="*/ 246434 w 2256817"/>
                    <a:gd name="connsiteY10" fmla="*/ 214009 h 998706"/>
                    <a:gd name="connsiteX11" fmla="*/ 265889 w 2256817"/>
                    <a:gd name="connsiteY11" fmla="*/ 233464 h 998706"/>
                    <a:gd name="connsiteX12" fmla="*/ 285345 w 2256817"/>
                    <a:gd name="connsiteY12" fmla="*/ 246434 h 998706"/>
                    <a:gd name="connsiteX13" fmla="*/ 304800 w 2256817"/>
                    <a:gd name="connsiteY13" fmla="*/ 265889 h 998706"/>
                    <a:gd name="connsiteX14" fmla="*/ 324255 w 2256817"/>
                    <a:gd name="connsiteY14" fmla="*/ 272375 h 998706"/>
                    <a:gd name="connsiteX15" fmla="*/ 356681 w 2256817"/>
                    <a:gd name="connsiteY15" fmla="*/ 298315 h 998706"/>
                    <a:gd name="connsiteX16" fmla="*/ 369651 w 2256817"/>
                    <a:gd name="connsiteY16" fmla="*/ 317770 h 998706"/>
                    <a:gd name="connsiteX17" fmla="*/ 389106 w 2256817"/>
                    <a:gd name="connsiteY17" fmla="*/ 356681 h 998706"/>
                    <a:gd name="connsiteX18" fmla="*/ 408562 w 2256817"/>
                    <a:gd name="connsiteY18" fmla="*/ 369651 h 998706"/>
                    <a:gd name="connsiteX19" fmla="*/ 460442 w 2256817"/>
                    <a:gd name="connsiteY19" fmla="*/ 408562 h 998706"/>
                    <a:gd name="connsiteX20" fmla="*/ 492868 w 2256817"/>
                    <a:gd name="connsiteY20" fmla="*/ 428017 h 998706"/>
                    <a:gd name="connsiteX21" fmla="*/ 512323 w 2256817"/>
                    <a:gd name="connsiteY21" fmla="*/ 440987 h 998706"/>
                    <a:gd name="connsiteX22" fmla="*/ 551234 w 2256817"/>
                    <a:gd name="connsiteY22" fmla="*/ 453958 h 998706"/>
                    <a:gd name="connsiteX23" fmla="*/ 596630 w 2256817"/>
                    <a:gd name="connsiteY23" fmla="*/ 466928 h 998706"/>
                    <a:gd name="connsiteX24" fmla="*/ 778213 w 2256817"/>
                    <a:gd name="connsiteY24" fmla="*/ 473413 h 998706"/>
                    <a:gd name="connsiteX25" fmla="*/ 1005191 w 2256817"/>
                    <a:gd name="connsiteY25" fmla="*/ 453958 h 998706"/>
                    <a:gd name="connsiteX26" fmla="*/ 1057072 w 2256817"/>
                    <a:gd name="connsiteY26" fmla="*/ 460443 h 998706"/>
                    <a:gd name="connsiteX27" fmla="*/ 1050587 w 2256817"/>
                    <a:gd name="connsiteY27" fmla="*/ 479898 h 998706"/>
                    <a:gd name="connsiteX28" fmla="*/ 1037617 w 2256817"/>
                    <a:gd name="connsiteY28" fmla="*/ 499353 h 998706"/>
                    <a:gd name="connsiteX29" fmla="*/ 1031132 w 2256817"/>
                    <a:gd name="connsiteY29" fmla="*/ 518809 h 998706"/>
                    <a:gd name="connsiteX30" fmla="*/ 1044102 w 2256817"/>
                    <a:gd name="connsiteY30" fmla="*/ 609600 h 998706"/>
                    <a:gd name="connsiteX31" fmla="*/ 1050587 w 2256817"/>
                    <a:gd name="connsiteY31" fmla="*/ 629055 h 998706"/>
                    <a:gd name="connsiteX32" fmla="*/ 1057072 w 2256817"/>
                    <a:gd name="connsiteY32" fmla="*/ 654996 h 998706"/>
                    <a:gd name="connsiteX33" fmla="*/ 1076527 w 2256817"/>
                    <a:gd name="connsiteY33" fmla="*/ 713362 h 998706"/>
                    <a:gd name="connsiteX34" fmla="*/ 1083013 w 2256817"/>
                    <a:gd name="connsiteY34" fmla="*/ 732817 h 998706"/>
                    <a:gd name="connsiteX35" fmla="*/ 1089498 w 2256817"/>
                    <a:gd name="connsiteY35" fmla="*/ 752272 h 998706"/>
                    <a:gd name="connsiteX36" fmla="*/ 1102468 w 2256817"/>
                    <a:gd name="connsiteY36" fmla="*/ 765243 h 998706"/>
                    <a:gd name="connsiteX37" fmla="*/ 1128408 w 2256817"/>
                    <a:gd name="connsiteY37" fmla="*/ 804153 h 998706"/>
                    <a:gd name="connsiteX38" fmla="*/ 1154349 w 2256817"/>
                    <a:gd name="connsiteY38" fmla="*/ 830094 h 998706"/>
                    <a:gd name="connsiteX39" fmla="*/ 1193259 w 2256817"/>
                    <a:gd name="connsiteY39" fmla="*/ 849549 h 998706"/>
                    <a:gd name="connsiteX40" fmla="*/ 1206230 w 2256817"/>
                    <a:gd name="connsiteY40" fmla="*/ 862519 h 998706"/>
                    <a:gd name="connsiteX41" fmla="*/ 1245140 w 2256817"/>
                    <a:gd name="connsiteY41" fmla="*/ 875489 h 998706"/>
                    <a:gd name="connsiteX42" fmla="*/ 1297021 w 2256817"/>
                    <a:gd name="connsiteY42" fmla="*/ 901430 h 998706"/>
                    <a:gd name="connsiteX43" fmla="*/ 1297021 w 2256817"/>
                    <a:gd name="connsiteY43" fmla="*/ 901430 h 998706"/>
                    <a:gd name="connsiteX44" fmla="*/ 1329447 w 2256817"/>
                    <a:gd name="connsiteY44" fmla="*/ 927370 h 998706"/>
                    <a:gd name="connsiteX45" fmla="*/ 1348902 w 2256817"/>
                    <a:gd name="connsiteY45" fmla="*/ 966281 h 998706"/>
                    <a:gd name="connsiteX46" fmla="*/ 1355387 w 2256817"/>
                    <a:gd name="connsiteY46" fmla="*/ 985736 h 998706"/>
                    <a:gd name="connsiteX47" fmla="*/ 1374842 w 2256817"/>
                    <a:gd name="connsiteY47" fmla="*/ 998706 h 998706"/>
                    <a:gd name="connsiteX48" fmla="*/ 1712068 w 2256817"/>
                    <a:gd name="connsiteY48" fmla="*/ 992221 h 998706"/>
                    <a:gd name="connsiteX49" fmla="*/ 1750979 w 2256817"/>
                    <a:gd name="connsiteY49" fmla="*/ 985736 h 998706"/>
                    <a:gd name="connsiteX50" fmla="*/ 1822315 w 2256817"/>
                    <a:gd name="connsiteY50" fmla="*/ 972766 h 998706"/>
                    <a:gd name="connsiteX51" fmla="*/ 1880681 w 2256817"/>
                    <a:gd name="connsiteY51" fmla="*/ 953311 h 998706"/>
                    <a:gd name="connsiteX52" fmla="*/ 1900136 w 2256817"/>
                    <a:gd name="connsiteY52" fmla="*/ 946826 h 998706"/>
                    <a:gd name="connsiteX53" fmla="*/ 1919591 w 2256817"/>
                    <a:gd name="connsiteY53" fmla="*/ 933855 h 998706"/>
                    <a:gd name="connsiteX54" fmla="*/ 1932562 w 2256817"/>
                    <a:gd name="connsiteY54" fmla="*/ 920885 h 998706"/>
                    <a:gd name="connsiteX55" fmla="*/ 1952017 w 2256817"/>
                    <a:gd name="connsiteY55" fmla="*/ 914400 h 998706"/>
                    <a:gd name="connsiteX56" fmla="*/ 1984442 w 2256817"/>
                    <a:gd name="connsiteY56" fmla="*/ 888460 h 998706"/>
                    <a:gd name="connsiteX57" fmla="*/ 1997413 w 2256817"/>
                    <a:gd name="connsiteY57" fmla="*/ 875489 h 998706"/>
                    <a:gd name="connsiteX58" fmla="*/ 2036323 w 2256817"/>
                    <a:gd name="connsiteY58" fmla="*/ 856034 h 998706"/>
                    <a:gd name="connsiteX59" fmla="*/ 2055779 w 2256817"/>
                    <a:gd name="connsiteY59" fmla="*/ 836579 h 998706"/>
                    <a:gd name="connsiteX60" fmla="*/ 2088204 w 2256817"/>
                    <a:gd name="connsiteY60" fmla="*/ 810638 h 998706"/>
                    <a:gd name="connsiteX61" fmla="*/ 2114145 w 2256817"/>
                    <a:gd name="connsiteY61" fmla="*/ 771728 h 998706"/>
                    <a:gd name="connsiteX62" fmla="*/ 2127115 w 2256817"/>
                    <a:gd name="connsiteY62" fmla="*/ 752272 h 998706"/>
                    <a:gd name="connsiteX63" fmla="*/ 2178996 w 2256817"/>
                    <a:gd name="connsiteY63" fmla="*/ 713362 h 998706"/>
                    <a:gd name="connsiteX64" fmla="*/ 2191966 w 2256817"/>
                    <a:gd name="connsiteY64" fmla="*/ 693906 h 998706"/>
                    <a:gd name="connsiteX65" fmla="*/ 2211421 w 2256817"/>
                    <a:gd name="connsiteY65" fmla="*/ 687421 h 998706"/>
                    <a:gd name="connsiteX66" fmla="*/ 2243847 w 2256817"/>
                    <a:gd name="connsiteY66" fmla="*/ 661481 h 998706"/>
                    <a:gd name="connsiteX67" fmla="*/ 2256817 w 2256817"/>
                    <a:gd name="connsiteY67" fmla="*/ 648511 h 9987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</a:cxnLst>
                  <a:rect l="l" t="t" r="r" b="b"/>
                  <a:pathLst>
                    <a:path w="2256817" h="998706">
                      <a:moveTo>
                        <a:pt x="0" y="0"/>
                      </a:moveTo>
                      <a:cubicBezTo>
                        <a:pt x="15132" y="12970"/>
                        <a:pt x="29069" y="27482"/>
                        <a:pt x="45396" y="38911"/>
                      </a:cubicBezTo>
                      <a:cubicBezTo>
                        <a:pt x="50996" y="42831"/>
                        <a:pt x="58875" y="42076"/>
                        <a:pt x="64851" y="45396"/>
                      </a:cubicBezTo>
                      <a:cubicBezTo>
                        <a:pt x="78478" y="52966"/>
                        <a:pt x="103762" y="71336"/>
                        <a:pt x="103762" y="71336"/>
                      </a:cubicBezTo>
                      <a:cubicBezTo>
                        <a:pt x="105924" y="77821"/>
                        <a:pt x="105977" y="85454"/>
                        <a:pt x="110247" y="90792"/>
                      </a:cubicBezTo>
                      <a:cubicBezTo>
                        <a:pt x="115116" y="96878"/>
                        <a:pt x="125571" y="97153"/>
                        <a:pt x="129702" y="103762"/>
                      </a:cubicBezTo>
                      <a:cubicBezTo>
                        <a:pt x="145221" y="128592"/>
                        <a:pt x="132730" y="141895"/>
                        <a:pt x="155642" y="155643"/>
                      </a:cubicBezTo>
                      <a:cubicBezTo>
                        <a:pt x="161504" y="159160"/>
                        <a:pt x="168613" y="159966"/>
                        <a:pt x="175098" y="162128"/>
                      </a:cubicBezTo>
                      <a:cubicBezTo>
                        <a:pt x="188068" y="170775"/>
                        <a:pt x="202985" y="177046"/>
                        <a:pt x="214008" y="188068"/>
                      </a:cubicBezTo>
                      <a:cubicBezTo>
                        <a:pt x="218332" y="192391"/>
                        <a:pt x="222205" y="197218"/>
                        <a:pt x="226979" y="201038"/>
                      </a:cubicBezTo>
                      <a:cubicBezTo>
                        <a:pt x="233065" y="205907"/>
                        <a:pt x="240446" y="209019"/>
                        <a:pt x="246434" y="214009"/>
                      </a:cubicBezTo>
                      <a:cubicBezTo>
                        <a:pt x="253479" y="219880"/>
                        <a:pt x="258843" y="227593"/>
                        <a:pt x="265889" y="233464"/>
                      </a:cubicBezTo>
                      <a:cubicBezTo>
                        <a:pt x="271877" y="238454"/>
                        <a:pt x="279357" y="241444"/>
                        <a:pt x="285345" y="246434"/>
                      </a:cubicBezTo>
                      <a:cubicBezTo>
                        <a:pt x="292391" y="252305"/>
                        <a:pt x="297169" y="260802"/>
                        <a:pt x="304800" y="265889"/>
                      </a:cubicBezTo>
                      <a:cubicBezTo>
                        <a:pt x="310488" y="269681"/>
                        <a:pt x="318141" y="269318"/>
                        <a:pt x="324255" y="272375"/>
                      </a:cubicBezTo>
                      <a:cubicBezTo>
                        <a:pt x="335489" y="277992"/>
                        <a:pt x="348639" y="288263"/>
                        <a:pt x="356681" y="298315"/>
                      </a:cubicBezTo>
                      <a:cubicBezTo>
                        <a:pt x="361550" y="304401"/>
                        <a:pt x="365328" y="311285"/>
                        <a:pt x="369651" y="317770"/>
                      </a:cubicBezTo>
                      <a:cubicBezTo>
                        <a:pt x="374925" y="333593"/>
                        <a:pt x="376534" y="344110"/>
                        <a:pt x="389106" y="356681"/>
                      </a:cubicBezTo>
                      <a:cubicBezTo>
                        <a:pt x="394617" y="362192"/>
                        <a:pt x="402696" y="364518"/>
                        <a:pt x="408562" y="369651"/>
                      </a:cubicBezTo>
                      <a:cubicBezTo>
                        <a:pt x="454421" y="409777"/>
                        <a:pt x="422640" y="395961"/>
                        <a:pt x="460442" y="408562"/>
                      </a:cubicBezTo>
                      <a:cubicBezTo>
                        <a:pt x="485778" y="433896"/>
                        <a:pt x="459193" y="411179"/>
                        <a:pt x="492868" y="428017"/>
                      </a:cubicBezTo>
                      <a:cubicBezTo>
                        <a:pt x="499839" y="431503"/>
                        <a:pt x="505201" y="437822"/>
                        <a:pt x="512323" y="440987"/>
                      </a:cubicBezTo>
                      <a:cubicBezTo>
                        <a:pt x="524817" y="446540"/>
                        <a:pt x="538264" y="449634"/>
                        <a:pt x="551234" y="453958"/>
                      </a:cubicBezTo>
                      <a:cubicBezTo>
                        <a:pt x="561850" y="457497"/>
                        <a:pt x="586607" y="466302"/>
                        <a:pt x="596630" y="466928"/>
                      </a:cubicBezTo>
                      <a:cubicBezTo>
                        <a:pt x="657078" y="470706"/>
                        <a:pt x="717685" y="471251"/>
                        <a:pt x="778213" y="473413"/>
                      </a:cubicBezTo>
                      <a:cubicBezTo>
                        <a:pt x="961996" y="458711"/>
                        <a:pt x="886394" y="465838"/>
                        <a:pt x="1005191" y="453958"/>
                      </a:cubicBezTo>
                      <a:cubicBezTo>
                        <a:pt x="1022485" y="456120"/>
                        <a:pt x="1041940" y="451796"/>
                        <a:pt x="1057072" y="460443"/>
                      </a:cubicBezTo>
                      <a:cubicBezTo>
                        <a:pt x="1063007" y="463834"/>
                        <a:pt x="1053644" y="473784"/>
                        <a:pt x="1050587" y="479898"/>
                      </a:cubicBezTo>
                      <a:cubicBezTo>
                        <a:pt x="1047101" y="486869"/>
                        <a:pt x="1041940" y="492868"/>
                        <a:pt x="1037617" y="499353"/>
                      </a:cubicBezTo>
                      <a:cubicBezTo>
                        <a:pt x="1035455" y="505838"/>
                        <a:pt x="1031132" y="511973"/>
                        <a:pt x="1031132" y="518809"/>
                      </a:cubicBezTo>
                      <a:cubicBezTo>
                        <a:pt x="1031132" y="552402"/>
                        <a:pt x="1035372" y="579046"/>
                        <a:pt x="1044102" y="609600"/>
                      </a:cubicBezTo>
                      <a:cubicBezTo>
                        <a:pt x="1045980" y="616173"/>
                        <a:pt x="1048709" y="622482"/>
                        <a:pt x="1050587" y="629055"/>
                      </a:cubicBezTo>
                      <a:cubicBezTo>
                        <a:pt x="1053036" y="637625"/>
                        <a:pt x="1054511" y="646459"/>
                        <a:pt x="1057072" y="654996"/>
                      </a:cubicBezTo>
                      <a:cubicBezTo>
                        <a:pt x="1062965" y="674639"/>
                        <a:pt x="1070042" y="693907"/>
                        <a:pt x="1076527" y="713362"/>
                      </a:cubicBezTo>
                      <a:lnTo>
                        <a:pt x="1083013" y="732817"/>
                      </a:lnTo>
                      <a:cubicBezTo>
                        <a:pt x="1085175" y="739302"/>
                        <a:pt x="1084665" y="747438"/>
                        <a:pt x="1089498" y="752272"/>
                      </a:cubicBezTo>
                      <a:cubicBezTo>
                        <a:pt x="1093821" y="756596"/>
                        <a:pt x="1098799" y="760351"/>
                        <a:pt x="1102468" y="765243"/>
                      </a:cubicBezTo>
                      <a:cubicBezTo>
                        <a:pt x="1111821" y="777713"/>
                        <a:pt x="1117386" y="793131"/>
                        <a:pt x="1128408" y="804153"/>
                      </a:cubicBezTo>
                      <a:cubicBezTo>
                        <a:pt x="1137055" y="812800"/>
                        <a:pt x="1142748" y="826227"/>
                        <a:pt x="1154349" y="830094"/>
                      </a:cubicBezTo>
                      <a:cubicBezTo>
                        <a:pt x="1174898" y="836944"/>
                        <a:pt x="1175299" y="835181"/>
                        <a:pt x="1193259" y="849549"/>
                      </a:cubicBezTo>
                      <a:cubicBezTo>
                        <a:pt x="1198034" y="853369"/>
                        <a:pt x="1200761" y="859785"/>
                        <a:pt x="1206230" y="862519"/>
                      </a:cubicBezTo>
                      <a:cubicBezTo>
                        <a:pt x="1218458" y="868633"/>
                        <a:pt x="1245140" y="875489"/>
                        <a:pt x="1245140" y="875489"/>
                      </a:cubicBezTo>
                      <a:cubicBezTo>
                        <a:pt x="1267777" y="898128"/>
                        <a:pt x="1252309" y="886527"/>
                        <a:pt x="1297021" y="901430"/>
                      </a:cubicBezTo>
                      <a:lnTo>
                        <a:pt x="1297021" y="901430"/>
                      </a:lnTo>
                      <a:cubicBezTo>
                        <a:pt x="1321563" y="917792"/>
                        <a:pt x="1310965" y="908889"/>
                        <a:pt x="1329447" y="927370"/>
                      </a:cubicBezTo>
                      <a:cubicBezTo>
                        <a:pt x="1345746" y="976271"/>
                        <a:pt x="1323760" y="915998"/>
                        <a:pt x="1348902" y="966281"/>
                      </a:cubicBezTo>
                      <a:cubicBezTo>
                        <a:pt x="1351959" y="972395"/>
                        <a:pt x="1351117" y="980398"/>
                        <a:pt x="1355387" y="985736"/>
                      </a:cubicBezTo>
                      <a:cubicBezTo>
                        <a:pt x="1360256" y="991822"/>
                        <a:pt x="1368357" y="994383"/>
                        <a:pt x="1374842" y="998706"/>
                      </a:cubicBezTo>
                      <a:lnTo>
                        <a:pt x="1712068" y="992221"/>
                      </a:lnTo>
                      <a:cubicBezTo>
                        <a:pt x="1725209" y="991768"/>
                        <a:pt x="1737983" y="987735"/>
                        <a:pt x="1750979" y="985736"/>
                      </a:cubicBezTo>
                      <a:cubicBezTo>
                        <a:pt x="1785352" y="980448"/>
                        <a:pt x="1793118" y="981525"/>
                        <a:pt x="1822315" y="972766"/>
                      </a:cubicBezTo>
                      <a:cubicBezTo>
                        <a:pt x="1841958" y="966873"/>
                        <a:pt x="1861226" y="959796"/>
                        <a:pt x="1880681" y="953311"/>
                      </a:cubicBezTo>
                      <a:lnTo>
                        <a:pt x="1900136" y="946826"/>
                      </a:lnTo>
                      <a:cubicBezTo>
                        <a:pt x="1906621" y="942502"/>
                        <a:pt x="1913505" y="938724"/>
                        <a:pt x="1919591" y="933855"/>
                      </a:cubicBezTo>
                      <a:cubicBezTo>
                        <a:pt x="1924365" y="930035"/>
                        <a:pt x="1927319" y="924031"/>
                        <a:pt x="1932562" y="920885"/>
                      </a:cubicBezTo>
                      <a:cubicBezTo>
                        <a:pt x="1938424" y="917368"/>
                        <a:pt x="1945532" y="916562"/>
                        <a:pt x="1952017" y="914400"/>
                      </a:cubicBezTo>
                      <a:cubicBezTo>
                        <a:pt x="1977850" y="875651"/>
                        <a:pt x="1949637" y="909343"/>
                        <a:pt x="1984442" y="888460"/>
                      </a:cubicBezTo>
                      <a:cubicBezTo>
                        <a:pt x="1989685" y="885314"/>
                        <a:pt x="1992638" y="879309"/>
                        <a:pt x="1997413" y="875489"/>
                      </a:cubicBezTo>
                      <a:cubicBezTo>
                        <a:pt x="2015372" y="861122"/>
                        <a:pt x="2015775" y="862883"/>
                        <a:pt x="2036323" y="856034"/>
                      </a:cubicBezTo>
                      <a:cubicBezTo>
                        <a:pt x="2042808" y="849549"/>
                        <a:pt x="2048733" y="842450"/>
                        <a:pt x="2055779" y="836579"/>
                      </a:cubicBezTo>
                      <a:cubicBezTo>
                        <a:pt x="2072800" y="822395"/>
                        <a:pt x="2075623" y="827412"/>
                        <a:pt x="2088204" y="810638"/>
                      </a:cubicBezTo>
                      <a:cubicBezTo>
                        <a:pt x="2097557" y="798167"/>
                        <a:pt x="2105498" y="784698"/>
                        <a:pt x="2114145" y="771728"/>
                      </a:cubicBezTo>
                      <a:cubicBezTo>
                        <a:pt x="2118469" y="765243"/>
                        <a:pt x="2120630" y="756595"/>
                        <a:pt x="2127115" y="752272"/>
                      </a:cubicBezTo>
                      <a:cubicBezTo>
                        <a:pt x="2144889" y="740423"/>
                        <a:pt x="2165288" y="730497"/>
                        <a:pt x="2178996" y="713362"/>
                      </a:cubicBezTo>
                      <a:cubicBezTo>
                        <a:pt x="2183865" y="707276"/>
                        <a:pt x="2185880" y="698775"/>
                        <a:pt x="2191966" y="693906"/>
                      </a:cubicBezTo>
                      <a:cubicBezTo>
                        <a:pt x="2197304" y="689636"/>
                        <a:pt x="2205307" y="690478"/>
                        <a:pt x="2211421" y="687421"/>
                      </a:cubicBezTo>
                      <a:cubicBezTo>
                        <a:pt x="2227780" y="679241"/>
                        <a:pt x="2231784" y="673543"/>
                        <a:pt x="2243847" y="661481"/>
                      </a:cubicBezTo>
                      <a:lnTo>
                        <a:pt x="2256817" y="648511"/>
                      </a:lnTo>
                    </a:path>
                  </a:pathLst>
                </a:custGeom>
                <a:noFill/>
                <a:ln w="12700" cap="flat" cmpd="sng" algn="ctr">
                  <a:solidFill>
                    <a:srgbClr val="FFFF00"/>
                  </a:solidFill>
                  <a:prstDash val="sysDash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pic>
              <p:nvPicPr>
                <p:cNvPr id="18" name="Picture 17" descr="A star in the dark&#10;&#10;Description automatically generated">
                  <a:extLst>
                    <a:ext uri="{FF2B5EF4-FFF2-40B4-BE49-F238E27FC236}">
                      <a16:creationId xmlns:a16="http://schemas.microsoft.com/office/drawing/2014/main" id="{C39D575F-B050-2491-5153-142FE92F7BAD}"/>
                    </a:ext>
                  </a:extLst>
                </p:cNvPr>
                <p:cNvPicPr>
                  <a:picLocks/>
                </p:cNvPicPr>
                <p:nvPr/>
              </p:nvPicPr>
              <p:blipFill rotWithShape="1">
                <a:blip r:embed="rId5">
                  <a:extLst>
                    <a:ext uri="{BEBA8EAE-BF5A-486C-A8C5-ECC9F3942E4B}">
                      <a14:imgProps xmlns:a14="http://schemas.microsoft.com/office/drawing/2010/main">
                        <a14:imgLayer r:embed="rId6">
                          <a14:imgEffect>
                            <a14:sharpenSoften amount="50000"/>
                          </a14:imgEffect>
                          <a14:imgEffect>
                            <a14:brightnessContrast bright="40000"/>
                          </a14:imgEffect>
                        </a14:imgLayer>
                      </a14:imgProps>
                    </a:ext>
                  </a:extLst>
                </a:blip>
                <a:srcRect l="26554" t="26257" r="29258" b="29038"/>
                <a:stretch/>
              </p:blipFill>
              <p:spPr>
                <a:xfrm rot="10800000">
                  <a:off x="1425050" y="1139753"/>
                  <a:ext cx="2286000" cy="2267712"/>
                </a:xfrm>
                <a:prstGeom prst="rect">
                  <a:avLst/>
                </a:prstGeom>
              </p:spPr>
            </p:pic>
            <p:sp>
              <p:nvSpPr>
                <p:cNvPr id="19" name="Freeform 18">
                  <a:extLst>
                    <a:ext uri="{FF2B5EF4-FFF2-40B4-BE49-F238E27FC236}">
                      <a16:creationId xmlns:a16="http://schemas.microsoft.com/office/drawing/2014/main" id="{A77B8A57-D6F1-3D23-A179-6E331E9F7365}"/>
                    </a:ext>
                  </a:extLst>
                </p:cNvPr>
                <p:cNvSpPr/>
                <p:nvPr/>
              </p:nvSpPr>
              <p:spPr>
                <a:xfrm>
                  <a:off x="1431535" y="1572327"/>
                  <a:ext cx="2276272" cy="901429"/>
                </a:xfrm>
                <a:custGeom>
                  <a:avLst/>
                  <a:gdLst>
                    <a:gd name="connsiteX0" fmla="*/ 0 w 2276272"/>
                    <a:gd name="connsiteY0" fmla="*/ 0 h 901429"/>
                    <a:gd name="connsiteX1" fmla="*/ 45396 w 2276272"/>
                    <a:gd name="connsiteY1" fmla="*/ 12970 h 901429"/>
                    <a:gd name="connsiteX2" fmla="*/ 103762 w 2276272"/>
                    <a:gd name="connsiteY2" fmla="*/ 32425 h 901429"/>
                    <a:gd name="connsiteX3" fmla="*/ 142672 w 2276272"/>
                    <a:gd name="connsiteY3" fmla="*/ 45395 h 901429"/>
                    <a:gd name="connsiteX4" fmla="*/ 162128 w 2276272"/>
                    <a:gd name="connsiteY4" fmla="*/ 51881 h 901429"/>
                    <a:gd name="connsiteX5" fmla="*/ 214009 w 2276272"/>
                    <a:gd name="connsiteY5" fmla="*/ 64851 h 901429"/>
                    <a:gd name="connsiteX6" fmla="*/ 233464 w 2276272"/>
                    <a:gd name="connsiteY6" fmla="*/ 71336 h 901429"/>
                    <a:gd name="connsiteX7" fmla="*/ 272375 w 2276272"/>
                    <a:gd name="connsiteY7" fmla="*/ 90791 h 901429"/>
                    <a:gd name="connsiteX8" fmla="*/ 285345 w 2276272"/>
                    <a:gd name="connsiteY8" fmla="*/ 110246 h 901429"/>
                    <a:gd name="connsiteX9" fmla="*/ 324255 w 2276272"/>
                    <a:gd name="connsiteY9" fmla="*/ 123217 h 901429"/>
                    <a:gd name="connsiteX10" fmla="*/ 369651 w 2276272"/>
                    <a:gd name="connsiteY10" fmla="*/ 136187 h 901429"/>
                    <a:gd name="connsiteX11" fmla="*/ 408562 w 2276272"/>
                    <a:gd name="connsiteY11" fmla="*/ 149157 h 901429"/>
                    <a:gd name="connsiteX12" fmla="*/ 428017 w 2276272"/>
                    <a:gd name="connsiteY12" fmla="*/ 162127 h 901429"/>
                    <a:gd name="connsiteX13" fmla="*/ 453958 w 2276272"/>
                    <a:gd name="connsiteY13" fmla="*/ 188068 h 901429"/>
                    <a:gd name="connsiteX14" fmla="*/ 473413 w 2276272"/>
                    <a:gd name="connsiteY14" fmla="*/ 201038 h 901429"/>
                    <a:gd name="connsiteX15" fmla="*/ 492868 w 2276272"/>
                    <a:gd name="connsiteY15" fmla="*/ 233464 h 901429"/>
                    <a:gd name="connsiteX16" fmla="*/ 512323 w 2276272"/>
                    <a:gd name="connsiteY16" fmla="*/ 239949 h 901429"/>
                    <a:gd name="connsiteX17" fmla="*/ 544749 w 2276272"/>
                    <a:gd name="connsiteY17" fmla="*/ 259404 h 901429"/>
                    <a:gd name="connsiteX18" fmla="*/ 557719 w 2276272"/>
                    <a:gd name="connsiteY18" fmla="*/ 239949 h 901429"/>
                    <a:gd name="connsiteX19" fmla="*/ 564204 w 2276272"/>
                    <a:gd name="connsiteY19" fmla="*/ 194553 h 901429"/>
                    <a:gd name="connsiteX20" fmla="*/ 570689 w 2276272"/>
                    <a:gd name="connsiteY20" fmla="*/ 175098 h 901429"/>
                    <a:gd name="connsiteX21" fmla="*/ 596630 w 2276272"/>
                    <a:gd name="connsiteY21" fmla="*/ 168612 h 901429"/>
                    <a:gd name="connsiteX22" fmla="*/ 674451 w 2276272"/>
                    <a:gd name="connsiteY22" fmla="*/ 162127 h 901429"/>
                    <a:gd name="connsiteX23" fmla="*/ 765243 w 2276272"/>
                    <a:gd name="connsiteY23" fmla="*/ 149157 h 901429"/>
                    <a:gd name="connsiteX24" fmla="*/ 849549 w 2276272"/>
                    <a:gd name="connsiteY24" fmla="*/ 155642 h 901429"/>
                    <a:gd name="connsiteX25" fmla="*/ 933855 w 2276272"/>
                    <a:gd name="connsiteY25" fmla="*/ 175098 h 901429"/>
                    <a:gd name="connsiteX26" fmla="*/ 959796 w 2276272"/>
                    <a:gd name="connsiteY26" fmla="*/ 181583 h 901429"/>
                    <a:gd name="connsiteX27" fmla="*/ 979251 w 2276272"/>
                    <a:gd name="connsiteY27" fmla="*/ 188068 h 901429"/>
                    <a:gd name="connsiteX28" fmla="*/ 1037617 w 2276272"/>
                    <a:gd name="connsiteY28" fmla="*/ 201038 h 901429"/>
                    <a:gd name="connsiteX29" fmla="*/ 1057072 w 2276272"/>
                    <a:gd name="connsiteY29" fmla="*/ 207523 h 901429"/>
                    <a:gd name="connsiteX30" fmla="*/ 1134894 w 2276272"/>
                    <a:gd name="connsiteY30" fmla="*/ 201038 h 901429"/>
                    <a:gd name="connsiteX31" fmla="*/ 1154349 w 2276272"/>
                    <a:gd name="connsiteY31" fmla="*/ 207523 h 901429"/>
                    <a:gd name="connsiteX32" fmla="*/ 1173804 w 2276272"/>
                    <a:gd name="connsiteY32" fmla="*/ 220493 h 901429"/>
                    <a:gd name="connsiteX33" fmla="*/ 1212715 w 2276272"/>
                    <a:gd name="connsiteY33" fmla="*/ 233464 h 901429"/>
                    <a:gd name="connsiteX34" fmla="*/ 1232170 w 2276272"/>
                    <a:gd name="connsiteY34" fmla="*/ 239949 h 901429"/>
                    <a:gd name="connsiteX35" fmla="*/ 1251626 w 2276272"/>
                    <a:gd name="connsiteY35" fmla="*/ 246434 h 901429"/>
                    <a:gd name="connsiteX36" fmla="*/ 1290536 w 2276272"/>
                    <a:gd name="connsiteY36" fmla="*/ 278859 h 901429"/>
                    <a:gd name="connsiteX37" fmla="*/ 1309992 w 2276272"/>
                    <a:gd name="connsiteY37" fmla="*/ 291829 h 901429"/>
                    <a:gd name="connsiteX38" fmla="*/ 1322962 w 2276272"/>
                    <a:gd name="connsiteY38" fmla="*/ 311285 h 901429"/>
                    <a:gd name="connsiteX39" fmla="*/ 1361872 w 2276272"/>
                    <a:gd name="connsiteY39" fmla="*/ 337225 h 901429"/>
                    <a:gd name="connsiteX40" fmla="*/ 1374843 w 2276272"/>
                    <a:gd name="connsiteY40" fmla="*/ 350195 h 901429"/>
                    <a:gd name="connsiteX41" fmla="*/ 1381328 w 2276272"/>
                    <a:gd name="connsiteY41" fmla="*/ 369651 h 901429"/>
                    <a:gd name="connsiteX42" fmla="*/ 1368358 w 2276272"/>
                    <a:gd name="connsiteY42" fmla="*/ 408561 h 901429"/>
                    <a:gd name="connsiteX43" fmla="*/ 1374843 w 2276272"/>
                    <a:gd name="connsiteY43" fmla="*/ 428017 h 901429"/>
                    <a:gd name="connsiteX44" fmla="*/ 1381328 w 2276272"/>
                    <a:gd name="connsiteY44" fmla="*/ 453957 h 901429"/>
                    <a:gd name="connsiteX45" fmla="*/ 1400783 w 2276272"/>
                    <a:gd name="connsiteY45" fmla="*/ 460442 h 901429"/>
                    <a:gd name="connsiteX46" fmla="*/ 1459149 w 2276272"/>
                    <a:gd name="connsiteY46" fmla="*/ 434502 h 901429"/>
                    <a:gd name="connsiteX47" fmla="*/ 1608306 w 2276272"/>
                    <a:gd name="connsiteY47" fmla="*/ 440987 h 901429"/>
                    <a:gd name="connsiteX48" fmla="*/ 1647217 w 2276272"/>
                    <a:gd name="connsiteY48" fmla="*/ 453957 h 901429"/>
                    <a:gd name="connsiteX49" fmla="*/ 1699098 w 2276272"/>
                    <a:gd name="connsiteY49" fmla="*/ 499353 h 901429"/>
                    <a:gd name="connsiteX50" fmla="*/ 1718553 w 2276272"/>
                    <a:gd name="connsiteY50" fmla="*/ 505838 h 901429"/>
                    <a:gd name="connsiteX51" fmla="*/ 1738009 w 2276272"/>
                    <a:gd name="connsiteY51" fmla="*/ 518808 h 901429"/>
                    <a:gd name="connsiteX52" fmla="*/ 1802860 w 2276272"/>
                    <a:gd name="connsiteY52" fmla="*/ 525293 h 901429"/>
                    <a:gd name="connsiteX53" fmla="*/ 1841770 w 2276272"/>
                    <a:gd name="connsiteY53" fmla="*/ 538264 h 901429"/>
                    <a:gd name="connsiteX54" fmla="*/ 1861226 w 2276272"/>
                    <a:gd name="connsiteY54" fmla="*/ 544749 h 901429"/>
                    <a:gd name="connsiteX55" fmla="*/ 1893651 w 2276272"/>
                    <a:gd name="connsiteY55" fmla="*/ 577174 h 901429"/>
                    <a:gd name="connsiteX56" fmla="*/ 1906621 w 2276272"/>
                    <a:gd name="connsiteY56" fmla="*/ 596629 h 901429"/>
                    <a:gd name="connsiteX57" fmla="*/ 1939047 w 2276272"/>
                    <a:gd name="connsiteY57" fmla="*/ 629055 h 901429"/>
                    <a:gd name="connsiteX58" fmla="*/ 1945532 w 2276272"/>
                    <a:gd name="connsiteY58" fmla="*/ 661481 h 901429"/>
                    <a:gd name="connsiteX59" fmla="*/ 1977958 w 2276272"/>
                    <a:gd name="connsiteY59" fmla="*/ 693906 h 901429"/>
                    <a:gd name="connsiteX60" fmla="*/ 2016868 w 2276272"/>
                    <a:gd name="connsiteY60" fmla="*/ 706876 h 901429"/>
                    <a:gd name="connsiteX61" fmla="*/ 2036323 w 2276272"/>
                    <a:gd name="connsiteY61" fmla="*/ 745787 h 901429"/>
                    <a:gd name="connsiteX62" fmla="*/ 2042809 w 2276272"/>
                    <a:gd name="connsiteY62" fmla="*/ 765242 h 901429"/>
                    <a:gd name="connsiteX63" fmla="*/ 2075234 w 2276272"/>
                    <a:gd name="connsiteY63" fmla="*/ 804153 h 901429"/>
                    <a:gd name="connsiteX64" fmla="*/ 2114145 w 2276272"/>
                    <a:gd name="connsiteY64" fmla="*/ 817123 h 901429"/>
                    <a:gd name="connsiteX65" fmla="*/ 2140085 w 2276272"/>
                    <a:gd name="connsiteY65" fmla="*/ 856034 h 901429"/>
                    <a:gd name="connsiteX66" fmla="*/ 2172511 w 2276272"/>
                    <a:gd name="connsiteY66" fmla="*/ 881974 h 901429"/>
                    <a:gd name="connsiteX67" fmla="*/ 2224392 w 2276272"/>
                    <a:gd name="connsiteY67" fmla="*/ 888459 h 901429"/>
                    <a:gd name="connsiteX68" fmla="*/ 2269787 w 2276272"/>
                    <a:gd name="connsiteY68" fmla="*/ 901429 h 901429"/>
                    <a:gd name="connsiteX69" fmla="*/ 2276272 w 2276272"/>
                    <a:gd name="connsiteY69" fmla="*/ 894944 h 9014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</a:cxnLst>
                  <a:rect l="l" t="t" r="r" b="b"/>
                  <a:pathLst>
                    <a:path w="2276272" h="901429">
                      <a:moveTo>
                        <a:pt x="0" y="0"/>
                      </a:moveTo>
                      <a:cubicBezTo>
                        <a:pt x="15132" y="4323"/>
                        <a:pt x="30354" y="8342"/>
                        <a:pt x="45396" y="12970"/>
                      </a:cubicBezTo>
                      <a:cubicBezTo>
                        <a:pt x="64997" y="19001"/>
                        <a:pt x="84307" y="25940"/>
                        <a:pt x="103762" y="32425"/>
                      </a:cubicBezTo>
                      <a:lnTo>
                        <a:pt x="142672" y="45395"/>
                      </a:lnTo>
                      <a:cubicBezTo>
                        <a:pt x="149157" y="47557"/>
                        <a:pt x="155496" y="50223"/>
                        <a:pt x="162128" y="51881"/>
                      </a:cubicBezTo>
                      <a:cubicBezTo>
                        <a:pt x="179422" y="56204"/>
                        <a:pt x="197098" y="59214"/>
                        <a:pt x="214009" y="64851"/>
                      </a:cubicBezTo>
                      <a:cubicBezTo>
                        <a:pt x="220494" y="67013"/>
                        <a:pt x="227350" y="68279"/>
                        <a:pt x="233464" y="71336"/>
                      </a:cubicBezTo>
                      <a:cubicBezTo>
                        <a:pt x="283747" y="96478"/>
                        <a:pt x="223474" y="74492"/>
                        <a:pt x="272375" y="90791"/>
                      </a:cubicBezTo>
                      <a:cubicBezTo>
                        <a:pt x="276698" y="97276"/>
                        <a:pt x="278736" y="106115"/>
                        <a:pt x="285345" y="110246"/>
                      </a:cubicBezTo>
                      <a:cubicBezTo>
                        <a:pt x="296938" y="117492"/>
                        <a:pt x="311285" y="118894"/>
                        <a:pt x="324255" y="123217"/>
                      </a:cubicBezTo>
                      <a:cubicBezTo>
                        <a:pt x="389595" y="144998"/>
                        <a:pt x="288280" y="111776"/>
                        <a:pt x="369651" y="136187"/>
                      </a:cubicBezTo>
                      <a:cubicBezTo>
                        <a:pt x="382746" y="140116"/>
                        <a:pt x="408562" y="149157"/>
                        <a:pt x="408562" y="149157"/>
                      </a:cubicBezTo>
                      <a:cubicBezTo>
                        <a:pt x="415047" y="153480"/>
                        <a:pt x="422099" y="157055"/>
                        <a:pt x="428017" y="162127"/>
                      </a:cubicBezTo>
                      <a:cubicBezTo>
                        <a:pt x="437302" y="170085"/>
                        <a:pt x="443783" y="181285"/>
                        <a:pt x="453958" y="188068"/>
                      </a:cubicBezTo>
                      <a:lnTo>
                        <a:pt x="473413" y="201038"/>
                      </a:lnTo>
                      <a:cubicBezTo>
                        <a:pt x="478514" y="216340"/>
                        <a:pt x="478032" y="224562"/>
                        <a:pt x="492868" y="233464"/>
                      </a:cubicBezTo>
                      <a:cubicBezTo>
                        <a:pt x="498730" y="236981"/>
                        <a:pt x="505838" y="237787"/>
                        <a:pt x="512323" y="239949"/>
                      </a:cubicBezTo>
                      <a:cubicBezTo>
                        <a:pt x="518294" y="245920"/>
                        <a:pt x="532723" y="264214"/>
                        <a:pt x="544749" y="259404"/>
                      </a:cubicBezTo>
                      <a:cubicBezTo>
                        <a:pt x="551986" y="256509"/>
                        <a:pt x="553396" y="246434"/>
                        <a:pt x="557719" y="239949"/>
                      </a:cubicBezTo>
                      <a:cubicBezTo>
                        <a:pt x="559881" y="224817"/>
                        <a:pt x="561206" y="209542"/>
                        <a:pt x="564204" y="194553"/>
                      </a:cubicBezTo>
                      <a:cubicBezTo>
                        <a:pt x="565545" y="187850"/>
                        <a:pt x="565351" y="179368"/>
                        <a:pt x="570689" y="175098"/>
                      </a:cubicBezTo>
                      <a:cubicBezTo>
                        <a:pt x="577649" y="169530"/>
                        <a:pt x="587786" y="169718"/>
                        <a:pt x="596630" y="168612"/>
                      </a:cubicBezTo>
                      <a:cubicBezTo>
                        <a:pt x="622459" y="165383"/>
                        <a:pt x="648511" y="164289"/>
                        <a:pt x="674451" y="162127"/>
                      </a:cubicBezTo>
                      <a:cubicBezTo>
                        <a:pt x="704386" y="156140"/>
                        <a:pt x="734434" y="149157"/>
                        <a:pt x="765243" y="149157"/>
                      </a:cubicBezTo>
                      <a:cubicBezTo>
                        <a:pt x="793428" y="149157"/>
                        <a:pt x="821447" y="153480"/>
                        <a:pt x="849549" y="155642"/>
                      </a:cubicBezTo>
                      <a:cubicBezTo>
                        <a:pt x="899462" y="165624"/>
                        <a:pt x="871269" y="159451"/>
                        <a:pt x="933855" y="175098"/>
                      </a:cubicBezTo>
                      <a:cubicBezTo>
                        <a:pt x="942502" y="177260"/>
                        <a:pt x="951340" y="178764"/>
                        <a:pt x="959796" y="181583"/>
                      </a:cubicBezTo>
                      <a:cubicBezTo>
                        <a:pt x="966281" y="183745"/>
                        <a:pt x="972678" y="186190"/>
                        <a:pt x="979251" y="188068"/>
                      </a:cubicBezTo>
                      <a:cubicBezTo>
                        <a:pt x="1025852" y="201382"/>
                        <a:pt x="984127" y="187665"/>
                        <a:pt x="1037617" y="201038"/>
                      </a:cubicBezTo>
                      <a:cubicBezTo>
                        <a:pt x="1044249" y="202696"/>
                        <a:pt x="1050587" y="205361"/>
                        <a:pt x="1057072" y="207523"/>
                      </a:cubicBezTo>
                      <a:cubicBezTo>
                        <a:pt x="1108457" y="190395"/>
                        <a:pt x="1082497" y="192305"/>
                        <a:pt x="1134894" y="201038"/>
                      </a:cubicBezTo>
                      <a:cubicBezTo>
                        <a:pt x="1141379" y="203200"/>
                        <a:pt x="1148235" y="204466"/>
                        <a:pt x="1154349" y="207523"/>
                      </a:cubicBezTo>
                      <a:cubicBezTo>
                        <a:pt x="1161320" y="211009"/>
                        <a:pt x="1166682" y="217328"/>
                        <a:pt x="1173804" y="220493"/>
                      </a:cubicBezTo>
                      <a:cubicBezTo>
                        <a:pt x="1186298" y="226046"/>
                        <a:pt x="1199745" y="229140"/>
                        <a:pt x="1212715" y="233464"/>
                      </a:cubicBezTo>
                      <a:lnTo>
                        <a:pt x="1232170" y="239949"/>
                      </a:lnTo>
                      <a:lnTo>
                        <a:pt x="1251626" y="246434"/>
                      </a:lnTo>
                      <a:cubicBezTo>
                        <a:pt x="1299935" y="278640"/>
                        <a:pt x="1240597" y="237244"/>
                        <a:pt x="1290536" y="278859"/>
                      </a:cubicBezTo>
                      <a:cubicBezTo>
                        <a:pt x="1296524" y="283849"/>
                        <a:pt x="1303507" y="287506"/>
                        <a:pt x="1309992" y="291829"/>
                      </a:cubicBezTo>
                      <a:cubicBezTo>
                        <a:pt x="1314315" y="298314"/>
                        <a:pt x="1317096" y="306152"/>
                        <a:pt x="1322962" y="311285"/>
                      </a:cubicBezTo>
                      <a:cubicBezTo>
                        <a:pt x="1334693" y="321550"/>
                        <a:pt x="1350849" y="326203"/>
                        <a:pt x="1361872" y="337225"/>
                      </a:cubicBezTo>
                      <a:lnTo>
                        <a:pt x="1374843" y="350195"/>
                      </a:lnTo>
                      <a:cubicBezTo>
                        <a:pt x="1377005" y="356680"/>
                        <a:pt x="1382083" y="362857"/>
                        <a:pt x="1381328" y="369651"/>
                      </a:cubicBezTo>
                      <a:cubicBezTo>
                        <a:pt x="1379818" y="383239"/>
                        <a:pt x="1368358" y="408561"/>
                        <a:pt x="1368358" y="408561"/>
                      </a:cubicBezTo>
                      <a:cubicBezTo>
                        <a:pt x="1370520" y="415046"/>
                        <a:pt x="1372965" y="421444"/>
                        <a:pt x="1374843" y="428017"/>
                      </a:cubicBezTo>
                      <a:cubicBezTo>
                        <a:pt x="1377291" y="436587"/>
                        <a:pt x="1375760" y="446997"/>
                        <a:pt x="1381328" y="453957"/>
                      </a:cubicBezTo>
                      <a:cubicBezTo>
                        <a:pt x="1385598" y="459295"/>
                        <a:pt x="1394298" y="458280"/>
                        <a:pt x="1400783" y="460442"/>
                      </a:cubicBezTo>
                      <a:cubicBezTo>
                        <a:pt x="1447088" y="445007"/>
                        <a:pt x="1428318" y="455056"/>
                        <a:pt x="1459149" y="434502"/>
                      </a:cubicBezTo>
                      <a:cubicBezTo>
                        <a:pt x="1508868" y="436664"/>
                        <a:pt x="1558804" y="435866"/>
                        <a:pt x="1608306" y="440987"/>
                      </a:cubicBezTo>
                      <a:cubicBezTo>
                        <a:pt x="1621905" y="442394"/>
                        <a:pt x="1647217" y="453957"/>
                        <a:pt x="1647217" y="453957"/>
                      </a:cubicBezTo>
                      <a:cubicBezTo>
                        <a:pt x="1664121" y="470861"/>
                        <a:pt x="1677649" y="488628"/>
                        <a:pt x="1699098" y="499353"/>
                      </a:cubicBezTo>
                      <a:cubicBezTo>
                        <a:pt x="1705212" y="502410"/>
                        <a:pt x="1712439" y="502781"/>
                        <a:pt x="1718553" y="505838"/>
                      </a:cubicBezTo>
                      <a:cubicBezTo>
                        <a:pt x="1725524" y="509324"/>
                        <a:pt x="1730414" y="517055"/>
                        <a:pt x="1738009" y="518808"/>
                      </a:cubicBezTo>
                      <a:cubicBezTo>
                        <a:pt x="1759177" y="523693"/>
                        <a:pt x="1781243" y="523131"/>
                        <a:pt x="1802860" y="525293"/>
                      </a:cubicBezTo>
                      <a:lnTo>
                        <a:pt x="1841770" y="538264"/>
                      </a:lnTo>
                      <a:lnTo>
                        <a:pt x="1861226" y="544749"/>
                      </a:lnTo>
                      <a:cubicBezTo>
                        <a:pt x="1895813" y="596629"/>
                        <a:pt x="1850418" y="533941"/>
                        <a:pt x="1893651" y="577174"/>
                      </a:cubicBezTo>
                      <a:cubicBezTo>
                        <a:pt x="1899162" y="582685"/>
                        <a:pt x="1901489" y="590763"/>
                        <a:pt x="1906621" y="596629"/>
                      </a:cubicBezTo>
                      <a:cubicBezTo>
                        <a:pt x="1916687" y="608133"/>
                        <a:pt x="1939047" y="629055"/>
                        <a:pt x="1939047" y="629055"/>
                      </a:cubicBezTo>
                      <a:cubicBezTo>
                        <a:pt x="1941209" y="639864"/>
                        <a:pt x="1941662" y="651160"/>
                        <a:pt x="1945532" y="661481"/>
                      </a:cubicBezTo>
                      <a:cubicBezTo>
                        <a:pt x="1951153" y="676470"/>
                        <a:pt x="1963690" y="687565"/>
                        <a:pt x="1977958" y="693906"/>
                      </a:cubicBezTo>
                      <a:cubicBezTo>
                        <a:pt x="1990451" y="699458"/>
                        <a:pt x="2016868" y="706876"/>
                        <a:pt x="2016868" y="706876"/>
                      </a:cubicBezTo>
                      <a:cubicBezTo>
                        <a:pt x="2033165" y="755770"/>
                        <a:pt x="2011184" y="695511"/>
                        <a:pt x="2036323" y="745787"/>
                      </a:cubicBezTo>
                      <a:cubicBezTo>
                        <a:pt x="2039380" y="751901"/>
                        <a:pt x="2039752" y="759128"/>
                        <a:pt x="2042809" y="765242"/>
                      </a:cubicBezTo>
                      <a:cubicBezTo>
                        <a:pt x="2048088" y="775800"/>
                        <a:pt x="2065303" y="798636"/>
                        <a:pt x="2075234" y="804153"/>
                      </a:cubicBezTo>
                      <a:cubicBezTo>
                        <a:pt x="2087185" y="810793"/>
                        <a:pt x="2114145" y="817123"/>
                        <a:pt x="2114145" y="817123"/>
                      </a:cubicBezTo>
                      <a:lnTo>
                        <a:pt x="2140085" y="856034"/>
                      </a:lnTo>
                      <a:cubicBezTo>
                        <a:pt x="2153328" y="875899"/>
                        <a:pt x="2148747" y="877653"/>
                        <a:pt x="2172511" y="881974"/>
                      </a:cubicBezTo>
                      <a:cubicBezTo>
                        <a:pt x="2189658" y="885092"/>
                        <a:pt x="2207098" y="886297"/>
                        <a:pt x="2224392" y="888459"/>
                      </a:cubicBezTo>
                      <a:cubicBezTo>
                        <a:pt x="2233566" y="891517"/>
                        <a:pt x="2261644" y="901429"/>
                        <a:pt x="2269787" y="901429"/>
                      </a:cubicBezTo>
                      <a:cubicBezTo>
                        <a:pt x="2272844" y="901429"/>
                        <a:pt x="2274110" y="897106"/>
                        <a:pt x="2276272" y="894944"/>
                      </a:cubicBezTo>
                    </a:path>
                  </a:pathLst>
                </a:custGeom>
                <a:noFill/>
                <a:ln w="12700" cap="flat" cmpd="sng" algn="ctr">
                  <a:solidFill>
                    <a:srgbClr val="FFFF00"/>
                  </a:solidFill>
                  <a:prstDash val="sysDash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20" name="Freeform 19">
                  <a:extLst>
                    <a:ext uri="{FF2B5EF4-FFF2-40B4-BE49-F238E27FC236}">
                      <a16:creationId xmlns:a16="http://schemas.microsoft.com/office/drawing/2014/main" id="{82F4575C-55EE-CFDA-BEEE-9190C034DBA3}"/>
                    </a:ext>
                  </a:extLst>
                </p:cNvPr>
                <p:cNvSpPr/>
                <p:nvPr/>
              </p:nvSpPr>
              <p:spPr>
                <a:xfrm>
                  <a:off x="1412080" y="1676088"/>
                  <a:ext cx="2276272" cy="1329447"/>
                </a:xfrm>
                <a:custGeom>
                  <a:avLst/>
                  <a:gdLst>
                    <a:gd name="connsiteX0" fmla="*/ 0 w 2276272"/>
                    <a:gd name="connsiteY0" fmla="*/ 0 h 1329447"/>
                    <a:gd name="connsiteX1" fmla="*/ 19455 w 2276272"/>
                    <a:gd name="connsiteY1" fmla="*/ 45396 h 1329447"/>
                    <a:gd name="connsiteX2" fmla="*/ 38910 w 2276272"/>
                    <a:gd name="connsiteY2" fmla="*/ 58366 h 1329447"/>
                    <a:gd name="connsiteX3" fmla="*/ 64851 w 2276272"/>
                    <a:gd name="connsiteY3" fmla="*/ 84307 h 1329447"/>
                    <a:gd name="connsiteX4" fmla="*/ 103761 w 2276272"/>
                    <a:gd name="connsiteY4" fmla="*/ 103762 h 1329447"/>
                    <a:gd name="connsiteX5" fmla="*/ 116732 w 2276272"/>
                    <a:gd name="connsiteY5" fmla="*/ 116732 h 1329447"/>
                    <a:gd name="connsiteX6" fmla="*/ 129702 w 2276272"/>
                    <a:gd name="connsiteY6" fmla="*/ 136187 h 1329447"/>
                    <a:gd name="connsiteX7" fmla="*/ 149157 w 2276272"/>
                    <a:gd name="connsiteY7" fmla="*/ 142673 h 1329447"/>
                    <a:gd name="connsiteX8" fmla="*/ 168613 w 2276272"/>
                    <a:gd name="connsiteY8" fmla="*/ 162128 h 1329447"/>
                    <a:gd name="connsiteX9" fmla="*/ 188068 w 2276272"/>
                    <a:gd name="connsiteY9" fmla="*/ 168613 h 1329447"/>
                    <a:gd name="connsiteX10" fmla="*/ 239949 w 2276272"/>
                    <a:gd name="connsiteY10" fmla="*/ 181583 h 1329447"/>
                    <a:gd name="connsiteX11" fmla="*/ 278859 w 2276272"/>
                    <a:gd name="connsiteY11" fmla="*/ 201038 h 1329447"/>
                    <a:gd name="connsiteX12" fmla="*/ 317770 w 2276272"/>
                    <a:gd name="connsiteY12" fmla="*/ 214009 h 1329447"/>
                    <a:gd name="connsiteX13" fmla="*/ 337225 w 2276272"/>
                    <a:gd name="connsiteY13" fmla="*/ 220494 h 1329447"/>
                    <a:gd name="connsiteX14" fmla="*/ 350195 w 2276272"/>
                    <a:gd name="connsiteY14" fmla="*/ 239949 h 1329447"/>
                    <a:gd name="connsiteX15" fmla="*/ 356681 w 2276272"/>
                    <a:gd name="connsiteY15" fmla="*/ 259404 h 1329447"/>
                    <a:gd name="connsiteX16" fmla="*/ 369651 w 2276272"/>
                    <a:gd name="connsiteY16" fmla="*/ 272375 h 1329447"/>
                    <a:gd name="connsiteX17" fmla="*/ 395591 w 2276272"/>
                    <a:gd name="connsiteY17" fmla="*/ 311285 h 1329447"/>
                    <a:gd name="connsiteX18" fmla="*/ 415047 w 2276272"/>
                    <a:gd name="connsiteY18" fmla="*/ 369651 h 1329447"/>
                    <a:gd name="connsiteX19" fmla="*/ 421532 w 2276272"/>
                    <a:gd name="connsiteY19" fmla="*/ 389107 h 1329447"/>
                    <a:gd name="connsiteX20" fmla="*/ 428017 w 2276272"/>
                    <a:gd name="connsiteY20" fmla="*/ 408562 h 1329447"/>
                    <a:gd name="connsiteX21" fmla="*/ 440987 w 2276272"/>
                    <a:gd name="connsiteY21" fmla="*/ 499353 h 1329447"/>
                    <a:gd name="connsiteX22" fmla="*/ 447472 w 2276272"/>
                    <a:gd name="connsiteY22" fmla="*/ 518809 h 1329447"/>
                    <a:gd name="connsiteX23" fmla="*/ 486383 w 2276272"/>
                    <a:gd name="connsiteY23" fmla="*/ 531779 h 1329447"/>
                    <a:gd name="connsiteX24" fmla="*/ 505838 w 2276272"/>
                    <a:gd name="connsiteY24" fmla="*/ 538264 h 1329447"/>
                    <a:gd name="connsiteX25" fmla="*/ 525293 w 2276272"/>
                    <a:gd name="connsiteY25" fmla="*/ 544749 h 1329447"/>
                    <a:gd name="connsiteX26" fmla="*/ 570689 w 2276272"/>
                    <a:gd name="connsiteY26" fmla="*/ 583660 h 1329447"/>
                    <a:gd name="connsiteX27" fmla="*/ 596630 w 2276272"/>
                    <a:gd name="connsiteY27" fmla="*/ 616085 h 1329447"/>
                    <a:gd name="connsiteX28" fmla="*/ 616085 w 2276272"/>
                    <a:gd name="connsiteY28" fmla="*/ 629055 h 1329447"/>
                    <a:gd name="connsiteX29" fmla="*/ 629055 w 2276272"/>
                    <a:gd name="connsiteY29" fmla="*/ 642026 h 1329447"/>
                    <a:gd name="connsiteX30" fmla="*/ 667966 w 2276272"/>
                    <a:gd name="connsiteY30" fmla="*/ 654996 h 1329447"/>
                    <a:gd name="connsiteX31" fmla="*/ 687421 w 2276272"/>
                    <a:gd name="connsiteY31" fmla="*/ 661481 h 1329447"/>
                    <a:gd name="connsiteX32" fmla="*/ 745787 w 2276272"/>
                    <a:gd name="connsiteY32" fmla="*/ 654996 h 1329447"/>
                    <a:gd name="connsiteX33" fmla="*/ 765242 w 2276272"/>
                    <a:gd name="connsiteY33" fmla="*/ 648511 h 1329447"/>
                    <a:gd name="connsiteX34" fmla="*/ 791183 w 2276272"/>
                    <a:gd name="connsiteY34" fmla="*/ 622570 h 1329447"/>
                    <a:gd name="connsiteX35" fmla="*/ 836578 w 2276272"/>
                    <a:gd name="connsiteY35" fmla="*/ 609600 h 1329447"/>
                    <a:gd name="connsiteX36" fmla="*/ 914400 w 2276272"/>
                    <a:gd name="connsiteY36" fmla="*/ 603115 h 1329447"/>
                    <a:gd name="connsiteX37" fmla="*/ 972766 w 2276272"/>
                    <a:gd name="connsiteY37" fmla="*/ 622570 h 1329447"/>
                    <a:gd name="connsiteX38" fmla="*/ 992221 w 2276272"/>
                    <a:gd name="connsiteY38" fmla="*/ 629055 h 1329447"/>
                    <a:gd name="connsiteX39" fmla="*/ 998706 w 2276272"/>
                    <a:gd name="connsiteY39" fmla="*/ 648511 h 1329447"/>
                    <a:gd name="connsiteX40" fmla="*/ 894944 w 2276272"/>
                    <a:gd name="connsiteY40" fmla="*/ 674451 h 1329447"/>
                    <a:gd name="connsiteX41" fmla="*/ 881974 w 2276272"/>
                    <a:gd name="connsiteY41" fmla="*/ 693907 h 1329447"/>
                    <a:gd name="connsiteX42" fmla="*/ 888459 w 2276272"/>
                    <a:gd name="connsiteY42" fmla="*/ 719847 h 1329447"/>
                    <a:gd name="connsiteX43" fmla="*/ 894944 w 2276272"/>
                    <a:gd name="connsiteY43" fmla="*/ 752273 h 1329447"/>
                    <a:gd name="connsiteX44" fmla="*/ 907915 w 2276272"/>
                    <a:gd name="connsiteY44" fmla="*/ 765243 h 1329447"/>
                    <a:gd name="connsiteX45" fmla="*/ 933855 w 2276272"/>
                    <a:gd name="connsiteY45" fmla="*/ 804153 h 1329447"/>
                    <a:gd name="connsiteX46" fmla="*/ 946825 w 2276272"/>
                    <a:gd name="connsiteY46" fmla="*/ 817124 h 1329447"/>
                    <a:gd name="connsiteX47" fmla="*/ 959795 w 2276272"/>
                    <a:gd name="connsiteY47" fmla="*/ 836579 h 1329447"/>
                    <a:gd name="connsiteX48" fmla="*/ 979251 w 2276272"/>
                    <a:gd name="connsiteY48" fmla="*/ 843064 h 1329447"/>
                    <a:gd name="connsiteX49" fmla="*/ 998706 w 2276272"/>
                    <a:gd name="connsiteY49" fmla="*/ 862519 h 1329447"/>
                    <a:gd name="connsiteX50" fmla="*/ 1031132 w 2276272"/>
                    <a:gd name="connsiteY50" fmla="*/ 881975 h 1329447"/>
                    <a:gd name="connsiteX51" fmla="*/ 1044102 w 2276272"/>
                    <a:gd name="connsiteY51" fmla="*/ 901430 h 1329447"/>
                    <a:gd name="connsiteX52" fmla="*/ 1063557 w 2276272"/>
                    <a:gd name="connsiteY52" fmla="*/ 940341 h 1329447"/>
                    <a:gd name="connsiteX53" fmla="*/ 1083013 w 2276272"/>
                    <a:gd name="connsiteY53" fmla="*/ 953311 h 1329447"/>
                    <a:gd name="connsiteX54" fmla="*/ 1089498 w 2276272"/>
                    <a:gd name="connsiteY54" fmla="*/ 972766 h 1329447"/>
                    <a:gd name="connsiteX55" fmla="*/ 1102468 w 2276272"/>
                    <a:gd name="connsiteY55" fmla="*/ 992221 h 1329447"/>
                    <a:gd name="connsiteX56" fmla="*/ 1108953 w 2276272"/>
                    <a:gd name="connsiteY56" fmla="*/ 1037617 h 1329447"/>
                    <a:gd name="connsiteX57" fmla="*/ 1121923 w 2276272"/>
                    <a:gd name="connsiteY57" fmla="*/ 1102468 h 1329447"/>
                    <a:gd name="connsiteX58" fmla="*/ 1128408 w 2276272"/>
                    <a:gd name="connsiteY58" fmla="*/ 1121924 h 1329447"/>
                    <a:gd name="connsiteX59" fmla="*/ 1154349 w 2276272"/>
                    <a:gd name="connsiteY59" fmla="*/ 1154349 h 1329447"/>
                    <a:gd name="connsiteX60" fmla="*/ 1173804 w 2276272"/>
                    <a:gd name="connsiteY60" fmla="*/ 1167319 h 1329447"/>
                    <a:gd name="connsiteX61" fmla="*/ 1206230 w 2276272"/>
                    <a:gd name="connsiteY61" fmla="*/ 1186775 h 1329447"/>
                    <a:gd name="connsiteX62" fmla="*/ 1232170 w 2276272"/>
                    <a:gd name="connsiteY62" fmla="*/ 1180290 h 1329447"/>
                    <a:gd name="connsiteX63" fmla="*/ 1251625 w 2276272"/>
                    <a:gd name="connsiteY63" fmla="*/ 1173804 h 1329447"/>
                    <a:gd name="connsiteX64" fmla="*/ 1303506 w 2276272"/>
                    <a:gd name="connsiteY64" fmla="*/ 1180290 h 1329447"/>
                    <a:gd name="connsiteX65" fmla="*/ 1322961 w 2276272"/>
                    <a:gd name="connsiteY65" fmla="*/ 1193260 h 1329447"/>
                    <a:gd name="connsiteX66" fmla="*/ 1342417 w 2276272"/>
                    <a:gd name="connsiteY66" fmla="*/ 1199745 h 1329447"/>
                    <a:gd name="connsiteX67" fmla="*/ 1394298 w 2276272"/>
                    <a:gd name="connsiteY67" fmla="*/ 1238655 h 1329447"/>
                    <a:gd name="connsiteX68" fmla="*/ 1387813 w 2276272"/>
                    <a:gd name="connsiteY68" fmla="*/ 1258111 h 1329447"/>
                    <a:gd name="connsiteX69" fmla="*/ 1407268 w 2276272"/>
                    <a:gd name="connsiteY69" fmla="*/ 1309992 h 1329447"/>
                    <a:gd name="connsiteX70" fmla="*/ 1446178 w 2276272"/>
                    <a:gd name="connsiteY70" fmla="*/ 1322962 h 1329447"/>
                    <a:gd name="connsiteX71" fmla="*/ 1465634 w 2276272"/>
                    <a:gd name="connsiteY71" fmla="*/ 1329447 h 1329447"/>
                    <a:gd name="connsiteX72" fmla="*/ 1601821 w 2276272"/>
                    <a:gd name="connsiteY72" fmla="*/ 1316477 h 1329447"/>
                    <a:gd name="connsiteX73" fmla="*/ 1647217 w 2276272"/>
                    <a:gd name="connsiteY73" fmla="*/ 1303507 h 1329447"/>
                    <a:gd name="connsiteX74" fmla="*/ 1666672 w 2276272"/>
                    <a:gd name="connsiteY74" fmla="*/ 1290536 h 1329447"/>
                    <a:gd name="connsiteX75" fmla="*/ 1705583 w 2276272"/>
                    <a:gd name="connsiteY75" fmla="*/ 1277566 h 1329447"/>
                    <a:gd name="connsiteX76" fmla="*/ 1757464 w 2276272"/>
                    <a:gd name="connsiteY76" fmla="*/ 1238655 h 1329447"/>
                    <a:gd name="connsiteX77" fmla="*/ 1783404 w 2276272"/>
                    <a:gd name="connsiteY77" fmla="*/ 1199745 h 1329447"/>
                    <a:gd name="connsiteX78" fmla="*/ 1796374 w 2276272"/>
                    <a:gd name="connsiteY78" fmla="*/ 1134894 h 1329447"/>
                    <a:gd name="connsiteX79" fmla="*/ 1789889 w 2276272"/>
                    <a:gd name="connsiteY79" fmla="*/ 1102468 h 1329447"/>
                    <a:gd name="connsiteX80" fmla="*/ 1770434 w 2276272"/>
                    <a:gd name="connsiteY80" fmla="*/ 1037617 h 1329447"/>
                    <a:gd name="connsiteX81" fmla="*/ 1770434 w 2276272"/>
                    <a:gd name="connsiteY81" fmla="*/ 1037617 h 1329447"/>
                    <a:gd name="connsiteX82" fmla="*/ 1763949 w 2276272"/>
                    <a:gd name="connsiteY82" fmla="*/ 1011677 h 1329447"/>
                    <a:gd name="connsiteX83" fmla="*/ 1770434 w 2276272"/>
                    <a:gd name="connsiteY83" fmla="*/ 927370 h 1329447"/>
                    <a:gd name="connsiteX84" fmla="*/ 1809344 w 2276272"/>
                    <a:gd name="connsiteY84" fmla="*/ 940341 h 1329447"/>
                    <a:gd name="connsiteX85" fmla="*/ 1828800 w 2276272"/>
                    <a:gd name="connsiteY85" fmla="*/ 979251 h 1329447"/>
                    <a:gd name="connsiteX86" fmla="*/ 1848255 w 2276272"/>
                    <a:gd name="connsiteY86" fmla="*/ 985736 h 1329447"/>
                    <a:gd name="connsiteX87" fmla="*/ 1939047 w 2276272"/>
                    <a:gd name="connsiteY87" fmla="*/ 979251 h 1329447"/>
                    <a:gd name="connsiteX88" fmla="*/ 1977957 w 2276272"/>
                    <a:gd name="connsiteY88" fmla="*/ 992221 h 1329447"/>
                    <a:gd name="connsiteX89" fmla="*/ 2023353 w 2276272"/>
                    <a:gd name="connsiteY89" fmla="*/ 1024647 h 1329447"/>
                    <a:gd name="connsiteX90" fmla="*/ 2088204 w 2276272"/>
                    <a:gd name="connsiteY90" fmla="*/ 1005192 h 1329447"/>
                    <a:gd name="connsiteX91" fmla="*/ 2094689 w 2276272"/>
                    <a:gd name="connsiteY91" fmla="*/ 985736 h 1329447"/>
                    <a:gd name="connsiteX92" fmla="*/ 2088204 w 2276272"/>
                    <a:gd name="connsiteY92" fmla="*/ 959796 h 1329447"/>
                    <a:gd name="connsiteX93" fmla="*/ 2107659 w 2276272"/>
                    <a:gd name="connsiteY93" fmla="*/ 946826 h 1329447"/>
                    <a:gd name="connsiteX94" fmla="*/ 2178995 w 2276272"/>
                    <a:gd name="connsiteY94" fmla="*/ 959796 h 1329447"/>
                    <a:gd name="connsiteX95" fmla="*/ 2276272 w 2276272"/>
                    <a:gd name="connsiteY95" fmla="*/ 959796 h 13294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</a:cxnLst>
                  <a:rect l="l" t="t" r="r" b="b"/>
                  <a:pathLst>
                    <a:path w="2276272" h="1329447">
                      <a:moveTo>
                        <a:pt x="0" y="0"/>
                      </a:moveTo>
                      <a:cubicBezTo>
                        <a:pt x="6485" y="15132"/>
                        <a:pt x="10323" y="31698"/>
                        <a:pt x="19455" y="45396"/>
                      </a:cubicBezTo>
                      <a:cubicBezTo>
                        <a:pt x="23778" y="51881"/>
                        <a:pt x="32992" y="53294"/>
                        <a:pt x="38910" y="58366"/>
                      </a:cubicBezTo>
                      <a:cubicBezTo>
                        <a:pt x="48195" y="66324"/>
                        <a:pt x="53250" y="80440"/>
                        <a:pt x="64851" y="84307"/>
                      </a:cubicBezTo>
                      <a:cubicBezTo>
                        <a:pt x="85400" y="91157"/>
                        <a:pt x="85801" y="89394"/>
                        <a:pt x="103761" y="103762"/>
                      </a:cubicBezTo>
                      <a:cubicBezTo>
                        <a:pt x="108536" y="107582"/>
                        <a:pt x="112912" y="111958"/>
                        <a:pt x="116732" y="116732"/>
                      </a:cubicBezTo>
                      <a:cubicBezTo>
                        <a:pt x="121601" y="122818"/>
                        <a:pt x="123616" y="131318"/>
                        <a:pt x="129702" y="136187"/>
                      </a:cubicBezTo>
                      <a:cubicBezTo>
                        <a:pt x="135040" y="140457"/>
                        <a:pt x="142672" y="140511"/>
                        <a:pt x="149157" y="142673"/>
                      </a:cubicBezTo>
                      <a:cubicBezTo>
                        <a:pt x="155642" y="149158"/>
                        <a:pt x="160982" y="157041"/>
                        <a:pt x="168613" y="162128"/>
                      </a:cubicBezTo>
                      <a:cubicBezTo>
                        <a:pt x="174301" y="165920"/>
                        <a:pt x="181473" y="166814"/>
                        <a:pt x="188068" y="168613"/>
                      </a:cubicBezTo>
                      <a:cubicBezTo>
                        <a:pt x="205266" y="173303"/>
                        <a:pt x="223038" y="175946"/>
                        <a:pt x="239949" y="181583"/>
                      </a:cubicBezTo>
                      <a:cubicBezTo>
                        <a:pt x="310896" y="205232"/>
                        <a:pt x="203437" y="167517"/>
                        <a:pt x="278859" y="201038"/>
                      </a:cubicBezTo>
                      <a:cubicBezTo>
                        <a:pt x="291353" y="206591"/>
                        <a:pt x="304800" y="209685"/>
                        <a:pt x="317770" y="214009"/>
                      </a:cubicBezTo>
                      <a:lnTo>
                        <a:pt x="337225" y="220494"/>
                      </a:lnTo>
                      <a:cubicBezTo>
                        <a:pt x="341548" y="226979"/>
                        <a:pt x="346709" y="232978"/>
                        <a:pt x="350195" y="239949"/>
                      </a:cubicBezTo>
                      <a:cubicBezTo>
                        <a:pt x="353252" y="246063"/>
                        <a:pt x="353164" y="253542"/>
                        <a:pt x="356681" y="259404"/>
                      </a:cubicBezTo>
                      <a:cubicBezTo>
                        <a:pt x="359827" y="264647"/>
                        <a:pt x="365982" y="267483"/>
                        <a:pt x="369651" y="272375"/>
                      </a:cubicBezTo>
                      <a:cubicBezTo>
                        <a:pt x="379004" y="284845"/>
                        <a:pt x="395591" y="311285"/>
                        <a:pt x="395591" y="311285"/>
                      </a:cubicBezTo>
                      <a:lnTo>
                        <a:pt x="415047" y="369651"/>
                      </a:lnTo>
                      <a:lnTo>
                        <a:pt x="421532" y="389107"/>
                      </a:lnTo>
                      <a:lnTo>
                        <a:pt x="428017" y="408562"/>
                      </a:lnTo>
                      <a:cubicBezTo>
                        <a:pt x="433185" y="460246"/>
                        <a:pt x="430137" y="461377"/>
                        <a:pt x="440987" y="499353"/>
                      </a:cubicBezTo>
                      <a:cubicBezTo>
                        <a:pt x="442865" y="505926"/>
                        <a:pt x="441909" y="514836"/>
                        <a:pt x="447472" y="518809"/>
                      </a:cubicBezTo>
                      <a:cubicBezTo>
                        <a:pt x="458597" y="526756"/>
                        <a:pt x="473413" y="527456"/>
                        <a:pt x="486383" y="531779"/>
                      </a:cubicBezTo>
                      <a:lnTo>
                        <a:pt x="505838" y="538264"/>
                      </a:lnTo>
                      <a:lnTo>
                        <a:pt x="525293" y="544749"/>
                      </a:lnTo>
                      <a:cubicBezTo>
                        <a:pt x="556745" y="576201"/>
                        <a:pt x="541059" y="563907"/>
                        <a:pt x="570689" y="583660"/>
                      </a:cubicBezTo>
                      <a:cubicBezTo>
                        <a:pt x="580321" y="598108"/>
                        <a:pt x="583427" y="605523"/>
                        <a:pt x="596630" y="616085"/>
                      </a:cubicBezTo>
                      <a:cubicBezTo>
                        <a:pt x="602716" y="620954"/>
                        <a:pt x="609999" y="624186"/>
                        <a:pt x="616085" y="629055"/>
                      </a:cubicBezTo>
                      <a:cubicBezTo>
                        <a:pt x="620859" y="632875"/>
                        <a:pt x="623586" y="639292"/>
                        <a:pt x="629055" y="642026"/>
                      </a:cubicBezTo>
                      <a:cubicBezTo>
                        <a:pt x="641283" y="648140"/>
                        <a:pt x="654996" y="650673"/>
                        <a:pt x="667966" y="654996"/>
                      </a:cubicBezTo>
                      <a:lnTo>
                        <a:pt x="687421" y="661481"/>
                      </a:lnTo>
                      <a:cubicBezTo>
                        <a:pt x="706876" y="659319"/>
                        <a:pt x="726478" y="658214"/>
                        <a:pt x="745787" y="654996"/>
                      </a:cubicBezTo>
                      <a:cubicBezTo>
                        <a:pt x="752530" y="653872"/>
                        <a:pt x="759680" y="652484"/>
                        <a:pt x="765242" y="648511"/>
                      </a:cubicBezTo>
                      <a:cubicBezTo>
                        <a:pt x="775193" y="641403"/>
                        <a:pt x="779582" y="626437"/>
                        <a:pt x="791183" y="622570"/>
                      </a:cubicBezTo>
                      <a:cubicBezTo>
                        <a:pt x="804104" y="618263"/>
                        <a:pt x="823549" y="611229"/>
                        <a:pt x="836578" y="609600"/>
                      </a:cubicBezTo>
                      <a:cubicBezTo>
                        <a:pt x="862408" y="606371"/>
                        <a:pt x="888459" y="605277"/>
                        <a:pt x="914400" y="603115"/>
                      </a:cubicBezTo>
                      <a:lnTo>
                        <a:pt x="972766" y="622570"/>
                      </a:lnTo>
                      <a:lnTo>
                        <a:pt x="992221" y="629055"/>
                      </a:lnTo>
                      <a:cubicBezTo>
                        <a:pt x="994383" y="635540"/>
                        <a:pt x="999830" y="641768"/>
                        <a:pt x="998706" y="648511"/>
                      </a:cubicBezTo>
                      <a:cubicBezTo>
                        <a:pt x="991525" y="691596"/>
                        <a:pt x="905455" y="673700"/>
                        <a:pt x="894944" y="674451"/>
                      </a:cubicBezTo>
                      <a:cubicBezTo>
                        <a:pt x="890621" y="680936"/>
                        <a:pt x="883076" y="686191"/>
                        <a:pt x="881974" y="693907"/>
                      </a:cubicBezTo>
                      <a:cubicBezTo>
                        <a:pt x="880714" y="702730"/>
                        <a:pt x="886526" y="711146"/>
                        <a:pt x="888459" y="719847"/>
                      </a:cubicBezTo>
                      <a:cubicBezTo>
                        <a:pt x="890850" y="730607"/>
                        <a:pt x="890602" y="742142"/>
                        <a:pt x="894944" y="752273"/>
                      </a:cubicBezTo>
                      <a:cubicBezTo>
                        <a:pt x="897353" y="757893"/>
                        <a:pt x="904246" y="760352"/>
                        <a:pt x="907915" y="765243"/>
                      </a:cubicBezTo>
                      <a:cubicBezTo>
                        <a:pt x="917268" y="777713"/>
                        <a:pt x="922833" y="793130"/>
                        <a:pt x="933855" y="804153"/>
                      </a:cubicBezTo>
                      <a:cubicBezTo>
                        <a:pt x="938178" y="808477"/>
                        <a:pt x="943005" y="812349"/>
                        <a:pt x="946825" y="817124"/>
                      </a:cubicBezTo>
                      <a:cubicBezTo>
                        <a:pt x="951694" y="823210"/>
                        <a:pt x="953709" y="831710"/>
                        <a:pt x="959795" y="836579"/>
                      </a:cubicBezTo>
                      <a:cubicBezTo>
                        <a:pt x="965133" y="840849"/>
                        <a:pt x="972766" y="840902"/>
                        <a:pt x="979251" y="843064"/>
                      </a:cubicBezTo>
                      <a:cubicBezTo>
                        <a:pt x="985736" y="849549"/>
                        <a:pt x="991075" y="857432"/>
                        <a:pt x="998706" y="862519"/>
                      </a:cubicBezTo>
                      <a:cubicBezTo>
                        <a:pt x="1029864" y="883291"/>
                        <a:pt x="1008048" y="853121"/>
                        <a:pt x="1031132" y="881975"/>
                      </a:cubicBezTo>
                      <a:cubicBezTo>
                        <a:pt x="1036001" y="888061"/>
                        <a:pt x="1040616" y="894459"/>
                        <a:pt x="1044102" y="901430"/>
                      </a:cubicBezTo>
                      <a:cubicBezTo>
                        <a:pt x="1054650" y="922526"/>
                        <a:pt x="1044973" y="921757"/>
                        <a:pt x="1063557" y="940341"/>
                      </a:cubicBezTo>
                      <a:cubicBezTo>
                        <a:pt x="1069068" y="945852"/>
                        <a:pt x="1076528" y="948988"/>
                        <a:pt x="1083013" y="953311"/>
                      </a:cubicBezTo>
                      <a:cubicBezTo>
                        <a:pt x="1085175" y="959796"/>
                        <a:pt x="1086441" y="966652"/>
                        <a:pt x="1089498" y="972766"/>
                      </a:cubicBezTo>
                      <a:cubicBezTo>
                        <a:pt x="1092984" y="979737"/>
                        <a:pt x="1100228" y="984756"/>
                        <a:pt x="1102468" y="992221"/>
                      </a:cubicBezTo>
                      <a:cubicBezTo>
                        <a:pt x="1106860" y="1006862"/>
                        <a:pt x="1106629" y="1022509"/>
                        <a:pt x="1108953" y="1037617"/>
                      </a:cubicBezTo>
                      <a:cubicBezTo>
                        <a:pt x="1113200" y="1065222"/>
                        <a:pt x="1114759" y="1077394"/>
                        <a:pt x="1121923" y="1102468"/>
                      </a:cubicBezTo>
                      <a:cubicBezTo>
                        <a:pt x="1123801" y="1109041"/>
                        <a:pt x="1125351" y="1115810"/>
                        <a:pt x="1128408" y="1121924"/>
                      </a:cubicBezTo>
                      <a:cubicBezTo>
                        <a:pt x="1134027" y="1133162"/>
                        <a:pt x="1144294" y="1146306"/>
                        <a:pt x="1154349" y="1154349"/>
                      </a:cubicBezTo>
                      <a:cubicBezTo>
                        <a:pt x="1160435" y="1159218"/>
                        <a:pt x="1167718" y="1162450"/>
                        <a:pt x="1173804" y="1167319"/>
                      </a:cubicBezTo>
                      <a:cubicBezTo>
                        <a:pt x="1199239" y="1187668"/>
                        <a:pt x="1172441" y="1175513"/>
                        <a:pt x="1206230" y="1186775"/>
                      </a:cubicBezTo>
                      <a:cubicBezTo>
                        <a:pt x="1214877" y="1184613"/>
                        <a:pt x="1223600" y="1182739"/>
                        <a:pt x="1232170" y="1180290"/>
                      </a:cubicBezTo>
                      <a:cubicBezTo>
                        <a:pt x="1238743" y="1178412"/>
                        <a:pt x="1244789" y="1173804"/>
                        <a:pt x="1251625" y="1173804"/>
                      </a:cubicBezTo>
                      <a:cubicBezTo>
                        <a:pt x="1269053" y="1173804"/>
                        <a:pt x="1286212" y="1178128"/>
                        <a:pt x="1303506" y="1180290"/>
                      </a:cubicBezTo>
                      <a:cubicBezTo>
                        <a:pt x="1309991" y="1184613"/>
                        <a:pt x="1315990" y="1189774"/>
                        <a:pt x="1322961" y="1193260"/>
                      </a:cubicBezTo>
                      <a:cubicBezTo>
                        <a:pt x="1329075" y="1196317"/>
                        <a:pt x="1336441" y="1196425"/>
                        <a:pt x="1342417" y="1199745"/>
                      </a:cubicBezTo>
                      <a:cubicBezTo>
                        <a:pt x="1375412" y="1218076"/>
                        <a:pt x="1374620" y="1218978"/>
                        <a:pt x="1394298" y="1238655"/>
                      </a:cubicBezTo>
                      <a:cubicBezTo>
                        <a:pt x="1392136" y="1245140"/>
                        <a:pt x="1387813" y="1251275"/>
                        <a:pt x="1387813" y="1258111"/>
                      </a:cubicBezTo>
                      <a:cubicBezTo>
                        <a:pt x="1387813" y="1275361"/>
                        <a:pt x="1388484" y="1300599"/>
                        <a:pt x="1407268" y="1309992"/>
                      </a:cubicBezTo>
                      <a:cubicBezTo>
                        <a:pt x="1419496" y="1316106"/>
                        <a:pt x="1433208" y="1318639"/>
                        <a:pt x="1446178" y="1322962"/>
                      </a:cubicBezTo>
                      <a:lnTo>
                        <a:pt x="1465634" y="1329447"/>
                      </a:lnTo>
                      <a:cubicBezTo>
                        <a:pt x="1545729" y="1313428"/>
                        <a:pt x="1444023" y="1332257"/>
                        <a:pt x="1601821" y="1316477"/>
                      </a:cubicBezTo>
                      <a:cubicBezTo>
                        <a:pt x="1613452" y="1315314"/>
                        <a:pt x="1635367" y="1307457"/>
                        <a:pt x="1647217" y="1303507"/>
                      </a:cubicBezTo>
                      <a:cubicBezTo>
                        <a:pt x="1653702" y="1299183"/>
                        <a:pt x="1659550" y="1293702"/>
                        <a:pt x="1666672" y="1290536"/>
                      </a:cubicBezTo>
                      <a:cubicBezTo>
                        <a:pt x="1679165" y="1284983"/>
                        <a:pt x="1705583" y="1277566"/>
                        <a:pt x="1705583" y="1277566"/>
                      </a:cubicBezTo>
                      <a:cubicBezTo>
                        <a:pt x="1718998" y="1268623"/>
                        <a:pt x="1745467" y="1254651"/>
                        <a:pt x="1757464" y="1238655"/>
                      </a:cubicBezTo>
                      <a:cubicBezTo>
                        <a:pt x="1766817" y="1226185"/>
                        <a:pt x="1783404" y="1199745"/>
                        <a:pt x="1783404" y="1199745"/>
                      </a:cubicBezTo>
                      <a:cubicBezTo>
                        <a:pt x="1787689" y="1182605"/>
                        <a:pt x="1796374" y="1150793"/>
                        <a:pt x="1796374" y="1134894"/>
                      </a:cubicBezTo>
                      <a:cubicBezTo>
                        <a:pt x="1796374" y="1123871"/>
                        <a:pt x="1792280" y="1113228"/>
                        <a:pt x="1789889" y="1102468"/>
                      </a:cubicBezTo>
                      <a:cubicBezTo>
                        <a:pt x="1783356" y="1073067"/>
                        <a:pt x="1781210" y="1069946"/>
                        <a:pt x="1770434" y="1037617"/>
                      </a:cubicBezTo>
                      <a:lnTo>
                        <a:pt x="1770434" y="1037617"/>
                      </a:lnTo>
                      <a:lnTo>
                        <a:pt x="1763949" y="1011677"/>
                      </a:lnTo>
                      <a:cubicBezTo>
                        <a:pt x="1766111" y="983575"/>
                        <a:pt x="1755302" y="951149"/>
                        <a:pt x="1770434" y="927370"/>
                      </a:cubicBezTo>
                      <a:cubicBezTo>
                        <a:pt x="1777774" y="915836"/>
                        <a:pt x="1809344" y="940341"/>
                        <a:pt x="1809344" y="940341"/>
                      </a:cubicBezTo>
                      <a:cubicBezTo>
                        <a:pt x="1813616" y="953156"/>
                        <a:pt x="1817373" y="970109"/>
                        <a:pt x="1828800" y="979251"/>
                      </a:cubicBezTo>
                      <a:cubicBezTo>
                        <a:pt x="1834138" y="983521"/>
                        <a:pt x="1841770" y="983574"/>
                        <a:pt x="1848255" y="985736"/>
                      </a:cubicBezTo>
                      <a:cubicBezTo>
                        <a:pt x="1903700" y="967255"/>
                        <a:pt x="1873600" y="971070"/>
                        <a:pt x="1939047" y="979251"/>
                      </a:cubicBezTo>
                      <a:cubicBezTo>
                        <a:pt x="1952017" y="983574"/>
                        <a:pt x="1968290" y="982554"/>
                        <a:pt x="1977957" y="992221"/>
                      </a:cubicBezTo>
                      <a:cubicBezTo>
                        <a:pt x="2008732" y="1022996"/>
                        <a:pt x="1992297" y="1014295"/>
                        <a:pt x="2023353" y="1024647"/>
                      </a:cubicBezTo>
                      <a:cubicBezTo>
                        <a:pt x="2043218" y="1021809"/>
                        <a:pt x="2072983" y="1024219"/>
                        <a:pt x="2088204" y="1005192"/>
                      </a:cubicBezTo>
                      <a:cubicBezTo>
                        <a:pt x="2092474" y="999854"/>
                        <a:pt x="2092527" y="992221"/>
                        <a:pt x="2094689" y="985736"/>
                      </a:cubicBezTo>
                      <a:cubicBezTo>
                        <a:pt x="2092527" y="977089"/>
                        <a:pt x="2085386" y="968251"/>
                        <a:pt x="2088204" y="959796"/>
                      </a:cubicBezTo>
                      <a:cubicBezTo>
                        <a:pt x="2090669" y="952402"/>
                        <a:pt x="2099904" y="947602"/>
                        <a:pt x="2107659" y="946826"/>
                      </a:cubicBezTo>
                      <a:cubicBezTo>
                        <a:pt x="2166024" y="940990"/>
                        <a:pt x="2135808" y="957523"/>
                        <a:pt x="2178995" y="959796"/>
                      </a:cubicBezTo>
                      <a:cubicBezTo>
                        <a:pt x="2211376" y="961500"/>
                        <a:pt x="2243846" y="959796"/>
                        <a:pt x="2276272" y="959796"/>
                      </a:cubicBezTo>
                    </a:path>
                  </a:pathLst>
                </a:custGeom>
                <a:noFill/>
                <a:ln w="12700" cap="flat" cmpd="sng" algn="ctr">
                  <a:solidFill>
                    <a:srgbClr val="FFFF00"/>
                  </a:solidFill>
                  <a:prstDash val="sysDash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pic>
              <p:nvPicPr>
                <p:cNvPr id="21" name="Picture 20" descr="A picture containing dark, grass, lit, sitting&#10;&#10;Description automatically generated">
                  <a:extLst>
                    <a:ext uri="{FF2B5EF4-FFF2-40B4-BE49-F238E27FC236}">
                      <a16:creationId xmlns:a16="http://schemas.microsoft.com/office/drawing/2014/main" id="{C035995C-A367-15BD-064D-2E5D38FC4116}"/>
                    </a:ext>
                  </a:extLst>
                </p:cNvPr>
                <p:cNvPicPr>
                  <a:picLocks/>
                </p:cNvPicPr>
                <p:nvPr/>
              </p:nvPicPr>
              <p:blipFill rotWithShape="1">
                <a:blip r:embed="rId7">
                  <a:extLst>
                    <a:ext uri="{BEBA8EAE-BF5A-486C-A8C5-ECC9F3942E4B}">
                      <a14:imgProps xmlns:a14="http://schemas.microsoft.com/office/drawing/2010/main">
                        <a14:imgLayer r:embed="rId8">
                          <a14:imgEffect>
                            <a14:sharpenSoften amount="50000"/>
                          </a14:imgEffect>
                          <a14:imgEffect>
                            <a14:brightnessContrast bright="40000"/>
                          </a14:imgEffect>
                        </a14:imgLayer>
                      </a14:imgProps>
                    </a:ext>
                  </a:extLst>
                </a:blip>
                <a:srcRect l="27457" t="18248" r="24467" b="27873"/>
                <a:stretch/>
              </p:blipFill>
              <p:spPr>
                <a:xfrm rot="10800000" flipH="1" flipV="1">
                  <a:off x="3737624" y="3434942"/>
                  <a:ext cx="2286000" cy="2267712"/>
                </a:xfrm>
                <a:prstGeom prst="rect">
                  <a:avLst/>
                </a:prstGeom>
              </p:spPr>
            </p:pic>
            <p:pic>
              <p:nvPicPr>
                <p:cNvPr id="22" name="Picture 21" descr="A picture containing dark, sitting, lit, table&#10;&#10;Description automatically generated">
                  <a:extLst>
                    <a:ext uri="{FF2B5EF4-FFF2-40B4-BE49-F238E27FC236}">
                      <a16:creationId xmlns:a16="http://schemas.microsoft.com/office/drawing/2014/main" id="{312941DA-7DE7-D116-AC18-C5FA56036645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9">
                  <a:extLst>
                    <a:ext uri="{BEBA8EAE-BF5A-486C-A8C5-ECC9F3942E4B}">
                      <a14:imgProps xmlns:a14="http://schemas.microsoft.com/office/drawing/2010/main">
                        <a14:imgLayer r:embed="rId10">
                          <a14:imgEffect>
                            <a14:sharpenSoften amount="50000"/>
                          </a14:imgEffect>
                          <a14:imgEffect>
                            <a14:brightnessContrast bright="40000"/>
                          </a14:imgEffect>
                        </a14:imgLayer>
                      </a14:imgProps>
                    </a:ext>
                  </a:extLst>
                </a:blip>
                <a:srcRect l="26006" t="32083" r="27711" b="22004"/>
                <a:stretch/>
              </p:blipFill>
              <p:spPr>
                <a:xfrm>
                  <a:off x="1421806" y="3434942"/>
                  <a:ext cx="2286001" cy="2267712"/>
                </a:xfrm>
                <a:prstGeom prst="rect">
                  <a:avLst/>
                </a:prstGeom>
              </p:spPr>
            </p:pic>
            <p:sp>
              <p:nvSpPr>
                <p:cNvPr id="23" name="Freeform 22">
                  <a:extLst>
                    <a:ext uri="{FF2B5EF4-FFF2-40B4-BE49-F238E27FC236}">
                      <a16:creationId xmlns:a16="http://schemas.microsoft.com/office/drawing/2014/main" id="{FEC50987-5495-CC8C-231D-E3C2A78F5CFF}"/>
                    </a:ext>
                  </a:extLst>
                </p:cNvPr>
                <p:cNvSpPr/>
                <p:nvPr/>
              </p:nvSpPr>
              <p:spPr>
                <a:xfrm>
                  <a:off x="1457475" y="3540244"/>
                  <a:ext cx="2256818" cy="577175"/>
                </a:xfrm>
                <a:custGeom>
                  <a:avLst/>
                  <a:gdLst>
                    <a:gd name="connsiteX0" fmla="*/ 0 w 2256818"/>
                    <a:gd name="connsiteY0" fmla="*/ 577175 h 577175"/>
                    <a:gd name="connsiteX1" fmla="*/ 64852 w 2256818"/>
                    <a:gd name="connsiteY1" fmla="*/ 499353 h 577175"/>
                    <a:gd name="connsiteX2" fmla="*/ 123218 w 2256818"/>
                    <a:gd name="connsiteY2" fmla="*/ 479898 h 577175"/>
                    <a:gd name="connsiteX3" fmla="*/ 142673 w 2256818"/>
                    <a:gd name="connsiteY3" fmla="*/ 473413 h 577175"/>
                    <a:gd name="connsiteX4" fmla="*/ 162128 w 2256818"/>
                    <a:gd name="connsiteY4" fmla="*/ 453958 h 577175"/>
                    <a:gd name="connsiteX5" fmla="*/ 175098 w 2256818"/>
                    <a:gd name="connsiteY5" fmla="*/ 434502 h 577175"/>
                    <a:gd name="connsiteX6" fmla="*/ 207524 w 2256818"/>
                    <a:gd name="connsiteY6" fmla="*/ 402077 h 577175"/>
                    <a:gd name="connsiteX7" fmla="*/ 233464 w 2256818"/>
                    <a:gd name="connsiteY7" fmla="*/ 369651 h 577175"/>
                    <a:gd name="connsiteX8" fmla="*/ 272375 w 2256818"/>
                    <a:gd name="connsiteY8" fmla="*/ 343711 h 577175"/>
                    <a:gd name="connsiteX9" fmla="*/ 291830 w 2256818"/>
                    <a:gd name="connsiteY9" fmla="*/ 330741 h 577175"/>
                    <a:gd name="connsiteX10" fmla="*/ 330741 w 2256818"/>
                    <a:gd name="connsiteY10" fmla="*/ 317771 h 577175"/>
                    <a:gd name="connsiteX11" fmla="*/ 363166 w 2256818"/>
                    <a:gd name="connsiteY11" fmla="*/ 291830 h 577175"/>
                    <a:gd name="connsiteX12" fmla="*/ 376137 w 2256818"/>
                    <a:gd name="connsiteY12" fmla="*/ 278860 h 577175"/>
                    <a:gd name="connsiteX13" fmla="*/ 395592 w 2256818"/>
                    <a:gd name="connsiteY13" fmla="*/ 272375 h 577175"/>
                    <a:gd name="connsiteX14" fmla="*/ 453958 w 2256818"/>
                    <a:gd name="connsiteY14" fmla="*/ 246434 h 577175"/>
                    <a:gd name="connsiteX15" fmla="*/ 551235 w 2256818"/>
                    <a:gd name="connsiteY15" fmla="*/ 233464 h 577175"/>
                    <a:gd name="connsiteX16" fmla="*/ 570690 w 2256818"/>
                    <a:gd name="connsiteY16" fmla="*/ 226979 h 577175"/>
                    <a:gd name="connsiteX17" fmla="*/ 590145 w 2256818"/>
                    <a:gd name="connsiteY17" fmla="*/ 168613 h 577175"/>
                    <a:gd name="connsiteX18" fmla="*/ 603115 w 2256818"/>
                    <a:gd name="connsiteY18" fmla="*/ 103762 h 577175"/>
                    <a:gd name="connsiteX19" fmla="*/ 629056 w 2256818"/>
                    <a:gd name="connsiteY19" fmla="*/ 64851 h 577175"/>
                    <a:gd name="connsiteX20" fmla="*/ 635541 w 2256818"/>
                    <a:gd name="connsiteY20" fmla="*/ 45396 h 577175"/>
                    <a:gd name="connsiteX21" fmla="*/ 648511 w 2256818"/>
                    <a:gd name="connsiteY21" fmla="*/ 25941 h 577175"/>
                    <a:gd name="connsiteX22" fmla="*/ 687422 w 2256818"/>
                    <a:gd name="connsiteY22" fmla="*/ 12971 h 577175"/>
                    <a:gd name="connsiteX23" fmla="*/ 778213 w 2256818"/>
                    <a:gd name="connsiteY23" fmla="*/ 0 h 577175"/>
                    <a:gd name="connsiteX24" fmla="*/ 914400 w 2256818"/>
                    <a:gd name="connsiteY24" fmla="*/ 19456 h 577175"/>
                    <a:gd name="connsiteX25" fmla="*/ 946826 w 2256818"/>
                    <a:gd name="connsiteY25" fmla="*/ 25941 h 577175"/>
                    <a:gd name="connsiteX26" fmla="*/ 966281 w 2256818"/>
                    <a:gd name="connsiteY26" fmla="*/ 32426 h 577175"/>
                    <a:gd name="connsiteX27" fmla="*/ 1005192 w 2256818"/>
                    <a:gd name="connsiteY27" fmla="*/ 58366 h 577175"/>
                    <a:gd name="connsiteX28" fmla="*/ 1024647 w 2256818"/>
                    <a:gd name="connsiteY28" fmla="*/ 64851 h 577175"/>
                    <a:gd name="connsiteX29" fmla="*/ 1141379 w 2256818"/>
                    <a:gd name="connsiteY29" fmla="*/ 77822 h 577175"/>
                    <a:gd name="connsiteX30" fmla="*/ 1173805 w 2256818"/>
                    <a:gd name="connsiteY30" fmla="*/ 84307 h 577175"/>
                    <a:gd name="connsiteX31" fmla="*/ 1193260 w 2256818"/>
                    <a:gd name="connsiteY31" fmla="*/ 90792 h 577175"/>
                    <a:gd name="connsiteX32" fmla="*/ 1199745 w 2256818"/>
                    <a:gd name="connsiteY32" fmla="*/ 110247 h 577175"/>
                    <a:gd name="connsiteX33" fmla="*/ 1219200 w 2256818"/>
                    <a:gd name="connsiteY33" fmla="*/ 123217 h 577175"/>
                    <a:gd name="connsiteX34" fmla="*/ 1258111 w 2256818"/>
                    <a:gd name="connsiteY34" fmla="*/ 201039 h 577175"/>
                    <a:gd name="connsiteX35" fmla="*/ 1277566 w 2256818"/>
                    <a:gd name="connsiteY35" fmla="*/ 214009 h 577175"/>
                    <a:gd name="connsiteX36" fmla="*/ 1290537 w 2256818"/>
                    <a:gd name="connsiteY36" fmla="*/ 226979 h 577175"/>
                    <a:gd name="connsiteX37" fmla="*/ 1316477 w 2256818"/>
                    <a:gd name="connsiteY37" fmla="*/ 239949 h 577175"/>
                    <a:gd name="connsiteX38" fmla="*/ 1342418 w 2256818"/>
                    <a:gd name="connsiteY38" fmla="*/ 259405 h 577175"/>
                    <a:gd name="connsiteX39" fmla="*/ 1381328 w 2256818"/>
                    <a:gd name="connsiteY39" fmla="*/ 272375 h 577175"/>
                    <a:gd name="connsiteX40" fmla="*/ 1420239 w 2256818"/>
                    <a:gd name="connsiteY40" fmla="*/ 291830 h 577175"/>
                    <a:gd name="connsiteX41" fmla="*/ 1459149 w 2256818"/>
                    <a:gd name="connsiteY41" fmla="*/ 317771 h 577175"/>
                    <a:gd name="connsiteX42" fmla="*/ 1491575 w 2256818"/>
                    <a:gd name="connsiteY42" fmla="*/ 343711 h 577175"/>
                    <a:gd name="connsiteX43" fmla="*/ 1511030 w 2256818"/>
                    <a:gd name="connsiteY43" fmla="*/ 350196 h 577175"/>
                    <a:gd name="connsiteX44" fmla="*/ 1549941 w 2256818"/>
                    <a:gd name="connsiteY44" fmla="*/ 376136 h 577175"/>
                    <a:gd name="connsiteX45" fmla="*/ 1588852 w 2256818"/>
                    <a:gd name="connsiteY45" fmla="*/ 389107 h 577175"/>
                    <a:gd name="connsiteX46" fmla="*/ 1608307 w 2256818"/>
                    <a:gd name="connsiteY46" fmla="*/ 402077 h 577175"/>
                    <a:gd name="connsiteX47" fmla="*/ 1673158 w 2256818"/>
                    <a:gd name="connsiteY47" fmla="*/ 421532 h 577175"/>
                    <a:gd name="connsiteX48" fmla="*/ 1738009 w 2256818"/>
                    <a:gd name="connsiteY48" fmla="*/ 440988 h 577175"/>
                    <a:gd name="connsiteX49" fmla="*/ 1802860 w 2256818"/>
                    <a:gd name="connsiteY49" fmla="*/ 453958 h 577175"/>
                    <a:gd name="connsiteX50" fmla="*/ 1848256 w 2256818"/>
                    <a:gd name="connsiteY50" fmla="*/ 466928 h 577175"/>
                    <a:gd name="connsiteX51" fmla="*/ 1880681 w 2256818"/>
                    <a:gd name="connsiteY51" fmla="*/ 473413 h 577175"/>
                    <a:gd name="connsiteX52" fmla="*/ 1906622 w 2256818"/>
                    <a:gd name="connsiteY52" fmla="*/ 479898 h 577175"/>
                    <a:gd name="connsiteX53" fmla="*/ 2016869 w 2256818"/>
                    <a:gd name="connsiteY53" fmla="*/ 486383 h 577175"/>
                    <a:gd name="connsiteX54" fmla="*/ 2127115 w 2256818"/>
                    <a:gd name="connsiteY54" fmla="*/ 499353 h 577175"/>
                    <a:gd name="connsiteX55" fmla="*/ 2153056 w 2256818"/>
                    <a:gd name="connsiteY55" fmla="*/ 505839 h 577175"/>
                    <a:gd name="connsiteX56" fmla="*/ 2204937 w 2256818"/>
                    <a:gd name="connsiteY56" fmla="*/ 518809 h 577175"/>
                    <a:gd name="connsiteX57" fmla="*/ 2224392 w 2256818"/>
                    <a:gd name="connsiteY57" fmla="*/ 538264 h 577175"/>
                    <a:gd name="connsiteX58" fmla="*/ 2243847 w 2256818"/>
                    <a:gd name="connsiteY58" fmla="*/ 544749 h 577175"/>
                    <a:gd name="connsiteX59" fmla="*/ 2256818 w 2256818"/>
                    <a:gd name="connsiteY59" fmla="*/ 551234 h 5771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</a:cxnLst>
                  <a:rect l="l" t="t" r="r" b="b"/>
                  <a:pathLst>
                    <a:path w="2256818" h="577175">
                      <a:moveTo>
                        <a:pt x="0" y="577175"/>
                      </a:moveTo>
                      <a:cubicBezTo>
                        <a:pt x="6658" y="567854"/>
                        <a:pt x="47762" y="505050"/>
                        <a:pt x="64852" y="499353"/>
                      </a:cubicBezTo>
                      <a:lnTo>
                        <a:pt x="123218" y="479898"/>
                      </a:lnTo>
                      <a:lnTo>
                        <a:pt x="142673" y="473413"/>
                      </a:lnTo>
                      <a:cubicBezTo>
                        <a:pt x="149158" y="466928"/>
                        <a:pt x="156257" y="461004"/>
                        <a:pt x="162128" y="453958"/>
                      </a:cubicBezTo>
                      <a:cubicBezTo>
                        <a:pt x="167118" y="447970"/>
                        <a:pt x="169965" y="440368"/>
                        <a:pt x="175098" y="434502"/>
                      </a:cubicBezTo>
                      <a:cubicBezTo>
                        <a:pt x="185164" y="422998"/>
                        <a:pt x="199045" y="414795"/>
                        <a:pt x="207524" y="402077"/>
                      </a:cubicBezTo>
                      <a:cubicBezTo>
                        <a:pt x="216031" y="389317"/>
                        <a:pt x="221145" y="378890"/>
                        <a:pt x="233464" y="369651"/>
                      </a:cubicBezTo>
                      <a:cubicBezTo>
                        <a:pt x="245935" y="360298"/>
                        <a:pt x="259405" y="352358"/>
                        <a:pt x="272375" y="343711"/>
                      </a:cubicBezTo>
                      <a:cubicBezTo>
                        <a:pt x="278860" y="339388"/>
                        <a:pt x="284436" y="333206"/>
                        <a:pt x="291830" y="330741"/>
                      </a:cubicBezTo>
                      <a:lnTo>
                        <a:pt x="330741" y="317771"/>
                      </a:lnTo>
                      <a:cubicBezTo>
                        <a:pt x="362049" y="286461"/>
                        <a:pt x="322273" y="324543"/>
                        <a:pt x="363166" y="291830"/>
                      </a:cubicBezTo>
                      <a:cubicBezTo>
                        <a:pt x="367941" y="288010"/>
                        <a:pt x="370894" y="282006"/>
                        <a:pt x="376137" y="278860"/>
                      </a:cubicBezTo>
                      <a:cubicBezTo>
                        <a:pt x="381999" y="275343"/>
                        <a:pt x="389478" y="275432"/>
                        <a:pt x="395592" y="272375"/>
                      </a:cubicBezTo>
                      <a:cubicBezTo>
                        <a:pt x="431817" y="254262"/>
                        <a:pt x="398190" y="257588"/>
                        <a:pt x="453958" y="246434"/>
                      </a:cubicBezTo>
                      <a:cubicBezTo>
                        <a:pt x="507686" y="235688"/>
                        <a:pt x="475415" y="241046"/>
                        <a:pt x="551235" y="233464"/>
                      </a:cubicBezTo>
                      <a:cubicBezTo>
                        <a:pt x="557720" y="231302"/>
                        <a:pt x="565352" y="231249"/>
                        <a:pt x="570690" y="226979"/>
                      </a:cubicBezTo>
                      <a:cubicBezTo>
                        <a:pt x="588062" y="213082"/>
                        <a:pt x="587258" y="187377"/>
                        <a:pt x="590145" y="168613"/>
                      </a:cubicBezTo>
                      <a:cubicBezTo>
                        <a:pt x="591927" y="157027"/>
                        <a:pt x="594332" y="119572"/>
                        <a:pt x="603115" y="103762"/>
                      </a:cubicBezTo>
                      <a:cubicBezTo>
                        <a:pt x="610686" y="90135"/>
                        <a:pt x="624126" y="79640"/>
                        <a:pt x="629056" y="64851"/>
                      </a:cubicBezTo>
                      <a:cubicBezTo>
                        <a:pt x="631218" y="58366"/>
                        <a:pt x="632484" y="51510"/>
                        <a:pt x="635541" y="45396"/>
                      </a:cubicBezTo>
                      <a:cubicBezTo>
                        <a:pt x="639027" y="38425"/>
                        <a:pt x="641902" y="30072"/>
                        <a:pt x="648511" y="25941"/>
                      </a:cubicBezTo>
                      <a:cubicBezTo>
                        <a:pt x="660105" y="18695"/>
                        <a:pt x="674452" y="17295"/>
                        <a:pt x="687422" y="12971"/>
                      </a:cubicBezTo>
                      <a:cubicBezTo>
                        <a:pt x="729535" y="-1067"/>
                        <a:pt x="700045" y="7106"/>
                        <a:pt x="778213" y="0"/>
                      </a:cubicBezTo>
                      <a:cubicBezTo>
                        <a:pt x="835617" y="6378"/>
                        <a:pt x="853677" y="7312"/>
                        <a:pt x="914400" y="19456"/>
                      </a:cubicBezTo>
                      <a:cubicBezTo>
                        <a:pt x="925209" y="21618"/>
                        <a:pt x="936132" y="23268"/>
                        <a:pt x="946826" y="25941"/>
                      </a:cubicBezTo>
                      <a:cubicBezTo>
                        <a:pt x="953458" y="27599"/>
                        <a:pt x="960305" y="29106"/>
                        <a:pt x="966281" y="32426"/>
                      </a:cubicBezTo>
                      <a:cubicBezTo>
                        <a:pt x="979908" y="39996"/>
                        <a:pt x="990404" y="53437"/>
                        <a:pt x="1005192" y="58366"/>
                      </a:cubicBezTo>
                      <a:cubicBezTo>
                        <a:pt x="1011677" y="60528"/>
                        <a:pt x="1017974" y="63368"/>
                        <a:pt x="1024647" y="64851"/>
                      </a:cubicBezTo>
                      <a:cubicBezTo>
                        <a:pt x="1063396" y="73462"/>
                        <a:pt x="1101603" y="74507"/>
                        <a:pt x="1141379" y="77822"/>
                      </a:cubicBezTo>
                      <a:cubicBezTo>
                        <a:pt x="1152188" y="79984"/>
                        <a:pt x="1163111" y="81634"/>
                        <a:pt x="1173805" y="84307"/>
                      </a:cubicBezTo>
                      <a:cubicBezTo>
                        <a:pt x="1180437" y="85965"/>
                        <a:pt x="1188426" y="85958"/>
                        <a:pt x="1193260" y="90792"/>
                      </a:cubicBezTo>
                      <a:cubicBezTo>
                        <a:pt x="1198094" y="95626"/>
                        <a:pt x="1195475" y="104909"/>
                        <a:pt x="1199745" y="110247"/>
                      </a:cubicBezTo>
                      <a:cubicBezTo>
                        <a:pt x="1204614" y="116333"/>
                        <a:pt x="1212715" y="118894"/>
                        <a:pt x="1219200" y="123217"/>
                      </a:cubicBezTo>
                      <a:cubicBezTo>
                        <a:pt x="1226599" y="145412"/>
                        <a:pt x="1236561" y="186673"/>
                        <a:pt x="1258111" y="201039"/>
                      </a:cubicBezTo>
                      <a:cubicBezTo>
                        <a:pt x="1264596" y="205362"/>
                        <a:pt x="1271480" y="209140"/>
                        <a:pt x="1277566" y="214009"/>
                      </a:cubicBezTo>
                      <a:cubicBezTo>
                        <a:pt x="1282341" y="217829"/>
                        <a:pt x="1285450" y="223587"/>
                        <a:pt x="1290537" y="226979"/>
                      </a:cubicBezTo>
                      <a:cubicBezTo>
                        <a:pt x="1298581" y="232341"/>
                        <a:pt x="1308279" y="234825"/>
                        <a:pt x="1316477" y="239949"/>
                      </a:cubicBezTo>
                      <a:cubicBezTo>
                        <a:pt x="1325643" y="245678"/>
                        <a:pt x="1332750" y="254571"/>
                        <a:pt x="1342418" y="259405"/>
                      </a:cubicBezTo>
                      <a:cubicBezTo>
                        <a:pt x="1354646" y="265519"/>
                        <a:pt x="1369953" y="264791"/>
                        <a:pt x="1381328" y="272375"/>
                      </a:cubicBezTo>
                      <a:cubicBezTo>
                        <a:pt x="1406471" y="289137"/>
                        <a:pt x="1393389" y="282880"/>
                        <a:pt x="1420239" y="291830"/>
                      </a:cubicBezTo>
                      <a:cubicBezTo>
                        <a:pt x="1433209" y="300477"/>
                        <a:pt x="1448126" y="306749"/>
                        <a:pt x="1459149" y="317771"/>
                      </a:cubicBezTo>
                      <a:cubicBezTo>
                        <a:pt x="1471213" y="329834"/>
                        <a:pt x="1475215" y="335531"/>
                        <a:pt x="1491575" y="343711"/>
                      </a:cubicBezTo>
                      <a:cubicBezTo>
                        <a:pt x="1497689" y="346768"/>
                        <a:pt x="1505054" y="346876"/>
                        <a:pt x="1511030" y="350196"/>
                      </a:cubicBezTo>
                      <a:cubicBezTo>
                        <a:pt x="1524657" y="357766"/>
                        <a:pt x="1535153" y="371206"/>
                        <a:pt x="1549941" y="376136"/>
                      </a:cubicBezTo>
                      <a:lnTo>
                        <a:pt x="1588852" y="389107"/>
                      </a:lnTo>
                      <a:cubicBezTo>
                        <a:pt x="1595337" y="393430"/>
                        <a:pt x="1601185" y="398912"/>
                        <a:pt x="1608307" y="402077"/>
                      </a:cubicBezTo>
                      <a:cubicBezTo>
                        <a:pt x="1640052" y="416186"/>
                        <a:pt x="1644138" y="412826"/>
                        <a:pt x="1673158" y="421532"/>
                      </a:cubicBezTo>
                      <a:cubicBezTo>
                        <a:pt x="1713864" y="433744"/>
                        <a:pt x="1703148" y="433517"/>
                        <a:pt x="1738009" y="440988"/>
                      </a:cubicBezTo>
                      <a:cubicBezTo>
                        <a:pt x="1759565" y="445607"/>
                        <a:pt x="1781946" y="446987"/>
                        <a:pt x="1802860" y="453958"/>
                      </a:cubicBezTo>
                      <a:cubicBezTo>
                        <a:pt x="1824527" y="461180"/>
                        <a:pt x="1823824" y="461499"/>
                        <a:pt x="1848256" y="466928"/>
                      </a:cubicBezTo>
                      <a:cubicBezTo>
                        <a:pt x="1859016" y="469319"/>
                        <a:pt x="1869921" y="471022"/>
                        <a:pt x="1880681" y="473413"/>
                      </a:cubicBezTo>
                      <a:cubicBezTo>
                        <a:pt x="1889382" y="475346"/>
                        <a:pt x="1897749" y="479053"/>
                        <a:pt x="1906622" y="479898"/>
                      </a:cubicBezTo>
                      <a:cubicBezTo>
                        <a:pt x="1943269" y="483388"/>
                        <a:pt x="1980150" y="483760"/>
                        <a:pt x="2016869" y="486383"/>
                      </a:cubicBezTo>
                      <a:cubicBezTo>
                        <a:pt x="2059095" y="489399"/>
                        <a:pt x="2087895" y="491509"/>
                        <a:pt x="2127115" y="499353"/>
                      </a:cubicBezTo>
                      <a:cubicBezTo>
                        <a:pt x="2135855" y="501101"/>
                        <a:pt x="2144355" y="503905"/>
                        <a:pt x="2153056" y="505839"/>
                      </a:cubicBezTo>
                      <a:cubicBezTo>
                        <a:pt x="2200017" y="516275"/>
                        <a:pt x="2170166" y="507219"/>
                        <a:pt x="2204937" y="518809"/>
                      </a:cubicBezTo>
                      <a:cubicBezTo>
                        <a:pt x="2211422" y="525294"/>
                        <a:pt x="2216761" y="533177"/>
                        <a:pt x="2224392" y="538264"/>
                      </a:cubicBezTo>
                      <a:cubicBezTo>
                        <a:pt x="2230080" y="542056"/>
                        <a:pt x="2237500" y="542210"/>
                        <a:pt x="2243847" y="544749"/>
                      </a:cubicBezTo>
                      <a:cubicBezTo>
                        <a:pt x="2248335" y="546544"/>
                        <a:pt x="2252494" y="549072"/>
                        <a:pt x="2256818" y="551234"/>
                      </a:cubicBezTo>
                    </a:path>
                  </a:pathLst>
                </a:custGeom>
                <a:noFill/>
                <a:ln w="12700" cap="flat" cmpd="sng" algn="ctr">
                  <a:solidFill>
                    <a:srgbClr val="FFFC00"/>
                  </a:solidFill>
                  <a:prstDash val="sysDash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24" name="Freeform 23">
                  <a:extLst>
                    <a:ext uri="{FF2B5EF4-FFF2-40B4-BE49-F238E27FC236}">
                      <a16:creationId xmlns:a16="http://schemas.microsoft.com/office/drawing/2014/main" id="{409F01C9-F920-9A1E-F175-F4EE725D58D7}"/>
                    </a:ext>
                  </a:extLst>
                </p:cNvPr>
                <p:cNvSpPr/>
                <p:nvPr/>
              </p:nvSpPr>
              <p:spPr>
                <a:xfrm>
                  <a:off x="1412080" y="4979938"/>
                  <a:ext cx="2282757" cy="570689"/>
                </a:xfrm>
                <a:custGeom>
                  <a:avLst/>
                  <a:gdLst>
                    <a:gd name="connsiteX0" fmla="*/ 0 w 2282757"/>
                    <a:gd name="connsiteY0" fmla="*/ 408562 h 570689"/>
                    <a:gd name="connsiteX1" fmla="*/ 129702 w 2282757"/>
                    <a:gd name="connsiteY1" fmla="*/ 453957 h 570689"/>
                    <a:gd name="connsiteX2" fmla="*/ 168613 w 2282757"/>
                    <a:gd name="connsiteY2" fmla="*/ 479898 h 570689"/>
                    <a:gd name="connsiteX3" fmla="*/ 226978 w 2282757"/>
                    <a:gd name="connsiteY3" fmla="*/ 499353 h 570689"/>
                    <a:gd name="connsiteX4" fmla="*/ 246434 w 2282757"/>
                    <a:gd name="connsiteY4" fmla="*/ 505838 h 570689"/>
                    <a:gd name="connsiteX5" fmla="*/ 304800 w 2282757"/>
                    <a:gd name="connsiteY5" fmla="*/ 518808 h 570689"/>
                    <a:gd name="connsiteX6" fmla="*/ 356681 w 2282757"/>
                    <a:gd name="connsiteY6" fmla="*/ 525294 h 570689"/>
                    <a:gd name="connsiteX7" fmla="*/ 389106 w 2282757"/>
                    <a:gd name="connsiteY7" fmla="*/ 531779 h 570689"/>
                    <a:gd name="connsiteX8" fmla="*/ 616085 w 2282757"/>
                    <a:gd name="connsiteY8" fmla="*/ 544749 h 570689"/>
                    <a:gd name="connsiteX9" fmla="*/ 732817 w 2282757"/>
                    <a:gd name="connsiteY9" fmla="*/ 531779 h 570689"/>
                    <a:gd name="connsiteX10" fmla="*/ 830093 w 2282757"/>
                    <a:gd name="connsiteY10" fmla="*/ 518808 h 570689"/>
                    <a:gd name="connsiteX11" fmla="*/ 875489 w 2282757"/>
                    <a:gd name="connsiteY11" fmla="*/ 512323 h 570689"/>
                    <a:gd name="connsiteX12" fmla="*/ 920885 w 2282757"/>
                    <a:gd name="connsiteY12" fmla="*/ 499353 h 570689"/>
                    <a:gd name="connsiteX13" fmla="*/ 933855 w 2282757"/>
                    <a:gd name="connsiteY13" fmla="*/ 479898 h 570689"/>
                    <a:gd name="connsiteX14" fmla="*/ 953310 w 2282757"/>
                    <a:gd name="connsiteY14" fmla="*/ 473413 h 570689"/>
                    <a:gd name="connsiteX15" fmla="*/ 966281 w 2282757"/>
                    <a:gd name="connsiteY15" fmla="*/ 460442 h 570689"/>
                    <a:gd name="connsiteX16" fmla="*/ 985736 w 2282757"/>
                    <a:gd name="connsiteY16" fmla="*/ 466928 h 570689"/>
                    <a:gd name="connsiteX17" fmla="*/ 1011676 w 2282757"/>
                    <a:gd name="connsiteY17" fmla="*/ 505838 h 570689"/>
                    <a:gd name="connsiteX18" fmla="*/ 1050587 w 2282757"/>
                    <a:gd name="connsiteY18" fmla="*/ 518808 h 570689"/>
                    <a:gd name="connsiteX19" fmla="*/ 1102468 w 2282757"/>
                    <a:gd name="connsiteY19" fmla="*/ 531779 h 570689"/>
                    <a:gd name="connsiteX20" fmla="*/ 1128408 w 2282757"/>
                    <a:gd name="connsiteY20" fmla="*/ 538264 h 570689"/>
                    <a:gd name="connsiteX21" fmla="*/ 1186774 w 2282757"/>
                    <a:gd name="connsiteY21" fmla="*/ 557719 h 570689"/>
                    <a:gd name="connsiteX22" fmla="*/ 1206230 w 2282757"/>
                    <a:gd name="connsiteY22" fmla="*/ 564204 h 570689"/>
                    <a:gd name="connsiteX23" fmla="*/ 1225685 w 2282757"/>
                    <a:gd name="connsiteY23" fmla="*/ 570689 h 570689"/>
                    <a:gd name="connsiteX24" fmla="*/ 1309991 w 2282757"/>
                    <a:gd name="connsiteY24" fmla="*/ 557719 h 570689"/>
                    <a:gd name="connsiteX25" fmla="*/ 1348902 w 2282757"/>
                    <a:gd name="connsiteY25" fmla="*/ 544749 h 570689"/>
                    <a:gd name="connsiteX26" fmla="*/ 1368357 w 2282757"/>
                    <a:gd name="connsiteY26" fmla="*/ 538264 h 570689"/>
                    <a:gd name="connsiteX27" fmla="*/ 1407268 w 2282757"/>
                    <a:gd name="connsiteY27" fmla="*/ 518808 h 570689"/>
                    <a:gd name="connsiteX28" fmla="*/ 1465634 w 2282757"/>
                    <a:gd name="connsiteY28" fmla="*/ 486383 h 570689"/>
                    <a:gd name="connsiteX29" fmla="*/ 1582366 w 2282757"/>
                    <a:gd name="connsiteY29" fmla="*/ 473413 h 570689"/>
                    <a:gd name="connsiteX30" fmla="*/ 1647217 w 2282757"/>
                    <a:gd name="connsiteY30" fmla="*/ 466928 h 570689"/>
                    <a:gd name="connsiteX31" fmla="*/ 1705583 w 2282757"/>
                    <a:gd name="connsiteY31" fmla="*/ 453957 h 570689"/>
                    <a:gd name="connsiteX32" fmla="*/ 1744493 w 2282757"/>
                    <a:gd name="connsiteY32" fmla="*/ 440987 h 570689"/>
                    <a:gd name="connsiteX33" fmla="*/ 1783404 w 2282757"/>
                    <a:gd name="connsiteY33" fmla="*/ 421532 h 570689"/>
                    <a:gd name="connsiteX34" fmla="*/ 1822315 w 2282757"/>
                    <a:gd name="connsiteY34" fmla="*/ 402077 h 570689"/>
                    <a:gd name="connsiteX35" fmla="*/ 1854740 w 2282757"/>
                    <a:gd name="connsiteY35" fmla="*/ 376136 h 570689"/>
                    <a:gd name="connsiteX36" fmla="*/ 1874195 w 2282757"/>
                    <a:gd name="connsiteY36" fmla="*/ 369651 h 570689"/>
                    <a:gd name="connsiteX37" fmla="*/ 1887166 w 2282757"/>
                    <a:gd name="connsiteY37" fmla="*/ 356681 h 570689"/>
                    <a:gd name="connsiteX38" fmla="*/ 1913106 w 2282757"/>
                    <a:gd name="connsiteY38" fmla="*/ 350196 h 570689"/>
                    <a:gd name="connsiteX39" fmla="*/ 1932561 w 2282757"/>
                    <a:gd name="connsiteY39" fmla="*/ 343711 h 570689"/>
                    <a:gd name="connsiteX40" fmla="*/ 1952017 w 2282757"/>
                    <a:gd name="connsiteY40" fmla="*/ 330740 h 570689"/>
                    <a:gd name="connsiteX41" fmla="*/ 1977957 w 2282757"/>
                    <a:gd name="connsiteY41" fmla="*/ 324255 h 570689"/>
                    <a:gd name="connsiteX42" fmla="*/ 1997413 w 2282757"/>
                    <a:gd name="connsiteY42" fmla="*/ 317770 h 570689"/>
                    <a:gd name="connsiteX43" fmla="*/ 2042808 w 2282757"/>
                    <a:gd name="connsiteY43" fmla="*/ 304800 h 570689"/>
                    <a:gd name="connsiteX44" fmla="*/ 2094689 w 2282757"/>
                    <a:gd name="connsiteY44" fmla="*/ 259404 h 570689"/>
                    <a:gd name="connsiteX45" fmla="*/ 2114144 w 2282757"/>
                    <a:gd name="connsiteY45" fmla="*/ 239949 h 570689"/>
                    <a:gd name="connsiteX46" fmla="*/ 2127115 w 2282757"/>
                    <a:gd name="connsiteY46" fmla="*/ 226979 h 570689"/>
                    <a:gd name="connsiteX47" fmla="*/ 2153055 w 2282757"/>
                    <a:gd name="connsiteY47" fmla="*/ 168613 h 570689"/>
                    <a:gd name="connsiteX48" fmla="*/ 2159540 w 2282757"/>
                    <a:gd name="connsiteY48" fmla="*/ 149157 h 570689"/>
                    <a:gd name="connsiteX49" fmla="*/ 2166025 w 2282757"/>
                    <a:gd name="connsiteY49" fmla="*/ 129702 h 570689"/>
                    <a:gd name="connsiteX50" fmla="*/ 2185481 w 2282757"/>
                    <a:gd name="connsiteY50" fmla="*/ 64851 h 570689"/>
                    <a:gd name="connsiteX51" fmla="*/ 2204936 w 2282757"/>
                    <a:gd name="connsiteY51" fmla="*/ 51881 h 570689"/>
                    <a:gd name="connsiteX52" fmla="*/ 2211421 w 2282757"/>
                    <a:gd name="connsiteY52" fmla="*/ 32425 h 570689"/>
                    <a:gd name="connsiteX53" fmla="*/ 2250332 w 2282757"/>
                    <a:gd name="connsiteY53" fmla="*/ 19455 h 570689"/>
                    <a:gd name="connsiteX54" fmla="*/ 2282757 w 2282757"/>
                    <a:gd name="connsiteY54" fmla="*/ 0 h 5706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</a:cxnLst>
                  <a:rect l="l" t="t" r="r" b="b"/>
                  <a:pathLst>
                    <a:path w="2282757" h="570689">
                      <a:moveTo>
                        <a:pt x="0" y="408562"/>
                      </a:moveTo>
                      <a:cubicBezTo>
                        <a:pt x="43234" y="423694"/>
                        <a:pt x="87517" y="436109"/>
                        <a:pt x="129702" y="453957"/>
                      </a:cubicBezTo>
                      <a:cubicBezTo>
                        <a:pt x="144058" y="460031"/>
                        <a:pt x="153824" y="474968"/>
                        <a:pt x="168613" y="479898"/>
                      </a:cubicBezTo>
                      <a:lnTo>
                        <a:pt x="226978" y="499353"/>
                      </a:lnTo>
                      <a:cubicBezTo>
                        <a:pt x="233463" y="501515"/>
                        <a:pt x="239802" y="504180"/>
                        <a:pt x="246434" y="505838"/>
                      </a:cubicBezTo>
                      <a:cubicBezTo>
                        <a:pt x="267094" y="511003"/>
                        <a:pt x="283389" y="515514"/>
                        <a:pt x="304800" y="518808"/>
                      </a:cubicBezTo>
                      <a:cubicBezTo>
                        <a:pt x="322026" y="521458"/>
                        <a:pt x="339455" y="522644"/>
                        <a:pt x="356681" y="525294"/>
                      </a:cubicBezTo>
                      <a:cubicBezTo>
                        <a:pt x="367575" y="526970"/>
                        <a:pt x="378169" y="530412"/>
                        <a:pt x="389106" y="531779"/>
                      </a:cubicBezTo>
                      <a:cubicBezTo>
                        <a:pt x="461816" y="540868"/>
                        <a:pt x="546060" y="541831"/>
                        <a:pt x="616085" y="544749"/>
                      </a:cubicBezTo>
                      <a:cubicBezTo>
                        <a:pt x="680926" y="531781"/>
                        <a:pt x="625303" y="541553"/>
                        <a:pt x="732817" y="531779"/>
                      </a:cubicBezTo>
                      <a:cubicBezTo>
                        <a:pt x="799000" y="525763"/>
                        <a:pt x="775402" y="527223"/>
                        <a:pt x="830093" y="518808"/>
                      </a:cubicBezTo>
                      <a:cubicBezTo>
                        <a:pt x="845201" y="516484"/>
                        <a:pt x="860450" y="515057"/>
                        <a:pt x="875489" y="512323"/>
                      </a:cubicBezTo>
                      <a:cubicBezTo>
                        <a:pt x="893405" y="509066"/>
                        <a:pt x="904215" y="504910"/>
                        <a:pt x="920885" y="499353"/>
                      </a:cubicBezTo>
                      <a:cubicBezTo>
                        <a:pt x="925208" y="492868"/>
                        <a:pt x="927769" y="484767"/>
                        <a:pt x="933855" y="479898"/>
                      </a:cubicBezTo>
                      <a:cubicBezTo>
                        <a:pt x="939193" y="475628"/>
                        <a:pt x="947448" y="476930"/>
                        <a:pt x="953310" y="473413"/>
                      </a:cubicBezTo>
                      <a:cubicBezTo>
                        <a:pt x="958553" y="470267"/>
                        <a:pt x="961957" y="464766"/>
                        <a:pt x="966281" y="460442"/>
                      </a:cubicBezTo>
                      <a:cubicBezTo>
                        <a:pt x="972766" y="462604"/>
                        <a:pt x="980902" y="462094"/>
                        <a:pt x="985736" y="466928"/>
                      </a:cubicBezTo>
                      <a:cubicBezTo>
                        <a:pt x="1019247" y="500440"/>
                        <a:pt x="955019" y="474363"/>
                        <a:pt x="1011676" y="505838"/>
                      </a:cubicBezTo>
                      <a:cubicBezTo>
                        <a:pt x="1023627" y="512478"/>
                        <a:pt x="1037323" y="515492"/>
                        <a:pt x="1050587" y="518808"/>
                      </a:cubicBezTo>
                      <a:lnTo>
                        <a:pt x="1102468" y="531779"/>
                      </a:lnTo>
                      <a:cubicBezTo>
                        <a:pt x="1111115" y="533941"/>
                        <a:pt x="1119953" y="535446"/>
                        <a:pt x="1128408" y="538264"/>
                      </a:cubicBezTo>
                      <a:lnTo>
                        <a:pt x="1186774" y="557719"/>
                      </a:lnTo>
                      <a:lnTo>
                        <a:pt x="1206230" y="564204"/>
                      </a:lnTo>
                      <a:lnTo>
                        <a:pt x="1225685" y="570689"/>
                      </a:lnTo>
                      <a:cubicBezTo>
                        <a:pt x="1249962" y="567654"/>
                        <a:pt x="1284852" y="564575"/>
                        <a:pt x="1309991" y="557719"/>
                      </a:cubicBezTo>
                      <a:cubicBezTo>
                        <a:pt x="1323181" y="554122"/>
                        <a:pt x="1335932" y="549072"/>
                        <a:pt x="1348902" y="544749"/>
                      </a:cubicBezTo>
                      <a:cubicBezTo>
                        <a:pt x="1355387" y="542587"/>
                        <a:pt x="1362669" y="542056"/>
                        <a:pt x="1368357" y="538264"/>
                      </a:cubicBezTo>
                      <a:cubicBezTo>
                        <a:pt x="1454747" y="480674"/>
                        <a:pt x="1326704" y="563567"/>
                        <a:pt x="1407268" y="518808"/>
                      </a:cubicBezTo>
                      <a:cubicBezTo>
                        <a:pt x="1446789" y="496851"/>
                        <a:pt x="1433617" y="494387"/>
                        <a:pt x="1465634" y="486383"/>
                      </a:cubicBezTo>
                      <a:cubicBezTo>
                        <a:pt x="1509573" y="475399"/>
                        <a:pt x="1528301" y="478114"/>
                        <a:pt x="1582366" y="473413"/>
                      </a:cubicBezTo>
                      <a:cubicBezTo>
                        <a:pt x="1604009" y="471531"/>
                        <a:pt x="1625600" y="469090"/>
                        <a:pt x="1647217" y="466928"/>
                      </a:cubicBezTo>
                      <a:cubicBezTo>
                        <a:pt x="1665720" y="463227"/>
                        <a:pt x="1687274" y="459450"/>
                        <a:pt x="1705583" y="453957"/>
                      </a:cubicBezTo>
                      <a:cubicBezTo>
                        <a:pt x="1718678" y="450029"/>
                        <a:pt x="1733117" y="448570"/>
                        <a:pt x="1744493" y="440987"/>
                      </a:cubicBezTo>
                      <a:cubicBezTo>
                        <a:pt x="1800257" y="403813"/>
                        <a:pt x="1729700" y="448384"/>
                        <a:pt x="1783404" y="421532"/>
                      </a:cubicBezTo>
                      <a:cubicBezTo>
                        <a:pt x="1833687" y="396390"/>
                        <a:pt x="1773414" y="418376"/>
                        <a:pt x="1822315" y="402077"/>
                      </a:cubicBezTo>
                      <a:cubicBezTo>
                        <a:pt x="1834379" y="390012"/>
                        <a:pt x="1838377" y="384317"/>
                        <a:pt x="1854740" y="376136"/>
                      </a:cubicBezTo>
                      <a:cubicBezTo>
                        <a:pt x="1860854" y="373079"/>
                        <a:pt x="1867710" y="371813"/>
                        <a:pt x="1874195" y="369651"/>
                      </a:cubicBezTo>
                      <a:cubicBezTo>
                        <a:pt x="1878519" y="365328"/>
                        <a:pt x="1881697" y="359415"/>
                        <a:pt x="1887166" y="356681"/>
                      </a:cubicBezTo>
                      <a:cubicBezTo>
                        <a:pt x="1895138" y="352695"/>
                        <a:pt x="1904536" y="352645"/>
                        <a:pt x="1913106" y="350196"/>
                      </a:cubicBezTo>
                      <a:cubicBezTo>
                        <a:pt x="1919679" y="348318"/>
                        <a:pt x="1926076" y="345873"/>
                        <a:pt x="1932561" y="343711"/>
                      </a:cubicBezTo>
                      <a:cubicBezTo>
                        <a:pt x="1939046" y="339387"/>
                        <a:pt x="1944853" y="333810"/>
                        <a:pt x="1952017" y="330740"/>
                      </a:cubicBezTo>
                      <a:cubicBezTo>
                        <a:pt x="1960209" y="327229"/>
                        <a:pt x="1969387" y="326703"/>
                        <a:pt x="1977957" y="324255"/>
                      </a:cubicBezTo>
                      <a:cubicBezTo>
                        <a:pt x="1984530" y="322377"/>
                        <a:pt x="1990840" y="319648"/>
                        <a:pt x="1997413" y="317770"/>
                      </a:cubicBezTo>
                      <a:cubicBezTo>
                        <a:pt x="2007110" y="315000"/>
                        <a:pt x="2032442" y="309983"/>
                        <a:pt x="2042808" y="304800"/>
                      </a:cubicBezTo>
                      <a:cubicBezTo>
                        <a:pt x="2064260" y="294074"/>
                        <a:pt x="2077780" y="276313"/>
                        <a:pt x="2094689" y="259404"/>
                      </a:cubicBezTo>
                      <a:lnTo>
                        <a:pt x="2114144" y="239949"/>
                      </a:lnTo>
                      <a:cubicBezTo>
                        <a:pt x="2118468" y="235626"/>
                        <a:pt x="2123723" y="232067"/>
                        <a:pt x="2127115" y="226979"/>
                      </a:cubicBezTo>
                      <a:cubicBezTo>
                        <a:pt x="2147668" y="196148"/>
                        <a:pt x="2137621" y="214917"/>
                        <a:pt x="2153055" y="168613"/>
                      </a:cubicBezTo>
                      <a:lnTo>
                        <a:pt x="2159540" y="149157"/>
                      </a:lnTo>
                      <a:cubicBezTo>
                        <a:pt x="2161702" y="142672"/>
                        <a:pt x="2164367" y="136334"/>
                        <a:pt x="2166025" y="129702"/>
                      </a:cubicBezTo>
                      <a:cubicBezTo>
                        <a:pt x="2168621" y="119317"/>
                        <a:pt x="2180743" y="68009"/>
                        <a:pt x="2185481" y="64851"/>
                      </a:cubicBezTo>
                      <a:lnTo>
                        <a:pt x="2204936" y="51881"/>
                      </a:lnTo>
                      <a:cubicBezTo>
                        <a:pt x="2207098" y="45396"/>
                        <a:pt x="2205858" y="36398"/>
                        <a:pt x="2211421" y="32425"/>
                      </a:cubicBezTo>
                      <a:cubicBezTo>
                        <a:pt x="2222546" y="24478"/>
                        <a:pt x="2250332" y="19455"/>
                        <a:pt x="2250332" y="19455"/>
                      </a:cubicBezTo>
                      <a:cubicBezTo>
                        <a:pt x="2273809" y="3804"/>
                        <a:pt x="2262816" y="9971"/>
                        <a:pt x="2282757" y="0"/>
                      </a:cubicBezTo>
                    </a:path>
                  </a:pathLst>
                </a:custGeom>
                <a:noFill/>
                <a:ln w="12700" cap="flat" cmpd="sng" algn="ctr">
                  <a:solidFill>
                    <a:srgbClr val="FFFF00"/>
                  </a:solidFill>
                  <a:prstDash val="sysDash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25" name="Freeform 24">
                  <a:extLst>
                    <a:ext uri="{FF2B5EF4-FFF2-40B4-BE49-F238E27FC236}">
                      <a16:creationId xmlns:a16="http://schemas.microsoft.com/office/drawing/2014/main" id="{39D7F7FD-FB31-B9C7-6EEE-66FC08DB3093}"/>
                    </a:ext>
                  </a:extLst>
                </p:cNvPr>
                <p:cNvSpPr/>
                <p:nvPr/>
              </p:nvSpPr>
              <p:spPr>
                <a:xfrm>
                  <a:off x="3736680" y="3453006"/>
                  <a:ext cx="2250332" cy="1843562"/>
                </a:xfrm>
                <a:custGeom>
                  <a:avLst/>
                  <a:gdLst>
                    <a:gd name="connsiteX0" fmla="*/ 0 w 2250332"/>
                    <a:gd name="connsiteY0" fmla="*/ 239949 h 1843562"/>
                    <a:gd name="connsiteX1" fmla="*/ 136187 w 2250332"/>
                    <a:gd name="connsiteY1" fmla="*/ 239949 h 1843562"/>
                    <a:gd name="connsiteX2" fmla="*/ 155642 w 2250332"/>
                    <a:gd name="connsiteY2" fmla="*/ 233464 h 1843562"/>
                    <a:gd name="connsiteX3" fmla="*/ 175097 w 2250332"/>
                    <a:gd name="connsiteY3" fmla="*/ 220494 h 1843562"/>
                    <a:gd name="connsiteX4" fmla="*/ 201038 w 2250332"/>
                    <a:gd name="connsiteY4" fmla="*/ 181583 h 1843562"/>
                    <a:gd name="connsiteX5" fmla="*/ 214008 w 2250332"/>
                    <a:gd name="connsiteY5" fmla="*/ 142672 h 1843562"/>
                    <a:gd name="connsiteX6" fmla="*/ 239949 w 2250332"/>
                    <a:gd name="connsiteY6" fmla="*/ 116732 h 1843562"/>
                    <a:gd name="connsiteX7" fmla="*/ 311285 w 2250332"/>
                    <a:gd name="connsiteY7" fmla="*/ 110247 h 1843562"/>
                    <a:gd name="connsiteX8" fmla="*/ 402076 w 2250332"/>
                    <a:gd name="connsiteY8" fmla="*/ 103762 h 1843562"/>
                    <a:gd name="connsiteX9" fmla="*/ 447472 w 2250332"/>
                    <a:gd name="connsiteY9" fmla="*/ 84307 h 1843562"/>
                    <a:gd name="connsiteX10" fmla="*/ 460442 w 2250332"/>
                    <a:gd name="connsiteY10" fmla="*/ 45396 h 1843562"/>
                    <a:gd name="connsiteX11" fmla="*/ 466927 w 2250332"/>
                    <a:gd name="connsiteY11" fmla="*/ 25941 h 1843562"/>
                    <a:gd name="connsiteX12" fmla="*/ 479897 w 2250332"/>
                    <a:gd name="connsiteY12" fmla="*/ 12970 h 1843562"/>
                    <a:gd name="connsiteX13" fmla="*/ 518808 w 2250332"/>
                    <a:gd name="connsiteY13" fmla="*/ 0 h 1843562"/>
                    <a:gd name="connsiteX14" fmla="*/ 648510 w 2250332"/>
                    <a:gd name="connsiteY14" fmla="*/ 6485 h 1843562"/>
                    <a:gd name="connsiteX15" fmla="*/ 732817 w 2250332"/>
                    <a:gd name="connsiteY15" fmla="*/ 25941 h 1843562"/>
                    <a:gd name="connsiteX16" fmla="*/ 745787 w 2250332"/>
                    <a:gd name="connsiteY16" fmla="*/ 64851 h 1843562"/>
                    <a:gd name="connsiteX17" fmla="*/ 752272 w 2250332"/>
                    <a:gd name="connsiteY17" fmla="*/ 84307 h 1843562"/>
                    <a:gd name="connsiteX18" fmla="*/ 771727 w 2250332"/>
                    <a:gd name="connsiteY18" fmla="*/ 90792 h 1843562"/>
                    <a:gd name="connsiteX19" fmla="*/ 881974 w 2250332"/>
                    <a:gd name="connsiteY19" fmla="*/ 90792 h 1843562"/>
                    <a:gd name="connsiteX20" fmla="*/ 933855 w 2250332"/>
                    <a:gd name="connsiteY20" fmla="*/ 103762 h 1843562"/>
                    <a:gd name="connsiteX21" fmla="*/ 953310 w 2250332"/>
                    <a:gd name="connsiteY21" fmla="*/ 116732 h 1843562"/>
                    <a:gd name="connsiteX22" fmla="*/ 959795 w 2250332"/>
                    <a:gd name="connsiteY22" fmla="*/ 136187 h 1843562"/>
                    <a:gd name="connsiteX23" fmla="*/ 972766 w 2250332"/>
                    <a:gd name="connsiteY23" fmla="*/ 149158 h 1843562"/>
                    <a:gd name="connsiteX24" fmla="*/ 998706 w 2250332"/>
                    <a:gd name="connsiteY24" fmla="*/ 142672 h 1843562"/>
                    <a:gd name="connsiteX25" fmla="*/ 1018161 w 2250332"/>
                    <a:gd name="connsiteY25" fmla="*/ 129702 h 1843562"/>
                    <a:gd name="connsiteX26" fmla="*/ 1057072 w 2250332"/>
                    <a:gd name="connsiteY26" fmla="*/ 142672 h 1843562"/>
                    <a:gd name="connsiteX27" fmla="*/ 1076527 w 2250332"/>
                    <a:gd name="connsiteY27" fmla="*/ 149158 h 1843562"/>
                    <a:gd name="connsiteX28" fmla="*/ 1095983 w 2250332"/>
                    <a:gd name="connsiteY28" fmla="*/ 155643 h 1843562"/>
                    <a:gd name="connsiteX29" fmla="*/ 1134893 w 2250332"/>
                    <a:gd name="connsiteY29" fmla="*/ 149158 h 1843562"/>
                    <a:gd name="connsiteX30" fmla="*/ 1147863 w 2250332"/>
                    <a:gd name="connsiteY30" fmla="*/ 136187 h 1843562"/>
                    <a:gd name="connsiteX31" fmla="*/ 1193259 w 2250332"/>
                    <a:gd name="connsiteY31" fmla="*/ 123217 h 1843562"/>
                    <a:gd name="connsiteX32" fmla="*/ 1251625 w 2250332"/>
                    <a:gd name="connsiteY32" fmla="*/ 142672 h 1843562"/>
                    <a:gd name="connsiteX33" fmla="*/ 1264595 w 2250332"/>
                    <a:gd name="connsiteY33" fmla="*/ 181583 h 1843562"/>
                    <a:gd name="connsiteX34" fmla="*/ 1271080 w 2250332"/>
                    <a:gd name="connsiteY34" fmla="*/ 201038 h 1843562"/>
                    <a:gd name="connsiteX35" fmla="*/ 1284051 w 2250332"/>
                    <a:gd name="connsiteY35" fmla="*/ 214009 h 1843562"/>
                    <a:gd name="connsiteX36" fmla="*/ 1348902 w 2250332"/>
                    <a:gd name="connsiteY36" fmla="*/ 239949 h 1843562"/>
                    <a:gd name="connsiteX37" fmla="*/ 1394297 w 2250332"/>
                    <a:gd name="connsiteY37" fmla="*/ 252919 h 1843562"/>
                    <a:gd name="connsiteX38" fmla="*/ 1439693 w 2250332"/>
                    <a:gd name="connsiteY38" fmla="*/ 265889 h 1843562"/>
                    <a:gd name="connsiteX39" fmla="*/ 1459149 w 2250332"/>
                    <a:gd name="connsiteY39" fmla="*/ 278860 h 1843562"/>
                    <a:gd name="connsiteX40" fmla="*/ 1478604 w 2250332"/>
                    <a:gd name="connsiteY40" fmla="*/ 317770 h 1843562"/>
                    <a:gd name="connsiteX41" fmla="*/ 1472119 w 2250332"/>
                    <a:gd name="connsiteY41" fmla="*/ 402077 h 1843562"/>
                    <a:gd name="connsiteX42" fmla="*/ 1472119 w 2250332"/>
                    <a:gd name="connsiteY42" fmla="*/ 473413 h 1843562"/>
                    <a:gd name="connsiteX43" fmla="*/ 1485089 w 2250332"/>
                    <a:gd name="connsiteY43" fmla="*/ 492868 h 1843562"/>
                    <a:gd name="connsiteX44" fmla="*/ 1524000 w 2250332"/>
                    <a:gd name="connsiteY44" fmla="*/ 505838 h 1843562"/>
                    <a:gd name="connsiteX45" fmla="*/ 1543455 w 2250332"/>
                    <a:gd name="connsiteY45" fmla="*/ 518809 h 1843562"/>
                    <a:gd name="connsiteX46" fmla="*/ 1562910 w 2250332"/>
                    <a:gd name="connsiteY46" fmla="*/ 525294 h 1843562"/>
                    <a:gd name="connsiteX47" fmla="*/ 1582366 w 2250332"/>
                    <a:gd name="connsiteY47" fmla="*/ 544749 h 1843562"/>
                    <a:gd name="connsiteX48" fmla="*/ 1582366 w 2250332"/>
                    <a:gd name="connsiteY48" fmla="*/ 609600 h 1843562"/>
                    <a:gd name="connsiteX49" fmla="*/ 1569395 w 2250332"/>
                    <a:gd name="connsiteY49" fmla="*/ 648511 h 1843562"/>
                    <a:gd name="connsiteX50" fmla="*/ 1588851 w 2250332"/>
                    <a:gd name="connsiteY50" fmla="*/ 700392 h 1843562"/>
                    <a:gd name="connsiteX51" fmla="*/ 1627761 w 2250332"/>
                    <a:gd name="connsiteY51" fmla="*/ 713362 h 1843562"/>
                    <a:gd name="connsiteX52" fmla="*/ 1653702 w 2250332"/>
                    <a:gd name="connsiteY52" fmla="*/ 706877 h 1843562"/>
                    <a:gd name="connsiteX53" fmla="*/ 1731523 w 2250332"/>
                    <a:gd name="connsiteY53" fmla="*/ 719847 h 1843562"/>
                    <a:gd name="connsiteX54" fmla="*/ 1738008 w 2250332"/>
                    <a:gd name="connsiteY54" fmla="*/ 797668 h 1843562"/>
                    <a:gd name="connsiteX55" fmla="*/ 1744493 w 2250332"/>
                    <a:gd name="connsiteY55" fmla="*/ 849549 h 1843562"/>
                    <a:gd name="connsiteX56" fmla="*/ 1750978 w 2250332"/>
                    <a:gd name="connsiteY56" fmla="*/ 927370 h 1843562"/>
                    <a:gd name="connsiteX57" fmla="*/ 1757463 w 2250332"/>
                    <a:gd name="connsiteY57" fmla="*/ 946826 h 1843562"/>
                    <a:gd name="connsiteX58" fmla="*/ 1789889 w 2250332"/>
                    <a:gd name="connsiteY58" fmla="*/ 972766 h 1843562"/>
                    <a:gd name="connsiteX59" fmla="*/ 1809344 w 2250332"/>
                    <a:gd name="connsiteY59" fmla="*/ 979251 h 1843562"/>
                    <a:gd name="connsiteX60" fmla="*/ 1848255 w 2250332"/>
                    <a:gd name="connsiteY60" fmla="*/ 1005192 h 1843562"/>
                    <a:gd name="connsiteX61" fmla="*/ 1867710 w 2250332"/>
                    <a:gd name="connsiteY61" fmla="*/ 1018162 h 1843562"/>
                    <a:gd name="connsiteX62" fmla="*/ 1887166 w 2250332"/>
                    <a:gd name="connsiteY62" fmla="*/ 1031132 h 1843562"/>
                    <a:gd name="connsiteX63" fmla="*/ 1939046 w 2250332"/>
                    <a:gd name="connsiteY63" fmla="*/ 1076528 h 1843562"/>
                    <a:gd name="connsiteX64" fmla="*/ 1952017 w 2250332"/>
                    <a:gd name="connsiteY64" fmla="*/ 1089498 h 1843562"/>
                    <a:gd name="connsiteX65" fmla="*/ 1990927 w 2250332"/>
                    <a:gd name="connsiteY65" fmla="*/ 1115438 h 1843562"/>
                    <a:gd name="connsiteX66" fmla="*/ 2023353 w 2250332"/>
                    <a:gd name="connsiteY66" fmla="*/ 1141379 h 1843562"/>
                    <a:gd name="connsiteX67" fmla="*/ 2042808 w 2250332"/>
                    <a:gd name="connsiteY67" fmla="*/ 1160834 h 1843562"/>
                    <a:gd name="connsiteX68" fmla="*/ 2042808 w 2250332"/>
                    <a:gd name="connsiteY68" fmla="*/ 1212715 h 1843562"/>
                    <a:gd name="connsiteX69" fmla="*/ 2029838 w 2250332"/>
                    <a:gd name="connsiteY69" fmla="*/ 1251626 h 1843562"/>
                    <a:gd name="connsiteX70" fmla="*/ 2042808 w 2250332"/>
                    <a:gd name="connsiteY70" fmla="*/ 1355387 h 1843562"/>
                    <a:gd name="connsiteX71" fmla="*/ 2036323 w 2250332"/>
                    <a:gd name="connsiteY71" fmla="*/ 1374843 h 1843562"/>
                    <a:gd name="connsiteX72" fmla="*/ 2029838 w 2250332"/>
                    <a:gd name="connsiteY72" fmla="*/ 1407268 h 1843562"/>
                    <a:gd name="connsiteX73" fmla="*/ 2042808 w 2250332"/>
                    <a:gd name="connsiteY73" fmla="*/ 1478604 h 1843562"/>
                    <a:gd name="connsiteX74" fmla="*/ 2068749 w 2250332"/>
                    <a:gd name="connsiteY74" fmla="*/ 1517515 h 1843562"/>
                    <a:gd name="connsiteX75" fmla="*/ 2094689 w 2250332"/>
                    <a:gd name="connsiteY75" fmla="*/ 1549941 h 1843562"/>
                    <a:gd name="connsiteX76" fmla="*/ 2127115 w 2250332"/>
                    <a:gd name="connsiteY76" fmla="*/ 1575881 h 1843562"/>
                    <a:gd name="connsiteX77" fmla="*/ 2133600 w 2250332"/>
                    <a:gd name="connsiteY77" fmla="*/ 1595336 h 1843562"/>
                    <a:gd name="connsiteX78" fmla="*/ 2120629 w 2250332"/>
                    <a:gd name="connsiteY78" fmla="*/ 1731524 h 1843562"/>
                    <a:gd name="connsiteX79" fmla="*/ 2127115 w 2250332"/>
                    <a:gd name="connsiteY79" fmla="*/ 1789889 h 1843562"/>
                    <a:gd name="connsiteX80" fmla="*/ 2133600 w 2250332"/>
                    <a:gd name="connsiteY80" fmla="*/ 1841770 h 1843562"/>
                    <a:gd name="connsiteX81" fmla="*/ 2153055 w 2250332"/>
                    <a:gd name="connsiteY81" fmla="*/ 1835285 h 1843562"/>
                    <a:gd name="connsiteX82" fmla="*/ 2178995 w 2250332"/>
                    <a:gd name="connsiteY82" fmla="*/ 1828800 h 1843562"/>
                    <a:gd name="connsiteX83" fmla="*/ 2198451 w 2250332"/>
                    <a:gd name="connsiteY83" fmla="*/ 1822315 h 1843562"/>
                    <a:gd name="connsiteX84" fmla="*/ 2250332 w 2250332"/>
                    <a:gd name="connsiteY84" fmla="*/ 1815830 h 18435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</a:cxnLst>
                  <a:rect l="l" t="t" r="r" b="b"/>
                  <a:pathLst>
                    <a:path w="2250332" h="1843562">
                      <a:moveTo>
                        <a:pt x="0" y="239949"/>
                      </a:moveTo>
                      <a:cubicBezTo>
                        <a:pt x="69266" y="247645"/>
                        <a:pt x="58767" y="250272"/>
                        <a:pt x="136187" y="239949"/>
                      </a:cubicBezTo>
                      <a:cubicBezTo>
                        <a:pt x="142963" y="239046"/>
                        <a:pt x="149528" y="236521"/>
                        <a:pt x="155642" y="233464"/>
                      </a:cubicBezTo>
                      <a:cubicBezTo>
                        <a:pt x="162613" y="229978"/>
                        <a:pt x="168612" y="224817"/>
                        <a:pt x="175097" y="220494"/>
                      </a:cubicBezTo>
                      <a:cubicBezTo>
                        <a:pt x="196557" y="156120"/>
                        <a:pt x="160551" y="254460"/>
                        <a:pt x="201038" y="181583"/>
                      </a:cubicBezTo>
                      <a:cubicBezTo>
                        <a:pt x="207678" y="169632"/>
                        <a:pt x="209685" y="155642"/>
                        <a:pt x="214008" y="142672"/>
                      </a:cubicBezTo>
                      <a:cubicBezTo>
                        <a:pt x="220925" y="121919"/>
                        <a:pt x="215737" y="120191"/>
                        <a:pt x="239949" y="116732"/>
                      </a:cubicBezTo>
                      <a:cubicBezTo>
                        <a:pt x="263586" y="113355"/>
                        <a:pt x="287506" y="112409"/>
                        <a:pt x="311285" y="110247"/>
                      </a:cubicBezTo>
                      <a:cubicBezTo>
                        <a:pt x="366729" y="91766"/>
                        <a:pt x="336629" y="95581"/>
                        <a:pt x="402076" y="103762"/>
                      </a:cubicBezTo>
                      <a:cubicBezTo>
                        <a:pt x="414333" y="100698"/>
                        <a:pt x="439178" y="97577"/>
                        <a:pt x="447472" y="84307"/>
                      </a:cubicBezTo>
                      <a:cubicBezTo>
                        <a:pt x="454718" y="72713"/>
                        <a:pt x="456119" y="58366"/>
                        <a:pt x="460442" y="45396"/>
                      </a:cubicBezTo>
                      <a:cubicBezTo>
                        <a:pt x="462604" y="38911"/>
                        <a:pt x="462094" y="30775"/>
                        <a:pt x="466927" y="25941"/>
                      </a:cubicBezTo>
                      <a:cubicBezTo>
                        <a:pt x="471250" y="21617"/>
                        <a:pt x="474428" y="15704"/>
                        <a:pt x="479897" y="12970"/>
                      </a:cubicBezTo>
                      <a:cubicBezTo>
                        <a:pt x="492125" y="6856"/>
                        <a:pt x="518808" y="0"/>
                        <a:pt x="518808" y="0"/>
                      </a:cubicBezTo>
                      <a:cubicBezTo>
                        <a:pt x="562042" y="2162"/>
                        <a:pt x="605437" y="2178"/>
                        <a:pt x="648510" y="6485"/>
                      </a:cubicBezTo>
                      <a:cubicBezTo>
                        <a:pt x="689403" y="10574"/>
                        <a:pt x="701955" y="15653"/>
                        <a:pt x="732817" y="25941"/>
                      </a:cubicBezTo>
                      <a:lnTo>
                        <a:pt x="745787" y="64851"/>
                      </a:lnTo>
                      <a:cubicBezTo>
                        <a:pt x="747949" y="71336"/>
                        <a:pt x="745787" y="82145"/>
                        <a:pt x="752272" y="84307"/>
                      </a:cubicBezTo>
                      <a:lnTo>
                        <a:pt x="771727" y="90792"/>
                      </a:lnTo>
                      <a:cubicBezTo>
                        <a:pt x="816926" y="75726"/>
                        <a:pt x="797859" y="79322"/>
                        <a:pt x="881974" y="90792"/>
                      </a:cubicBezTo>
                      <a:cubicBezTo>
                        <a:pt x="899636" y="93200"/>
                        <a:pt x="933855" y="103762"/>
                        <a:pt x="933855" y="103762"/>
                      </a:cubicBezTo>
                      <a:cubicBezTo>
                        <a:pt x="940340" y="108085"/>
                        <a:pt x="948441" y="110646"/>
                        <a:pt x="953310" y="116732"/>
                      </a:cubicBezTo>
                      <a:cubicBezTo>
                        <a:pt x="957580" y="122070"/>
                        <a:pt x="956278" y="130325"/>
                        <a:pt x="959795" y="136187"/>
                      </a:cubicBezTo>
                      <a:cubicBezTo>
                        <a:pt x="962941" y="141430"/>
                        <a:pt x="968442" y="144834"/>
                        <a:pt x="972766" y="149158"/>
                      </a:cubicBezTo>
                      <a:cubicBezTo>
                        <a:pt x="981413" y="146996"/>
                        <a:pt x="990514" y="146183"/>
                        <a:pt x="998706" y="142672"/>
                      </a:cubicBezTo>
                      <a:cubicBezTo>
                        <a:pt x="1005870" y="139602"/>
                        <a:pt x="1010367" y="129702"/>
                        <a:pt x="1018161" y="129702"/>
                      </a:cubicBezTo>
                      <a:cubicBezTo>
                        <a:pt x="1031833" y="129702"/>
                        <a:pt x="1044102" y="138348"/>
                        <a:pt x="1057072" y="142672"/>
                      </a:cubicBezTo>
                      <a:lnTo>
                        <a:pt x="1076527" y="149158"/>
                      </a:lnTo>
                      <a:lnTo>
                        <a:pt x="1095983" y="155643"/>
                      </a:lnTo>
                      <a:cubicBezTo>
                        <a:pt x="1108953" y="153481"/>
                        <a:pt x="1122581" y="153775"/>
                        <a:pt x="1134893" y="149158"/>
                      </a:cubicBezTo>
                      <a:cubicBezTo>
                        <a:pt x="1140618" y="147011"/>
                        <a:pt x="1142620" y="139333"/>
                        <a:pt x="1147863" y="136187"/>
                      </a:cubicBezTo>
                      <a:cubicBezTo>
                        <a:pt x="1154507" y="132201"/>
                        <a:pt x="1188415" y="124428"/>
                        <a:pt x="1193259" y="123217"/>
                      </a:cubicBezTo>
                      <a:cubicBezTo>
                        <a:pt x="1206466" y="125418"/>
                        <a:pt x="1241022" y="125707"/>
                        <a:pt x="1251625" y="142672"/>
                      </a:cubicBezTo>
                      <a:cubicBezTo>
                        <a:pt x="1258871" y="154266"/>
                        <a:pt x="1260272" y="168613"/>
                        <a:pt x="1264595" y="181583"/>
                      </a:cubicBezTo>
                      <a:cubicBezTo>
                        <a:pt x="1266757" y="188068"/>
                        <a:pt x="1266246" y="196204"/>
                        <a:pt x="1271080" y="201038"/>
                      </a:cubicBezTo>
                      <a:cubicBezTo>
                        <a:pt x="1275404" y="205362"/>
                        <a:pt x="1278963" y="210617"/>
                        <a:pt x="1284051" y="214009"/>
                      </a:cubicBezTo>
                      <a:cubicBezTo>
                        <a:pt x="1303135" y="226732"/>
                        <a:pt x="1327809" y="232918"/>
                        <a:pt x="1348902" y="239949"/>
                      </a:cubicBezTo>
                      <a:cubicBezTo>
                        <a:pt x="1395548" y="255497"/>
                        <a:pt x="1337297" y="236634"/>
                        <a:pt x="1394297" y="252919"/>
                      </a:cubicBezTo>
                      <a:cubicBezTo>
                        <a:pt x="1459422" y="271526"/>
                        <a:pt x="1358603" y="245616"/>
                        <a:pt x="1439693" y="265889"/>
                      </a:cubicBezTo>
                      <a:cubicBezTo>
                        <a:pt x="1446178" y="270213"/>
                        <a:pt x="1453637" y="273348"/>
                        <a:pt x="1459149" y="278860"/>
                      </a:cubicBezTo>
                      <a:cubicBezTo>
                        <a:pt x="1471720" y="291431"/>
                        <a:pt x="1473330" y="301947"/>
                        <a:pt x="1478604" y="317770"/>
                      </a:cubicBezTo>
                      <a:cubicBezTo>
                        <a:pt x="1476442" y="345872"/>
                        <a:pt x="1475231" y="374064"/>
                        <a:pt x="1472119" y="402077"/>
                      </a:cubicBezTo>
                      <a:cubicBezTo>
                        <a:pt x="1467815" y="440811"/>
                        <a:pt x="1458143" y="431485"/>
                        <a:pt x="1472119" y="473413"/>
                      </a:cubicBezTo>
                      <a:cubicBezTo>
                        <a:pt x="1474584" y="480807"/>
                        <a:pt x="1478480" y="488737"/>
                        <a:pt x="1485089" y="492868"/>
                      </a:cubicBezTo>
                      <a:cubicBezTo>
                        <a:pt x="1496683" y="500114"/>
                        <a:pt x="1524000" y="505838"/>
                        <a:pt x="1524000" y="505838"/>
                      </a:cubicBezTo>
                      <a:cubicBezTo>
                        <a:pt x="1530485" y="510162"/>
                        <a:pt x="1536484" y="515323"/>
                        <a:pt x="1543455" y="518809"/>
                      </a:cubicBezTo>
                      <a:cubicBezTo>
                        <a:pt x="1549569" y="521866"/>
                        <a:pt x="1557222" y="521502"/>
                        <a:pt x="1562910" y="525294"/>
                      </a:cubicBezTo>
                      <a:cubicBezTo>
                        <a:pt x="1570541" y="530381"/>
                        <a:pt x="1575881" y="538264"/>
                        <a:pt x="1582366" y="544749"/>
                      </a:cubicBezTo>
                      <a:cubicBezTo>
                        <a:pt x="1592473" y="575069"/>
                        <a:pt x="1592528" y="565567"/>
                        <a:pt x="1582366" y="609600"/>
                      </a:cubicBezTo>
                      <a:cubicBezTo>
                        <a:pt x="1579292" y="622922"/>
                        <a:pt x="1569395" y="648511"/>
                        <a:pt x="1569395" y="648511"/>
                      </a:cubicBezTo>
                      <a:cubicBezTo>
                        <a:pt x="1572532" y="667333"/>
                        <a:pt x="1568607" y="690270"/>
                        <a:pt x="1588851" y="700392"/>
                      </a:cubicBezTo>
                      <a:cubicBezTo>
                        <a:pt x="1601079" y="706506"/>
                        <a:pt x="1627761" y="713362"/>
                        <a:pt x="1627761" y="713362"/>
                      </a:cubicBezTo>
                      <a:cubicBezTo>
                        <a:pt x="1636408" y="711200"/>
                        <a:pt x="1644789" y="706877"/>
                        <a:pt x="1653702" y="706877"/>
                      </a:cubicBezTo>
                      <a:cubicBezTo>
                        <a:pt x="1697142" y="706877"/>
                        <a:pt x="1701082" y="709700"/>
                        <a:pt x="1731523" y="719847"/>
                      </a:cubicBezTo>
                      <a:cubicBezTo>
                        <a:pt x="1748651" y="771232"/>
                        <a:pt x="1746741" y="745272"/>
                        <a:pt x="1738008" y="797668"/>
                      </a:cubicBezTo>
                      <a:cubicBezTo>
                        <a:pt x="1740170" y="814962"/>
                        <a:pt x="1742759" y="832207"/>
                        <a:pt x="1744493" y="849549"/>
                      </a:cubicBezTo>
                      <a:cubicBezTo>
                        <a:pt x="1747083" y="875450"/>
                        <a:pt x="1747538" y="901568"/>
                        <a:pt x="1750978" y="927370"/>
                      </a:cubicBezTo>
                      <a:cubicBezTo>
                        <a:pt x="1751881" y="934146"/>
                        <a:pt x="1753946" y="940964"/>
                        <a:pt x="1757463" y="946826"/>
                      </a:cubicBezTo>
                      <a:cubicBezTo>
                        <a:pt x="1762632" y="955442"/>
                        <a:pt x="1782317" y="968980"/>
                        <a:pt x="1789889" y="972766"/>
                      </a:cubicBezTo>
                      <a:cubicBezTo>
                        <a:pt x="1796003" y="975823"/>
                        <a:pt x="1803368" y="975931"/>
                        <a:pt x="1809344" y="979251"/>
                      </a:cubicBezTo>
                      <a:cubicBezTo>
                        <a:pt x="1822971" y="986822"/>
                        <a:pt x="1835285" y="996545"/>
                        <a:pt x="1848255" y="1005192"/>
                      </a:cubicBezTo>
                      <a:lnTo>
                        <a:pt x="1867710" y="1018162"/>
                      </a:lnTo>
                      <a:lnTo>
                        <a:pt x="1887166" y="1031132"/>
                      </a:lnTo>
                      <a:cubicBezTo>
                        <a:pt x="1923907" y="1086244"/>
                        <a:pt x="1863402" y="1000890"/>
                        <a:pt x="1939046" y="1076528"/>
                      </a:cubicBezTo>
                      <a:cubicBezTo>
                        <a:pt x="1943370" y="1080851"/>
                        <a:pt x="1947125" y="1085829"/>
                        <a:pt x="1952017" y="1089498"/>
                      </a:cubicBezTo>
                      <a:cubicBezTo>
                        <a:pt x="1964487" y="1098851"/>
                        <a:pt x="1979905" y="1104415"/>
                        <a:pt x="1990927" y="1115438"/>
                      </a:cubicBezTo>
                      <a:cubicBezTo>
                        <a:pt x="2028652" y="1153166"/>
                        <a:pt x="1974279" y="1100485"/>
                        <a:pt x="2023353" y="1141379"/>
                      </a:cubicBezTo>
                      <a:cubicBezTo>
                        <a:pt x="2030399" y="1147250"/>
                        <a:pt x="2036323" y="1154349"/>
                        <a:pt x="2042808" y="1160834"/>
                      </a:cubicBezTo>
                      <a:cubicBezTo>
                        <a:pt x="2051808" y="1187834"/>
                        <a:pt x="2052199" y="1178281"/>
                        <a:pt x="2042808" y="1212715"/>
                      </a:cubicBezTo>
                      <a:cubicBezTo>
                        <a:pt x="2039211" y="1225905"/>
                        <a:pt x="2029838" y="1251626"/>
                        <a:pt x="2029838" y="1251626"/>
                      </a:cubicBezTo>
                      <a:cubicBezTo>
                        <a:pt x="2043536" y="1292720"/>
                        <a:pt x="2042808" y="1285293"/>
                        <a:pt x="2042808" y="1355387"/>
                      </a:cubicBezTo>
                      <a:cubicBezTo>
                        <a:pt x="2042808" y="1362223"/>
                        <a:pt x="2037981" y="1368211"/>
                        <a:pt x="2036323" y="1374843"/>
                      </a:cubicBezTo>
                      <a:cubicBezTo>
                        <a:pt x="2033650" y="1385536"/>
                        <a:pt x="2032000" y="1396460"/>
                        <a:pt x="2029838" y="1407268"/>
                      </a:cubicBezTo>
                      <a:cubicBezTo>
                        <a:pt x="2030592" y="1412543"/>
                        <a:pt x="2036693" y="1466373"/>
                        <a:pt x="2042808" y="1478604"/>
                      </a:cubicBezTo>
                      <a:cubicBezTo>
                        <a:pt x="2049779" y="1492547"/>
                        <a:pt x="2060102" y="1504545"/>
                        <a:pt x="2068749" y="1517515"/>
                      </a:cubicBezTo>
                      <a:cubicBezTo>
                        <a:pt x="2078378" y="1531959"/>
                        <a:pt x="2081490" y="1539381"/>
                        <a:pt x="2094689" y="1549941"/>
                      </a:cubicBezTo>
                      <a:cubicBezTo>
                        <a:pt x="2135606" y="1582676"/>
                        <a:pt x="2095787" y="1544555"/>
                        <a:pt x="2127115" y="1575881"/>
                      </a:cubicBezTo>
                      <a:cubicBezTo>
                        <a:pt x="2129277" y="1582366"/>
                        <a:pt x="2133600" y="1588500"/>
                        <a:pt x="2133600" y="1595336"/>
                      </a:cubicBezTo>
                      <a:cubicBezTo>
                        <a:pt x="2133600" y="1661581"/>
                        <a:pt x="2129480" y="1678423"/>
                        <a:pt x="2120629" y="1731524"/>
                      </a:cubicBezTo>
                      <a:cubicBezTo>
                        <a:pt x="2135762" y="1776919"/>
                        <a:pt x="2137923" y="1757464"/>
                        <a:pt x="2127115" y="1789889"/>
                      </a:cubicBezTo>
                      <a:cubicBezTo>
                        <a:pt x="2129277" y="1807183"/>
                        <a:pt x="2124953" y="1826638"/>
                        <a:pt x="2133600" y="1841770"/>
                      </a:cubicBezTo>
                      <a:cubicBezTo>
                        <a:pt x="2136991" y="1847705"/>
                        <a:pt x="2146482" y="1837163"/>
                        <a:pt x="2153055" y="1835285"/>
                      </a:cubicBezTo>
                      <a:cubicBezTo>
                        <a:pt x="2161625" y="1832836"/>
                        <a:pt x="2170425" y="1831248"/>
                        <a:pt x="2178995" y="1828800"/>
                      </a:cubicBezTo>
                      <a:cubicBezTo>
                        <a:pt x="2185568" y="1826922"/>
                        <a:pt x="2191725" y="1823538"/>
                        <a:pt x="2198451" y="1822315"/>
                      </a:cubicBezTo>
                      <a:cubicBezTo>
                        <a:pt x="2215598" y="1819197"/>
                        <a:pt x="2250332" y="1815830"/>
                        <a:pt x="2250332" y="1815830"/>
                      </a:cubicBezTo>
                    </a:path>
                  </a:pathLst>
                </a:custGeom>
                <a:noFill/>
                <a:ln w="12700" cap="flat" cmpd="sng" algn="ctr">
                  <a:solidFill>
                    <a:srgbClr val="FFFF00"/>
                  </a:solidFill>
                  <a:prstDash val="sysDash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26" name="Freeform 25">
                  <a:extLst>
                    <a:ext uri="{FF2B5EF4-FFF2-40B4-BE49-F238E27FC236}">
                      <a16:creationId xmlns:a16="http://schemas.microsoft.com/office/drawing/2014/main" id="{65CAD81C-D20C-DB3C-4002-664ABC304733}"/>
                    </a:ext>
                  </a:extLst>
                </p:cNvPr>
                <p:cNvSpPr/>
                <p:nvPr/>
              </p:nvSpPr>
              <p:spPr>
                <a:xfrm>
                  <a:off x="3717224" y="4965502"/>
                  <a:ext cx="1679643" cy="745787"/>
                </a:xfrm>
                <a:custGeom>
                  <a:avLst/>
                  <a:gdLst>
                    <a:gd name="connsiteX0" fmla="*/ 0 w 1679643"/>
                    <a:gd name="connsiteY0" fmla="*/ 0 h 745787"/>
                    <a:gd name="connsiteX1" fmla="*/ 19456 w 1679643"/>
                    <a:gd name="connsiteY1" fmla="*/ 45396 h 745787"/>
                    <a:gd name="connsiteX2" fmla="*/ 32426 w 1679643"/>
                    <a:gd name="connsiteY2" fmla="*/ 84306 h 745787"/>
                    <a:gd name="connsiteX3" fmla="*/ 38911 w 1679643"/>
                    <a:gd name="connsiteY3" fmla="*/ 103762 h 745787"/>
                    <a:gd name="connsiteX4" fmla="*/ 64851 w 1679643"/>
                    <a:gd name="connsiteY4" fmla="*/ 142672 h 745787"/>
                    <a:gd name="connsiteX5" fmla="*/ 77822 w 1679643"/>
                    <a:gd name="connsiteY5" fmla="*/ 162127 h 745787"/>
                    <a:gd name="connsiteX6" fmla="*/ 90792 w 1679643"/>
                    <a:gd name="connsiteY6" fmla="*/ 175098 h 745787"/>
                    <a:gd name="connsiteX7" fmla="*/ 103762 w 1679643"/>
                    <a:gd name="connsiteY7" fmla="*/ 194553 h 745787"/>
                    <a:gd name="connsiteX8" fmla="*/ 142673 w 1679643"/>
                    <a:gd name="connsiteY8" fmla="*/ 220493 h 745787"/>
                    <a:gd name="connsiteX9" fmla="*/ 162128 w 1679643"/>
                    <a:gd name="connsiteY9" fmla="*/ 233464 h 745787"/>
                    <a:gd name="connsiteX10" fmla="*/ 181583 w 1679643"/>
                    <a:gd name="connsiteY10" fmla="*/ 246434 h 745787"/>
                    <a:gd name="connsiteX11" fmla="*/ 201039 w 1679643"/>
                    <a:gd name="connsiteY11" fmla="*/ 259404 h 745787"/>
                    <a:gd name="connsiteX12" fmla="*/ 226979 w 1679643"/>
                    <a:gd name="connsiteY12" fmla="*/ 291830 h 745787"/>
                    <a:gd name="connsiteX13" fmla="*/ 246434 w 1679643"/>
                    <a:gd name="connsiteY13" fmla="*/ 304800 h 745787"/>
                    <a:gd name="connsiteX14" fmla="*/ 278860 w 1679643"/>
                    <a:gd name="connsiteY14" fmla="*/ 337225 h 745787"/>
                    <a:gd name="connsiteX15" fmla="*/ 291830 w 1679643"/>
                    <a:gd name="connsiteY15" fmla="*/ 350196 h 745787"/>
                    <a:gd name="connsiteX16" fmla="*/ 311285 w 1679643"/>
                    <a:gd name="connsiteY16" fmla="*/ 363166 h 745787"/>
                    <a:gd name="connsiteX17" fmla="*/ 324256 w 1679643"/>
                    <a:gd name="connsiteY17" fmla="*/ 376136 h 745787"/>
                    <a:gd name="connsiteX18" fmla="*/ 343711 w 1679643"/>
                    <a:gd name="connsiteY18" fmla="*/ 382621 h 745787"/>
                    <a:gd name="connsiteX19" fmla="*/ 382622 w 1679643"/>
                    <a:gd name="connsiteY19" fmla="*/ 408562 h 745787"/>
                    <a:gd name="connsiteX20" fmla="*/ 421532 w 1679643"/>
                    <a:gd name="connsiteY20" fmla="*/ 421532 h 745787"/>
                    <a:gd name="connsiteX21" fmla="*/ 460443 w 1679643"/>
                    <a:gd name="connsiteY21" fmla="*/ 447472 h 745787"/>
                    <a:gd name="connsiteX22" fmla="*/ 499353 w 1679643"/>
                    <a:gd name="connsiteY22" fmla="*/ 479898 h 745787"/>
                    <a:gd name="connsiteX23" fmla="*/ 518809 w 1679643"/>
                    <a:gd name="connsiteY23" fmla="*/ 486383 h 745787"/>
                    <a:gd name="connsiteX24" fmla="*/ 557719 w 1679643"/>
                    <a:gd name="connsiteY24" fmla="*/ 512323 h 745787"/>
                    <a:gd name="connsiteX25" fmla="*/ 583660 w 1679643"/>
                    <a:gd name="connsiteY25" fmla="*/ 538264 h 745787"/>
                    <a:gd name="connsiteX26" fmla="*/ 603115 w 1679643"/>
                    <a:gd name="connsiteY26" fmla="*/ 551234 h 745787"/>
                    <a:gd name="connsiteX27" fmla="*/ 622571 w 1679643"/>
                    <a:gd name="connsiteY27" fmla="*/ 570689 h 745787"/>
                    <a:gd name="connsiteX28" fmla="*/ 661481 w 1679643"/>
                    <a:gd name="connsiteY28" fmla="*/ 596630 h 745787"/>
                    <a:gd name="connsiteX29" fmla="*/ 700392 w 1679643"/>
                    <a:gd name="connsiteY29" fmla="*/ 609600 h 745787"/>
                    <a:gd name="connsiteX30" fmla="*/ 758758 w 1679643"/>
                    <a:gd name="connsiteY30" fmla="*/ 635540 h 745787"/>
                    <a:gd name="connsiteX31" fmla="*/ 778213 w 1679643"/>
                    <a:gd name="connsiteY31" fmla="*/ 642025 h 745787"/>
                    <a:gd name="connsiteX32" fmla="*/ 797668 w 1679643"/>
                    <a:gd name="connsiteY32" fmla="*/ 648510 h 745787"/>
                    <a:gd name="connsiteX33" fmla="*/ 856034 w 1679643"/>
                    <a:gd name="connsiteY33" fmla="*/ 654996 h 745787"/>
                    <a:gd name="connsiteX34" fmla="*/ 914400 w 1679643"/>
                    <a:gd name="connsiteY34" fmla="*/ 642025 h 745787"/>
                    <a:gd name="connsiteX35" fmla="*/ 927371 w 1679643"/>
                    <a:gd name="connsiteY35" fmla="*/ 629055 h 745787"/>
                    <a:gd name="connsiteX36" fmla="*/ 959796 w 1679643"/>
                    <a:gd name="connsiteY36" fmla="*/ 577174 h 745787"/>
                    <a:gd name="connsiteX37" fmla="*/ 979251 w 1679643"/>
                    <a:gd name="connsiteY37" fmla="*/ 570689 h 745787"/>
                    <a:gd name="connsiteX38" fmla="*/ 992222 w 1679643"/>
                    <a:gd name="connsiteY38" fmla="*/ 583659 h 745787"/>
                    <a:gd name="connsiteX39" fmla="*/ 1011677 w 1679643"/>
                    <a:gd name="connsiteY39" fmla="*/ 596630 h 745787"/>
                    <a:gd name="connsiteX40" fmla="*/ 1018162 w 1679643"/>
                    <a:gd name="connsiteY40" fmla="*/ 616085 h 745787"/>
                    <a:gd name="connsiteX41" fmla="*/ 1057073 w 1679643"/>
                    <a:gd name="connsiteY41" fmla="*/ 629055 h 745787"/>
                    <a:gd name="connsiteX42" fmla="*/ 1147864 w 1679643"/>
                    <a:gd name="connsiteY42" fmla="*/ 622570 h 745787"/>
                    <a:gd name="connsiteX43" fmla="*/ 1167319 w 1679643"/>
                    <a:gd name="connsiteY43" fmla="*/ 616085 h 745787"/>
                    <a:gd name="connsiteX44" fmla="*/ 1173805 w 1679643"/>
                    <a:gd name="connsiteY44" fmla="*/ 596630 h 745787"/>
                    <a:gd name="connsiteX45" fmla="*/ 1212715 w 1679643"/>
                    <a:gd name="connsiteY45" fmla="*/ 583659 h 745787"/>
                    <a:gd name="connsiteX46" fmla="*/ 1245141 w 1679643"/>
                    <a:gd name="connsiteY46" fmla="*/ 590144 h 745787"/>
                    <a:gd name="connsiteX47" fmla="*/ 1264596 w 1679643"/>
                    <a:gd name="connsiteY47" fmla="*/ 596630 h 745787"/>
                    <a:gd name="connsiteX48" fmla="*/ 1271081 w 1679643"/>
                    <a:gd name="connsiteY48" fmla="*/ 616085 h 745787"/>
                    <a:gd name="connsiteX49" fmla="*/ 1303507 w 1679643"/>
                    <a:gd name="connsiteY49" fmla="*/ 648510 h 745787"/>
                    <a:gd name="connsiteX50" fmla="*/ 1368358 w 1679643"/>
                    <a:gd name="connsiteY50" fmla="*/ 667966 h 745787"/>
                    <a:gd name="connsiteX51" fmla="*/ 1439694 w 1679643"/>
                    <a:gd name="connsiteY51" fmla="*/ 680936 h 745787"/>
                    <a:gd name="connsiteX52" fmla="*/ 1478605 w 1679643"/>
                    <a:gd name="connsiteY52" fmla="*/ 700391 h 745787"/>
                    <a:gd name="connsiteX53" fmla="*/ 1491575 w 1679643"/>
                    <a:gd name="connsiteY53" fmla="*/ 713362 h 745787"/>
                    <a:gd name="connsiteX54" fmla="*/ 1517515 w 1679643"/>
                    <a:gd name="connsiteY54" fmla="*/ 719847 h 745787"/>
                    <a:gd name="connsiteX55" fmla="*/ 1627762 w 1679643"/>
                    <a:gd name="connsiteY55" fmla="*/ 719847 h 745787"/>
                    <a:gd name="connsiteX56" fmla="*/ 1660188 w 1679643"/>
                    <a:gd name="connsiteY56" fmla="*/ 745787 h 745787"/>
                    <a:gd name="connsiteX57" fmla="*/ 1679643 w 1679643"/>
                    <a:gd name="connsiteY57" fmla="*/ 739302 h 7457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</a:cxnLst>
                  <a:rect l="l" t="t" r="r" b="b"/>
                  <a:pathLst>
                    <a:path w="1679643" h="745787">
                      <a:moveTo>
                        <a:pt x="0" y="0"/>
                      </a:moveTo>
                      <a:cubicBezTo>
                        <a:pt x="6485" y="15132"/>
                        <a:pt x="13546" y="30030"/>
                        <a:pt x="19456" y="45396"/>
                      </a:cubicBezTo>
                      <a:cubicBezTo>
                        <a:pt x="24364" y="58156"/>
                        <a:pt x="28103" y="71336"/>
                        <a:pt x="32426" y="84306"/>
                      </a:cubicBezTo>
                      <a:cubicBezTo>
                        <a:pt x="34588" y="90791"/>
                        <a:pt x="35119" y="98074"/>
                        <a:pt x="38911" y="103762"/>
                      </a:cubicBezTo>
                      <a:lnTo>
                        <a:pt x="64851" y="142672"/>
                      </a:lnTo>
                      <a:cubicBezTo>
                        <a:pt x="69175" y="149157"/>
                        <a:pt x="72311" y="156615"/>
                        <a:pt x="77822" y="162127"/>
                      </a:cubicBezTo>
                      <a:cubicBezTo>
                        <a:pt x="82145" y="166451"/>
                        <a:pt x="86972" y="170323"/>
                        <a:pt x="90792" y="175098"/>
                      </a:cubicBezTo>
                      <a:cubicBezTo>
                        <a:pt x="95661" y="181184"/>
                        <a:pt x="97896" y="189421"/>
                        <a:pt x="103762" y="194553"/>
                      </a:cubicBezTo>
                      <a:cubicBezTo>
                        <a:pt x="115493" y="204818"/>
                        <a:pt x="129703" y="211846"/>
                        <a:pt x="142673" y="220493"/>
                      </a:cubicBezTo>
                      <a:lnTo>
                        <a:pt x="162128" y="233464"/>
                      </a:lnTo>
                      <a:lnTo>
                        <a:pt x="181583" y="246434"/>
                      </a:lnTo>
                      <a:lnTo>
                        <a:pt x="201039" y="259404"/>
                      </a:lnTo>
                      <a:cubicBezTo>
                        <a:pt x="210668" y="273847"/>
                        <a:pt x="213780" y="281270"/>
                        <a:pt x="226979" y="291830"/>
                      </a:cubicBezTo>
                      <a:cubicBezTo>
                        <a:pt x="233065" y="296699"/>
                        <a:pt x="240568" y="299668"/>
                        <a:pt x="246434" y="304800"/>
                      </a:cubicBezTo>
                      <a:cubicBezTo>
                        <a:pt x="257938" y="314865"/>
                        <a:pt x="268051" y="326416"/>
                        <a:pt x="278860" y="337225"/>
                      </a:cubicBezTo>
                      <a:cubicBezTo>
                        <a:pt x="283184" y="341549"/>
                        <a:pt x="286743" y="346804"/>
                        <a:pt x="291830" y="350196"/>
                      </a:cubicBezTo>
                      <a:cubicBezTo>
                        <a:pt x="298315" y="354519"/>
                        <a:pt x="305199" y="358297"/>
                        <a:pt x="311285" y="363166"/>
                      </a:cubicBezTo>
                      <a:cubicBezTo>
                        <a:pt x="316060" y="366986"/>
                        <a:pt x="319013" y="372990"/>
                        <a:pt x="324256" y="376136"/>
                      </a:cubicBezTo>
                      <a:cubicBezTo>
                        <a:pt x="330118" y="379653"/>
                        <a:pt x="337735" y="379301"/>
                        <a:pt x="343711" y="382621"/>
                      </a:cubicBezTo>
                      <a:cubicBezTo>
                        <a:pt x="357338" y="390192"/>
                        <a:pt x="367833" y="403632"/>
                        <a:pt x="382622" y="408562"/>
                      </a:cubicBezTo>
                      <a:cubicBezTo>
                        <a:pt x="395592" y="412885"/>
                        <a:pt x="410156" y="413949"/>
                        <a:pt x="421532" y="421532"/>
                      </a:cubicBezTo>
                      <a:cubicBezTo>
                        <a:pt x="434502" y="430179"/>
                        <a:pt x="449420" y="436449"/>
                        <a:pt x="460443" y="447472"/>
                      </a:cubicBezTo>
                      <a:cubicBezTo>
                        <a:pt x="474783" y="461812"/>
                        <a:pt x="481298" y="470870"/>
                        <a:pt x="499353" y="479898"/>
                      </a:cubicBezTo>
                      <a:cubicBezTo>
                        <a:pt x="505467" y="482955"/>
                        <a:pt x="512324" y="484221"/>
                        <a:pt x="518809" y="486383"/>
                      </a:cubicBezTo>
                      <a:cubicBezTo>
                        <a:pt x="531779" y="495030"/>
                        <a:pt x="546697" y="501301"/>
                        <a:pt x="557719" y="512323"/>
                      </a:cubicBezTo>
                      <a:cubicBezTo>
                        <a:pt x="566366" y="520970"/>
                        <a:pt x="573485" y="531481"/>
                        <a:pt x="583660" y="538264"/>
                      </a:cubicBezTo>
                      <a:cubicBezTo>
                        <a:pt x="590145" y="542587"/>
                        <a:pt x="597127" y="546244"/>
                        <a:pt x="603115" y="551234"/>
                      </a:cubicBezTo>
                      <a:cubicBezTo>
                        <a:pt x="610161" y="557105"/>
                        <a:pt x="615332" y="565058"/>
                        <a:pt x="622571" y="570689"/>
                      </a:cubicBezTo>
                      <a:cubicBezTo>
                        <a:pt x="634876" y="580259"/>
                        <a:pt x="646693" y="591701"/>
                        <a:pt x="661481" y="596630"/>
                      </a:cubicBezTo>
                      <a:lnTo>
                        <a:pt x="700392" y="609600"/>
                      </a:lnTo>
                      <a:cubicBezTo>
                        <a:pt x="731223" y="630154"/>
                        <a:pt x="712453" y="620105"/>
                        <a:pt x="758758" y="635540"/>
                      </a:cubicBezTo>
                      <a:lnTo>
                        <a:pt x="778213" y="642025"/>
                      </a:lnTo>
                      <a:cubicBezTo>
                        <a:pt x="784698" y="644187"/>
                        <a:pt x="790874" y="647755"/>
                        <a:pt x="797668" y="648510"/>
                      </a:cubicBezTo>
                      <a:lnTo>
                        <a:pt x="856034" y="654996"/>
                      </a:lnTo>
                      <a:cubicBezTo>
                        <a:pt x="863890" y="653686"/>
                        <a:pt x="902120" y="649393"/>
                        <a:pt x="914400" y="642025"/>
                      </a:cubicBezTo>
                      <a:cubicBezTo>
                        <a:pt x="919643" y="638879"/>
                        <a:pt x="923047" y="633378"/>
                        <a:pt x="927371" y="629055"/>
                      </a:cubicBezTo>
                      <a:cubicBezTo>
                        <a:pt x="939200" y="593566"/>
                        <a:pt x="931021" y="591562"/>
                        <a:pt x="959796" y="577174"/>
                      </a:cubicBezTo>
                      <a:cubicBezTo>
                        <a:pt x="965910" y="574117"/>
                        <a:pt x="972766" y="572851"/>
                        <a:pt x="979251" y="570689"/>
                      </a:cubicBezTo>
                      <a:cubicBezTo>
                        <a:pt x="983575" y="575012"/>
                        <a:pt x="987448" y="579839"/>
                        <a:pt x="992222" y="583659"/>
                      </a:cubicBezTo>
                      <a:cubicBezTo>
                        <a:pt x="998308" y="588528"/>
                        <a:pt x="1006808" y="590544"/>
                        <a:pt x="1011677" y="596630"/>
                      </a:cubicBezTo>
                      <a:cubicBezTo>
                        <a:pt x="1015947" y="601968"/>
                        <a:pt x="1012599" y="612112"/>
                        <a:pt x="1018162" y="616085"/>
                      </a:cubicBezTo>
                      <a:cubicBezTo>
                        <a:pt x="1029287" y="624032"/>
                        <a:pt x="1057073" y="629055"/>
                        <a:pt x="1057073" y="629055"/>
                      </a:cubicBezTo>
                      <a:cubicBezTo>
                        <a:pt x="1087337" y="626893"/>
                        <a:pt x="1117731" y="626115"/>
                        <a:pt x="1147864" y="622570"/>
                      </a:cubicBezTo>
                      <a:cubicBezTo>
                        <a:pt x="1154653" y="621771"/>
                        <a:pt x="1162485" y="620919"/>
                        <a:pt x="1167319" y="616085"/>
                      </a:cubicBezTo>
                      <a:cubicBezTo>
                        <a:pt x="1172153" y="611251"/>
                        <a:pt x="1168242" y="600603"/>
                        <a:pt x="1173805" y="596630"/>
                      </a:cubicBezTo>
                      <a:cubicBezTo>
                        <a:pt x="1184930" y="588683"/>
                        <a:pt x="1212715" y="583659"/>
                        <a:pt x="1212715" y="583659"/>
                      </a:cubicBezTo>
                      <a:cubicBezTo>
                        <a:pt x="1223524" y="585821"/>
                        <a:pt x="1234447" y="587470"/>
                        <a:pt x="1245141" y="590144"/>
                      </a:cubicBezTo>
                      <a:cubicBezTo>
                        <a:pt x="1251773" y="591802"/>
                        <a:pt x="1259762" y="591796"/>
                        <a:pt x="1264596" y="596630"/>
                      </a:cubicBezTo>
                      <a:cubicBezTo>
                        <a:pt x="1269430" y="601464"/>
                        <a:pt x="1268024" y="609971"/>
                        <a:pt x="1271081" y="616085"/>
                      </a:cubicBezTo>
                      <a:cubicBezTo>
                        <a:pt x="1279111" y="632145"/>
                        <a:pt x="1286830" y="641098"/>
                        <a:pt x="1303507" y="648510"/>
                      </a:cubicBezTo>
                      <a:cubicBezTo>
                        <a:pt x="1317049" y="654529"/>
                        <a:pt x="1351204" y="664535"/>
                        <a:pt x="1368358" y="667966"/>
                      </a:cubicBezTo>
                      <a:cubicBezTo>
                        <a:pt x="1397263" y="673747"/>
                        <a:pt x="1411877" y="673982"/>
                        <a:pt x="1439694" y="680936"/>
                      </a:cubicBezTo>
                      <a:cubicBezTo>
                        <a:pt x="1457128" y="685294"/>
                        <a:pt x="1464197" y="688865"/>
                        <a:pt x="1478605" y="700391"/>
                      </a:cubicBezTo>
                      <a:cubicBezTo>
                        <a:pt x="1483379" y="704211"/>
                        <a:pt x="1486106" y="710627"/>
                        <a:pt x="1491575" y="713362"/>
                      </a:cubicBezTo>
                      <a:cubicBezTo>
                        <a:pt x="1499547" y="717348"/>
                        <a:pt x="1508868" y="717685"/>
                        <a:pt x="1517515" y="719847"/>
                      </a:cubicBezTo>
                      <a:cubicBezTo>
                        <a:pt x="1563862" y="714054"/>
                        <a:pt x="1580107" y="707933"/>
                        <a:pt x="1627762" y="719847"/>
                      </a:cubicBezTo>
                      <a:cubicBezTo>
                        <a:pt x="1638668" y="722574"/>
                        <a:pt x="1652403" y="738003"/>
                        <a:pt x="1660188" y="745787"/>
                      </a:cubicBezTo>
                      <a:lnTo>
                        <a:pt x="1679643" y="739302"/>
                      </a:lnTo>
                    </a:path>
                  </a:pathLst>
                </a:custGeom>
                <a:noFill/>
                <a:ln w="12700" cap="flat" cmpd="sng" algn="ctr">
                  <a:solidFill>
                    <a:srgbClr val="FFFF00"/>
                  </a:solidFill>
                  <a:prstDash val="sysDash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cxnSp>
              <p:nvCxnSpPr>
                <p:cNvPr id="27" name="Straight Connector 26">
                  <a:extLst>
                    <a:ext uri="{FF2B5EF4-FFF2-40B4-BE49-F238E27FC236}">
                      <a16:creationId xmlns:a16="http://schemas.microsoft.com/office/drawing/2014/main" id="{92730B74-0653-178D-D887-65C3A8B6705D}"/>
                    </a:ext>
                  </a:extLst>
                </p:cNvPr>
                <p:cNvCxnSpPr/>
                <p:nvPr/>
              </p:nvCxnSpPr>
              <p:spPr>
                <a:xfrm>
                  <a:off x="3181072" y="5624409"/>
                  <a:ext cx="414886" cy="0"/>
                </a:xfrm>
                <a:prstGeom prst="line">
                  <a:avLst/>
                </a:prstGeom>
                <a:noFill/>
                <a:ln w="25400" cap="flat" cmpd="sng" algn="ctr">
                  <a:solidFill>
                    <a:sysClr val="window" lastClr="FFFFFF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8" name="Straight Arrow Connector 27">
                  <a:extLst>
                    <a:ext uri="{FF2B5EF4-FFF2-40B4-BE49-F238E27FC236}">
                      <a16:creationId xmlns:a16="http://schemas.microsoft.com/office/drawing/2014/main" id="{77F2C733-BF3D-EFE6-FB25-2619CEE6099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1872404" y="1675184"/>
                  <a:ext cx="91440" cy="238259"/>
                </a:xfrm>
                <a:prstGeom prst="straightConnector1">
                  <a:avLst/>
                </a:prstGeom>
                <a:noFill/>
                <a:ln w="25400" cap="flat" cmpd="sng" algn="ctr">
                  <a:solidFill>
                    <a:sysClr val="window" lastClr="FFFFFF"/>
                  </a:solidFill>
                  <a:prstDash val="solid"/>
                  <a:miter lim="800000"/>
                  <a:tailEnd type="triangle" w="lg" len="med"/>
                </a:ln>
                <a:effectLst/>
              </p:spPr>
            </p:cxnSp>
            <p:cxnSp>
              <p:nvCxnSpPr>
                <p:cNvPr id="29" name="Straight Arrow Connector 28">
                  <a:extLst>
                    <a:ext uri="{FF2B5EF4-FFF2-40B4-BE49-F238E27FC236}">
                      <a16:creationId xmlns:a16="http://schemas.microsoft.com/office/drawing/2014/main" id="{555E9291-AAFD-26FA-0A4E-E83FF027D18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3960847" y="1900999"/>
                  <a:ext cx="91440" cy="237073"/>
                </a:xfrm>
                <a:prstGeom prst="straightConnector1">
                  <a:avLst/>
                </a:prstGeom>
                <a:noFill/>
                <a:ln w="25400" cap="flat" cmpd="sng" algn="ctr">
                  <a:solidFill>
                    <a:sysClr val="window" lastClr="FFFFFF"/>
                  </a:solidFill>
                  <a:prstDash val="solid"/>
                  <a:miter lim="800000"/>
                  <a:headEnd type="none"/>
                  <a:tailEnd type="triangle" w="med" len="med"/>
                </a:ln>
                <a:effectLst/>
              </p:spPr>
            </p:cxnSp>
            <p:cxnSp>
              <p:nvCxnSpPr>
                <p:cNvPr id="30" name="Straight Arrow Connector 29">
                  <a:extLst>
                    <a:ext uri="{FF2B5EF4-FFF2-40B4-BE49-F238E27FC236}">
                      <a16:creationId xmlns:a16="http://schemas.microsoft.com/office/drawing/2014/main" id="{AFDF7261-D94C-D2A0-8A9F-788826ABAB8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4000082" y="2253530"/>
                  <a:ext cx="240155" cy="91440"/>
                </a:xfrm>
                <a:prstGeom prst="straightConnector1">
                  <a:avLst/>
                </a:prstGeom>
                <a:noFill/>
                <a:ln w="25400" cap="flat" cmpd="sng" algn="ctr">
                  <a:solidFill>
                    <a:sysClr val="window" lastClr="FFFFFF"/>
                  </a:solidFill>
                  <a:prstDash val="solid"/>
                  <a:miter lim="800000"/>
                  <a:tailEnd type="triangle" w="lg" len="med"/>
                </a:ln>
                <a:effectLst/>
              </p:spPr>
            </p:cxnSp>
            <p:sp>
              <p:nvSpPr>
                <p:cNvPr id="31" name="TextBox 30">
                  <a:extLst>
                    <a:ext uri="{FF2B5EF4-FFF2-40B4-BE49-F238E27FC236}">
                      <a16:creationId xmlns:a16="http://schemas.microsoft.com/office/drawing/2014/main" id="{23309572-2696-7705-5BBE-B829F334B439}"/>
                    </a:ext>
                  </a:extLst>
                </p:cNvPr>
                <p:cNvSpPr txBox="1"/>
                <p:nvPr/>
              </p:nvSpPr>
              <p:spPr>
                <a:xfrm rot="16200000">
                  <a:off x="66105" y="4373927"/>
                  <a:ext cx="2251173" cy="409330"/>
                </a:xfrm>
                <a:prstGeom prst="rect">
                  <a:avLst/>
                </a:prstGeom>
                <a:solidFill>
                  <a:srgbClr val="E7E6E6">
                    <a:lumMod val="75000"/>
                  </a:srgbClr>
                </a:solidFill>
                <a:ln>
                  <a:solidFill>
                    <a:schemeClr val="tx1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200" b="1" i="1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cs typeface="Arial" panose="020B0604020202020204" pitchFamily="34" charset="0"/>
                    </a:rPr>
                    <a:t>Slc7a2</a:t>
                  </a:r>
                  <a:r>
                    <a:rPr kumimoji="0" lang="en-US" sz="1200" b="1" i="1" u="none" strike="noStrike" kern="0" cap="none" spc="0" normalizeH="0" baseline="3000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cs typeface="Arial" panose="020B0604020202020204" pitchFamily="34" charset="0"/>
                    </a:rPr>
                    <a:t>-/-</a:t>
                  </a:r>
                  <a:r>
                    <a:rPr kumimoji="0" lang="en-US" sz="1200" b="1" i="1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cs typeface="Arial" panose="020B0604020202020204" pitchFamily="34" charset="0"/>
                    </a:rPr>
                    <a:t> </a:t>
                  </a:r>
                </a:p>
              </p:txBody>
            </p:sp>
          </p:grpSp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0D7EC599-0BD7-EA8F-575D-02B6C81351D6}"/>
                  </a:ext>
                </a:extLst>
              </p:cNvPr>
              <p:cNvSpPr txBox="1"/>
              <p:nvPr/>
            </p:nvSpPr>
            <p:spPr>
              <a:xfrm>
                <a:off x="3556688" y="1157915"/>
                <a:ext cx="3222037" cy="276999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3429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00FA00"/>
                    </a:solidFill>
                    <a:effectLst/>
                    <a:uLnTx/>
                    <a:uFillTx/>
                    <a:latin typeface="Arial" panose="020B0604020202020204" pitchFamily="34" charset="0"/>
                    <a:cs typeface="Arial" panose="020B0604020202020204" pitchFamily="34" charset="0"/>
                  </a:rPr>
                  <a:t>Insulin </a:t>
                </a:r>
                <a:r>
                  <a:rPr kumimoji="0" lang="en-US" sz="12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cs typeface="Arial" panose="020B0604020202020204" pitchFamily="34" charset="0"/>
                  </a:rPr>
                  <a:t>/</a:t>
                </a:r>
                <a:r>
                  <a:rPr kumimoji="0" lang="en-US" sz="12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kumimoji="0" lang="en-US" sz="12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Arial" panose="020B0604020202020204" pitchFamily="34" charset="0"/>
                    <a:cs typeface="Arial" panose="020B0604020202020204" pitchFamily="34" charset="0"/>
                  </a:rPr>
                  <a:t>Ki67 </a:t>
                </a:r>
                <a:r>
                  <a:rPr kumimoji="0" lang="en-US" sz="12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cs typeface="Arial" panose="020B0604020202020204" pitchFamily="34" charset="0"/>
                  </a:rPr>
                  <a:t>/</a:t>
                </a:r>
                <a:r>
                  <a:rPr kumimoji="0" lang="en-US" sz="12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kumimoji="0" lang="en-US" sz="12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0432FF"/>
                    </a:solidFill>
                    <a:effectLst/>
                    <a:uLnTx/>
                    <a:uFillTx/>
                    <a:latin typeface="Arial" panose="020B0604020202020204" pitchFamily="34" charset="0"/>
                    <a:cs typeface="Arial" panose="020B0604020202020204" pitchFamily="34" charset="0"/>
                  </a:rPr>
                  <a:t>DAPI</a:t>
                </a:r>
                <a:endParaRPr kumimoji="0" lang="en-US" sz="1200" b="1" i="0" u="none" strike="noStrike" kern="0" cap="none" spc="0" normalizeH="0" baseline="30000" noProof="0" dirty="0">
                  <a:ln>
                    <a:noFill/>
                  </a:ln>
                  <a:solidFill>
                    <a:srgbClr val="0432FF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662ECDD7-3DD0-D2D5-2BDC-86608AC7774C}"/>
                </a:ext>
              </a:extLst>
            </p:cNvPr>
            <p:cNvSpPr txBox="1"/>
            <p:nvPr/>
          </p:nvSpPr>
          <p:spPr>
            <a:xfrm>
              <a:off x="6024334" y="5228790"/>
              <a:ext cx="90281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GCGR-Ab</a:t>
              </a:r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5F570127-0DDA-154C-5BE3-FDD43E864663}"/>
                </a:ext>
              </a:extLst>
            </p:cNvPr>
            <p:cNvSpPr txBox="1"/>
            <p:nvPr/>
          </p:nvSpPr>
          <p:spPr>
            <a:xfrm>
              <a:off x="6022503" y="6774695"/>
              <a:ext cx="90281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GCGR-Ab</a:t>
              </a: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A60E7E62-D329-F2C7-CC56-891886B5B558}"/>
                </a:ext>
              </a:extLst>
            </p:cNvPr>
            <p:cNvSpPr txBox="1"/>
            <p:nvPr/>
          </p:nvSpPr>
          <p:spPr>
            <a:xfrm>
              <a:off x="4886561" y="5228737"/>
              <a:ext cx="44275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IgG</a:t>
              </a: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BAEB9D1B-C9BD-16B2-4566-B12E75174823}"/>
                </a:ext>
              </a:extLst>
            </p:cNvPr>
            <p:cNvSpPr txBox="1"/>
            <p:nvPr/>
          </p:nvSpPr>
          <p:spPr>
            <a:xfrm>
              <a:off x="4887065" y="6777963"/>
              <a:ext cx="44275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IgG</a:t>
              </a:r>
            </a:p>
          </p:txBody>
        </p:sp>
      </p:grpSp>
      <p:sp>
        <p:nvSpPr>
          <p:cNvPr id="34" name="TextBox 33">
            <a:extLst>
              <a:ext uri="{FF2B5EF4-FFF2-40B4-BE49-F238E27FC236}">
                <a16:creationId xmlns:a16="http://schemas.microsoft.com/office/drawing/2014/main" id="{8515975B-2CB4-56B5-4E6A-AA0760B63A49}"/>
              </a:ext>
            </a:extLst>
          </p:cNvPr>
          <p:cNvSpPr txBox="1"/>
          <p:nvPr/>
        </p:nvSpPr>
        <p:spPr>
          <a:xfrm>
            <a:off x="2902516" y="633947"/>
            <a:ext cx="3145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endParaRPr kumimoji="0" lang="en-US" sz="1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2543A8FF-81AC-C46D-BA47-1FD74B8B644F}"/>
              </a:ext>
            </a:extLst>
          </p:cNvPr>
          <p:cNvSpPr txBox="1"/>
          <p:nvPr/>
        </p:nvSpPr>
        <p:spPr>
          <a:xfrm>
            <a:off x="1016" y="-2644"/>
            <a:ext cx="685698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342891"/>
            <a:r>
              <a:rPr lang="en-US" sz="14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Supp Fig 2</a:t>
            </a:r>
            <a:r>
              <a:rPr lang="en-US" sz="14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Slc7a2 is required for </a:t>
            </a:r>
            <a:r>
              <a:rPr lang="en-US" sz="1400" dirty="0" err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Gcgr</a:t>
            </a:r>
            <a:r>
              <a:rPr lang="en-US" sz="14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-Ab-induced beta cell proliferation in </a:t>
            </a:r>
          </a:p>
          <a:p>
            <a:pPr defTabSz="342891"/>
            <a:r>
              <a:rPr lang="en-US" sz="14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        transplanted mouse islets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BFB7D2C0-B95E-3FDE-2E69-4EECBB414C1E}"/>
              </a:ext>
            </a:extLst>
          </p:cNvPr>
          <p:cNvSpPr txBox="1"/>
          <p:nvPr/>
        </p:nvSpPr>
        <p:spPr>
          <a:xfrm>
            <a:off x="331236" y="633665"/>
            <a:ext cx="3145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kumimoji="0" lang="en-US" sz="1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8D103704-8C78-CD28-BB13-432131893D50}"/>
              </a:ext>
            </a:extLst>
          </p:cNvPr>
          <p:cNvSpPr txBox="1"/>
          <p:nvPr/>
        </p:nvSpPr>
        <p:spPr>
          <a:xfrm>
            <a:off x="331236" y="2940667"/>
            <a:ext cx="3145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endParaRPr kumimoji="0" lang="en-US" sz="1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5C1641D8-DF57-EEF2-56F5-42F9EC3E9C33}"/>
              </a:ext>
            </a:extLst>
          </p:cNvPr>
          <p:cNvSpPr txBox="1"/>
          <p:nvPr/>
        </p:nvSpPr>
        <p:spPr>
          <a:xfrm>
            <a:off x="4204740" y="3831021"/>
            <a:ext cx="671241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0 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Symbol" pitchFamily="2" charset="2"/>
                <a:ea typeface="HGPSoeiKakugothicUB" panose="020B0900000000000000" pitchFamily="34" charset="-128"/>
                <a:cs typeface="Arial" panose="020B0604020202020204" pitchFamily="34" charset="0"/>
              </a:rPr>
              <a:t>m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HGPSoeiKakugothicUB" panose="020B0900000000000000" pitchFamily="34" charset="-128"/>
                <a:cs typeface="Arial" panose="020B0604020202020204" pitchFamily="34" charset="0"/>
              </a:rPr>
              <a:t>m</a:t>
            </a:r>
            <a:endParaRPr lang="en-US" sz="1000" dirty="0">
              <a:solidFill>
                <a:schemeClr val="bg1"/>
              </a:solidFill>
            </a:endParaRPr>
          </a:p>
        </p:txBody>
      </p:sp>
      <p:pic>
        <p:nvPicPr>
          <p:cNvPr id="32" name="Picture 31">
            <a:extLst>
              <a:ext uri="{FF2B5EF4-FFF2-40B4-BE49-F238E27FC236}">
                <a16:creationId xmlns:a16="http://schemas.microsoft.com/office/drawing/2014/main" id="{60A3D98C-2337-24FA-2F3A-279536A3095A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346302" y="3049762"/>
            <a:ext cx="2119357" cy="1828800"/>
          </a:xfrm>
          <a:prstGeom prst="rect">
            <a:avLst/>
          </a:prstGeom>
        </p:spPr>
      </p:pic>
      <p:sp>
        <p:nvSpPr>
          <p:cNvPr id="38" name="TextBox 37">
            <a:extLst>
              <a:ext uri="{FF2B5EF4-FFF2-40B4-BE49-F238E27FC236}">
                <a16:creationId xmlns:a16="http://schemas.microsoft.com/office/drawing/2014/main" id="{E8119DDF-F765-AF6E-1A0B-F31DDC45E4ED}"/>
              </a:ext>
            </a:extLst>
          </p:cNvPr>
          <p:cNvSpPr txBox="1"/>
          <p:nvPr/>
        </p:nvSpPr>
        <p:spPr>
          <a:xfrm>
            <a:off x="331236" y="4983791"/>
            <a:ext cx="3145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D</a:t>
            </a:r>
          </a:p>
        </p:txBody>
      </p:sp>
      <p:pic>
        <p:nvPicPr>
          <p:cNvPr id="41" name="Picture 40">
            <a:extLst>
              <a:ext uri="{FF2B5EF4-FFF2-40B4-BE49-F238E27FC236}">
                <a16:creationId xmlns:a16="http://schemas.microsoft.com/office/drawing/2014/main" id="{FB99508B-9DD9-EBDF-C99B-36E4D835A304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351667" y="5091595"/>
            <a:ext cx="2263032" cy="20418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800480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23752</TotalTime>
  <Words>57</Words>
  <Application>Microsoft Office PowerPoint</Application>
  <PresentationFormat>On-screen Show (4:3)</PresentationFormat>
  <Paragraphs>24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Symbol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Chunhua Dai</dc:creator>
  <cp:lastModifiedBy>Dean, Danielle</cp:lastModifiedBy>
  <cp:revision>580</cp:revision>
  <cp:lastPrinted>2023-04-24T14:51:32Z</cp:lastPrinted>
  <dcterms:created xsi:type="dcterms:W3CDTF">2018-05-03T19:35:15Z</dcterms:created>
  <dcterms:modified xsi:type="dcterms:W3CDTF">2024-10-16T22:26:47Z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792c8cef-6f2b-4af1-b4ac-d815ff795cd6_Enabled">
    <vt:lpwstr>true</vt:lpwstr>
  </property>
  <property fmtid="{D5CDD505-2E9C-101B-9397-08002B2CF9AE}" pid="3" name="MSIP_Label_792c8cef-6f2b-4af1-b4ac-d815ff795cd6_SetDate">
    <vt:lpwstr>2023-01-23T23:02:22Z</vt:lpwstr>
  </property>
  <property fmtid="{D5CDD505-2E9C-101B-9397-08002B2CF9AE}" pid="4" name="MSIP_Label_792c8cef-6f2b-4af1-b4ac-d815ff795cd6_Method">
    <vt:lpwstr>Standard</vt:lpwstr>
  </property>
  <property fmtid="{D5CDD505-2E9C-101B-9397-08002B2CF9AE}" pid="5" name="MSIP_Label_792c8cef-6f2b-4af1-b4ac-d815ff795cd6_Name">
    <vt:lpwstr>VUMC General</vt:lpwstr>
  </property>
  <property fmtid="{D5CDD505-2E9C-101B-9397-08002B2CF9AE}" pid="6" name="MSIP_Label_792c8cef-6f2b-4af1-b4ac-d815ff795cd6_SiteId">
    <vt:lpwstr>ef575030-1424-4ed8-b83c-12c533d879ab</vt:lpwstr>
  </property>
  <property fmtid="{D5CDD505-2E9C-101B-9397-08002B2CF9AE}" pid="7" name="MSIP_Label_792c8cef-6f2b-4af1-b4ac-d815ff795cd6_ActionId">
    <vt:lpwstr>b8bd2ae5-ea59-435d-b033-c567ae441cf1</vt:lpwstr>
  </property>
  <property fmtid="{D5CDD505-2E9C-101B-9397-08002B2CF9AE}" pid="8" name="MSIP_Label_792c8cef-6f2b-4af1-b4ac-d815ff795cd6_ContentBits">
    <vt:lpwstr>0</vt:lpwstr>
  </property>
</Properties>
</file>