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7" r:id="rId3"/>
    <p:sldId id="256" r:id="rId4"/>
    <p:sldId id="267" r:id="rId5"/>
    <p:sldId id="258" r:id="rId6"/>
    <p:sldId id="268" r:id="rId7"/>
    <p:sldId id="259" r:id="rId8"/>
    <p:sldId id="269" r:id="rId9"/>
    <p:sldId id="260" r:id="rId10"/>
    <p:sldId id="270" r:id="rId11"/>
    <p:sldId id="261" r:id="rId12"/>
    <p:sldId id="27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3"/>
    <p:restoredTop sz="94643"/>
  </p:normalViewPr>
  <p:slideViewPr>
    <p:cSldViewPr snapToGrid="0" snapToObjects="1">
      <p:cViewPr varScale="1">
        <p:scale>
          <a:sx n="81" d="100"/>
          <a:sy n="81" d="100"/>
        </p:scale>
        <p:origin x="200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CBDC7-EEC0-E340-B300-855CBBB8B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38AAD-88B3-5347-9A23-5031B246B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4A75D-BCE3-B349-BDE2-6FA625AC8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75B22-8C33-754A-B975-F3C23EDAA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AE601-3498-C945-B3A6-D91074FA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5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A61E-E091-DF4C-A90F-373D2981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FCCC3F-9AE1-3A49-8C82-D74CE896C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61DD0-8B74-704E-B95E-9D47996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7DF4-CF47-104E-9C9C-73E416F9F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9AE5B-E777-EF4A-9A4B-95BBE6EA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EDA17D-4027-E646-815A-1129AC1793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D695D1-F455-C944-82FE-531D1D0C9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F77B0-8684-3649-88B9-6CCC6F0A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685D8-633B-0A4D-BA9F-89ABC242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C7C06-A83C-2349-9552-96A47572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4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57C67-BEAC-D74B-B2A2-640F0DE1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6D048-D903-D74A-B0D4-3F1D561AE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B5201-7ECF-BD43-A9AC-D9BC6F079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94FED-4D92-2444-A44E-BA6BE045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33246-2637-7A42-92F2-03CE9B787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33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58A2B-EC00-8B47-B518-FDCDD5649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154E0-8F16-A240-BCAE-CA47DFBE2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5361B-AEFE-4B49-A7A4-8F5F3FCB2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357A1-ACA9-424F-900D-185A028A7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6ECB4-7AA8-3742-AD04-16FC9C216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38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9BE5C-998E-B145-B9A6-578E27927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96A03-2CB3-4344-B6A5-A5D75412F9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FFB6F-97AB-E645-A6C9-04838EF80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A65C7-5397-2240-85C6-44D747C89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9253F-9948-6A41-AAB8-EEB5293B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20221-9BEF-6E48-8E51-DDC0E5593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3D3B1-92E5-AC49-83D2-32B3C782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974C8-47A1-E54D-ABE3-44F70D7D7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FC3747-440C-914B-AC6D-13289F7D5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72640A-2548-A444-9467-DFEA8BC60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851707-4914-EB48-9718-95CCA36F67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3AB0A9-4101-2E4A-B06B-2781F4567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A98774-7BB9-1945-9D42-03C8E895E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7E6B23-F9F9-A344-96D6-FEEA227C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71201-9BAA-EB47-A3D1-2718BC860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578A95-74A5-1B4B-8450-64B4387C4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E3931B-A7D8-8D4F-9313-7B2EA948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000374-64A5-584E-B5BE-F06E1910E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8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26F4E6-8B03-6E44-96BA-F2B805DD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0C2AB5-A335-1542-A3F5-3AFBD43BF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F1D66-A8AC-094B-804E-1415F7B07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5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E947-8204-0844-A093-6D645606F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57BE2-9A05-4B47-BE2C-2D363C2A7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763D1-8AB3-5D41-946D-BE67A4232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BF880-A436-8A4D-85A3-1E403AD6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E0EF2-E220-F545-9196-169154075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656E8-6631-2B48-87E6-5A1BD610B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7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E56D8-6314-D64F-B18A-C416C31D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EBE7D-DE6A-8B48-964C-135DF8064F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A82812-5514-6B49-BC81-78B471BB9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81016-05A1-6644-AA3F-4F28F0461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E8CF0-6CF5-7C45-90F6-7E5E5438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60188-01B8-AA4C-8F88-4F74B31C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585C72-E8F1-AE48-B9C9-819C761C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EF425-0E9D-7143-9A33-4865BCB1E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FFBE6-C7E3-A146-BF53-3A27580A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E44BB-DDE7-A74D-988C-626FD7F08CA0}" type="datetimeFigureOut">
              <a:rPr lang="en-US" smtClean="0"/>
              <a:t>8/17/24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5C28F-3A94-B040-B803-421FAAE3D9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A30FE-792E-4346-ABB4-FCE55A37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1E879-1051-DF4A-938E-C0D2D3D68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7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54279-CB3B-F043-BDCE-1DAC61C30A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2" t="42989" r="3053" b="28505"/>
          <a:stretch/>
        </p:blipFill>
        <p:spPr>
          <a:xfrm>
            <a:off x="1119351" y="662152"/>
            <a:ext cx="9853449" cy="1954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DA3B4D-392F-F246-B0FE-11ECBCA41F7C}"/>
              </a:ext>
            </a:extLst>
          </p:cNvPr>
          <p:cNvSpPr txBox="1"/>
          <p:nvPr/>
        </p:nvSpPr>
        <p:spPr>
          <a:xfrm>
            <a:off x="0" y="867104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8CA279-B0C5-544E-9845-CF38C104BC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35" t="35402" r="5659" b="45057"/>
          <a:stretch/>
        </p:blipFill>
        <p:spPr>
          <a:xfrm>
            <a:off x="1119351" y="4332441"/>
            <a:ext cx="9853448" cy="13543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30F4BD-C3F5-7B49-90DE-1C2D8BB456C8}"/>
              </a:ext>
            </a:extLst>
          </p:cNvPr>
          <p:cNvSpPr txBox="1"/>
          <p:nvPr/>
        </p:nvSpPr>
        <p:spPr>
          <a:xfrm>
            <a:off x="0" y="4550953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5EC22C-C847-0C41-8AC4-AF4732C01E77}"/>
              </a:ext>
            </a:extLst>
          </p:cNvPr>
          <p:cNvSpPr txBox="1"/>
          <p:nvPr/>
        </p:nvSpPr>
        <p:spPr>
          <a:xfrm>
            <a:off x="10632924" y="43670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6404B9-8F92-D94B-8849-AA3DB79106A6}"/>
              </a:ext>
            </a:extLst>
          </p:cNvPr>
          <p:cNvSpPr txBox="1"/>
          <p:nvPr/>
        </p:nvSpPr>
        <p:spPr>
          <a:xfrm>
            <a:off x="10554096" y="16336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84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1     2       3      4     5      6      7     8     9       10    11    12   13   14    15   16    17    18   19    20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364A67-8F7F-1E4A-841B-9C7B134069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1" t="42791" r="3124" b="29852"/>
          <a:stretch/>
        </p:blipFill>
        <p:spPr>
          <a:xfrm>
            <a:off x="1119351" y="2490952"/>
            <a:ext cx="9853449" cy="18760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7C06BE-A173-B94D-84B1-8E2459DB0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180" t="36322" r="5395" b="47673"/>
          <a:stretch/>
        </p:blipFill>
        <p:spPr>
          <a:xfrm>
            <a:off x="1119351" y="5721361"/>
            <a:ext cx="9853447" cy="10976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E0238B6-CDF9-AA44-A2BF-DE58D0018551}"/>
              </a:ext>
            </a:extLst>
          </p:cNvPr>
          <p:cNvSpPr txBox="1"/>
          <p:nvPr/>
        </p:nvSpPr>
        <p:spPr>
          <a:xfrm>
            <a:off x="10669806" y="56252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98188D-A47B-314F-A6C9-8585F6452BDA}"/>
              </a:ext>
            </a:extLst>
          </p:cNvPr>
          <p:cNvSpPr txBox="1"/>
          <p:nvPr/>
        </p:nvSpPr>
        <p:spPr>
          <a:xfrm>
            <a:off x="228655" y="156010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96342B-6BD2-F942-A6ED-3A036B5A40C6}"/>
              </a:ext>
            </a:extLst>
          </p:cNvPr>
          <p:cNvSpPr txBox="1"/>
          <p:nvPr/>
        </p:nvSpPr>
        <p:spPr>
          <a:xfrm>
            <a:off x="271134" y="331751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66E3D8-FB12-E846-AE71-372921FAA986}"/>
              </a:ext>
            </a:extLst>
          </p:cNvPr>
          <p:cNvSpPr txBox="1"/>
          <p:nvPr/>
        </p:nvSpPr>
        <p:spPr>
          <a:xfrm>
            <a:off x="228655" y="500959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B97958-9AF9-0347-B0E4-23A61737248D}"/>
              </a:ext>
            </a:extLst>
          </p:cNvPr>
          <p:cNvSpPr txBox="1"/>
          <p:nvPr/>
        </p:nvSpPr>
        <p:spPr>
          <a:xfrm>
            <a:off x="271134" y="608550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3EB496-D2B5-0341-A8BC-3A9295D3617C}"/>
              </a:ext>
            </a:extLst>
          </p:cNvPr>
          <p:cNvSpPr txBox="1"/>
          <p:nvPr/>
        </p:nvSpPr>
        <p:spPr>
          <a:xfrm>
            <a:off x="10554094" y="34612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447379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24A5EF4-FB42-0442-AF89-251652076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631" t="35384" r="44461" b="35261"/>
          <a:stretch/>
        </p:blipFill>
        <p:spPr>
          <a:xfrm>
            <a:off x="2021068" y="0"/>
            <a:ext cx="2665180" cy="20131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0474ED-9985-EF4A-BFB6-A019ED278683}"/>
              </a:ext>
            </a:extLst>
          </p:cNvPr>
          <p:cNvSpPr txBox="1"/>
          <p:nvPr/>
        </p:nvSpPr>
        <p:spPr>
          <a:xfrm>
            <a:off x="-53889" y="-56952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809A8C-28CE-2249-BE7C-D5BAD73959A4}"/>
              </a:ext>
            </a:extLst>
          </p:cNvPr>
          <p:cNvSpPr txBox="1"/>
          <p:nvPr/>
        </p:nvSpPr>
        <p:spPr>
          <a:xfrm>
            <a:off x="107950" y="36545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B9A103C-0D06-E141-90CA-599BF60349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28" t="31918" r="40063" b="29602"/>
          <a:stretch/>
        </p:blipFill>
        <p:spPr>
          <a:xfrm>
            <a:off x="6413348" y="1"/>
            <a:ext cx="2661285" cy="195010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EB558F3-DAAE-0646-A6AD-DDC2B62CEB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82" t="57783" r="46900" b="15282"/>
          <a:stretch/>
        </p:blipFill>
        <p:spPr>
          <a:xfrm>
            <a:off x="2066630" y="3592316"/>
            <a:ext cx="2666044" cy="166697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9613D15-6BA0-A645-A264-3B78C4D6B299}"/>
              </a:ext>
            </a:extLst>
          </p:cNvPr>
          <p:cNvSpPr txBox="1"/>
          <p:nvPr/>
        </p:nvSpPr>
        <p:spPr>
          <a:xfrm>
            <a:off x="9203872" y="595094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E89BB6-D55B-EE40-9942-ADF0A3FABB59}"/>
              </a:ext>
            </a:extLst>
          </p:cNvPr>
          <p:cNvSpPr txBox="1"/>
          <p:nvPr/>
        </p:nvSpPr>
        <p:spPr>
          <a:xfrm>
            <a:off x="9065632" y="46104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121B2A-4E45-B448-8FEC-78E1674524DC}"/>
              </a:ext>
            </a:extLst>
          </p:cNvPr>
          <p:cNvSpPr txBox="1"/>
          <p:nvPr/>
        </p:nvSpPr>
        <p:spPr>
          <a:xfrm>
            <a:off x="9065632" y="29734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B5DA91E-C485-EE47-A470-BDA4018E2E77}"/>
              </a:ext>
            </a:extLst>
          </p:cNvPr>
          <p:cNvSpPr txBox="1"/>
          <p:nvPr/>
        </p:nvSpPr>
        <p:spPr>
          <a:xfrm>
            <a:off x="9095618" y="4326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FF3CFD-79B4-F047-A301-38F3F8A8C8D6}"/>
              </a:ext>
            </a:extLst>
          </p:cNvPr>
          <p:cNvSpPr txBox="1"/>
          <p:nvPr/>
        </p:nvSpPr>
        <p:spPr>
          <a:xfrm>
            <a:off x="5534488" y="35601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KNS1451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48C80F-A500-3D4F-8450-AF865EFFA6C8}"/>
              </a:ext>
            </a:extLst>
          </p:cNvPr>
          <p:cNvSpPr txBox="1"/>
          <p:nvPr/>
        </p:nvSpPr>
        <p:spPr>
          <a:xfrm>
            <a:off x="5472313" y="643291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AD6CE98-EF85-6045-B049-F90769F546EC}"/>
              </a:ext>
            </a:extLst>
          </p:cNvPr>
          <p:cNvSpPr txBox="1"/>
          <p:nvPr/>
        </p:nvSpPr>
        <p:spPr>
          <a:xfrm>
            <a:off x="7280418" y="21463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100    4500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887A5FC-9B74-7B44-9DBA-B923F9C9969D}"/>
              </a:ext>
            </a:extLst>
          </p:cNvPr>
          <p:cNvSpPr txBox="1"/>
          <p:nvPr/>
        </p:nvSpPr>
        <p:spPr>
          <a:xfrm>
            <a:off x="5530904" y="1283236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31CE1E-4E2C-2140-8D75-96AB8D71FC62}"/>
              </a:ext>
            </a:extLst>
          </p:cNvPr>
          <p:cNvSpPr txBox="1"/>
          <p:nvPr/>
        </p:nvSpPr>
        <p:spPr>
          <a:xfrm>
            <a:off x="5563302" y="2613453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07EF7C9-6EA9-4D43-91D9-D4345BB82569}"/>
              </a:ext>
            </a:extLst>
          </p:cNvPr>
          <p:cNvSpPr txBox="1"/>
          <p:nvPr/>
        </p:nvSpPr>
        <p:spPr>
          <a:xfrm>
            <a:off x="5559346" y="4273903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202E9D8-17F4-7E4C-8304-8AA4BEB7BA35}"/>
              </a:ext>
            </a:extLst>
          </p:cNvPr>
          <p:cNvSpPr txBox="1"/>
          <p:nvPr/>
        </p:nvSpPr>
        <p:spPr>
          <a:xfrm>
            <a:off x="5599510" y="576628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F2B2C87-1311-A042-935F-E7109DB714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484" t="59051" r="38436" b="7886"/>
          <a:stretch/>
        </p:blipFill>
        <p:spPr>
          <a:xfrm>
            <a:off x="2046223" y="5029925"/>
            <a:ext cx="2712950" cy="180769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278FA09-75E5-EB49-B2AE-E830ECE1077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262" t="43539" r="37601" b="24219"/>
          <a:stretch/>
        </p:blipFill>
        <p:spPr>
          <a:xfrm>
            <a:off x="2046336" y="1862120"/>
            <a:ext cx="2653987" cy="17751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24779B3-8DF3-1640-97BD-B07E242E4E82}"/>
              </a:ext>
            </a:extLst>
          </p:cNvPr>
          <p:cNvSpPr txBox="1"/>
          <p:nvPr/>
        </p:nvSpPr>
        <p:spPr>
          <a:xfrm>
            <a:off x="4669158" y="60620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10F3C4-3DD4-3A4F-95CE-FED8C4D728C8}"/>
              </a:ext>
            </a:extLst>
          </p:cNvPr>
          <p:cNvSpPr txBox="1"/>
          <p:nvPr/>
        </p:nvSpPr>
        <p:spPr>
          <a:xfrm>
            <a:off x="4669158" y="45806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AE78C25-6B07-FF41-9563-07904A942FAF}"/>
              </a:ext>
            </a:extLst>
          </p:cNvPr>
          <p:cNvSpPr txBox="1"/>
          <p:nvPr/>
        </p:nvSpPr>
        <p:spPr>
          <a:xfrm>
            <a:off x="4669158" y="29531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EF5AAF7-D335-7C4C-999B-C182E017E398}"/>
              </a:ext>
            </a:extLst>
          </p:cNvPr>
          <p:cNvSpPr txBox="1"/>
          <p:nvPr/>
        </p:nvSpPr>
        <p:spPr>
          <a:xfrm>
            <a:off x="4699144" y="4122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39FA794-9062-DA4A-A599-EA43257E91E7}"/>
              </a:ext>
            </a:extLst>
          </p:cNvPr>
          <p:cNvSpPr txBox="1"/>
          <p:nvPr/>
        </p:nvSpPr>
        <p:spPr>
          <a:xfrm>
            <a:off x="1138014" y="15224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KNS1451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75660D7-CD71-244A-8441-0F6F84053524}"/>
              </a:ext>
            </a:extLst>
          </p:cNvPr>
          <p:cNvSpPr txBox="1"/>
          <p:nvPr/>
        </p:nvSpPr>
        <p:spPr>
          <a:xfrm>
            <a:off x="1075839" y="622914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4C05296-A4E2-0F4A-B629-5E7EB3A71D5C}"/>
              </a:ext>
            </a:extLst>
          </p:cNvPr>
          <p:cNvSpPr txBox="1"/>
          <p:nvPr/>
        </p:nvSpPr>
        <p:spPr>
          <a:xfrm>
            <a:off x="2883944" y="1086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100    4500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D80CAD-87A4-F441-AD18-13308A1365FD}"/>
              </a:ext>
            </a:extLst>
          </p:cNvPr>
          <p:cNvSpPr txBox="1"/>
          <p:nvPr/>
        </p:nvSpPr>
        <p:spPr>
          <a:xfrm>
            <a:off x="1134430" y="1262859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C5C91F-8B33-4B4B-9DB2-1F77FBC1FA00}"/>
              </a:ext>
            </a:extLst>
          </p:cNvPr>
          <p:cNvSpPr txBox="1"/>
          <p:nvPr/>
        </p:nvSpPr>
        <p:spPr>
          <a:xfrm>
            <a:off x="1166828" y="2593076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4913B5E-AE39-3E48-921F-66458CF8AE2F}"/>
              </a:ext>
            </a:extLst>
          </p:cNvPr>
          <p:cNvSpPr txBox="1"/>
          <p:nvPr/>
        </p:nvSpPr>
        <p:spPr>
          <a:xfrm>
            <a:off x="1162872" y="425352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04C8DD-5A5E-5D45-9419-050C0A51A813}"/>
              </a:ext>
            </a:extLst>
          </p:cNvPr>
          <p:cNvSpPr txBox="1"/>
          <p:nvPr/>
        </p:nvSpPr>
        <p:spPr>
          <a:xfrm>
            <a:off x="1203036" y="5745906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4D8C3-16B0-F245-9C6B-71675C272E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813" t="47739" r="42672" b="26656"/>
          <a:stretch/>
        </p:blipFill>
        <p:spPr>
          <a:xfrm>
            <a:off x="6440929" y="1735459"/>
            <a:ext cx="2624703" cy="17559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0643A5-B13A-8240-B0DF-26147FE6208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069" t="58416" r="49158" b="20929"/>
          <a:stretch/>
        </p:blipFill>
        <p:spPr>
          <a:xfrm>
            <a:off x="6440929" y="3613410"/>
            <a:ext cx="2651202" cy="14165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A4B17AD-4CA7-954F-A297-C06A14C5D39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2367" t="64892" r="41517" b="11445"/>
          <a:stretch/>
        </p:blipFill>
        <p:spPr>
          <a:xfrm>
            <a:off x="6442526" y="5029925"/>
            <a:ext cx="2686598" cy="162275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51D9EDB-76AC-F045-A4E5-A4B99BF4C8AE}"/>
              </a:ext>
            </a:extLst>
          </p:cNvPr>
          <p:cNvSpPr txBox="1"/>
          <p:nvPr/>
        </p:nvSpPr>
        <p:spPr>
          <a:xfrm>
            <a:off x="2112817" y="-8610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B75CC9-B1BA-4A49-8AFB-36AB53620776}"/>
              </a:ext>
            </a:extLst>
          </p:cNvPr>
          <p:cNvSpPr txBox="1"/>
          <p:nvPr/>
        </p:nvSpPr>
        <p:spPr>
          <a:xfrm>
            <a:off x="6545875" y="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1131071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0E51D46A-1433-064B-9084-70790CB20D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17" t="59255" r="14062" b="21193"/>
          <a:stretch/>
        </p:blipFill>
        <p:spPr>
          <a:xfrm>
            <a:off x="1728578" y="4371554"/>
            <a:ext cx="8862647" cy="13408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DB6405-77FD-7147-979C-6207912C60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1" t="52167" r="9965" b="29559"/>
          <a:stretch/>
        </p:blipFill>
        <p:spPr>
          <a:xfrm>
            <a:off x="1728579" y="1484849"/>
            <a:ext cx="8862647" cy="12532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DE996E-3694-5445-A9BF-08646BFE985E}"/>
              </a:ext>
            </a:extLst>
          </p:cNvPr>
          <p:cNvSpPr txBox="1"/>
          <p:nvPr/>
        </p:nvSpPr>
        <p:spPr>
          <a:xfrm>
            <a:off x="151731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E81A64-B1BB-714C-902E-F420EB043E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97" t="60102" r="13943" b="18564"/>
          <a:stretch/>
        </p:blipFill>
        <p:spPr>
          <a:xfrm>
            <a:off x="1728579" y="2908514"/>
            <a:ext cx="8862647" cy="1463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2DAB80-4736-FA41-B2BD-367A5E8D47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6" t="50283" r="9760" b="31388"/>
          <a:stretch/>
        </p:blipFill>
        <p:spPr>
          <a:xfrm>
            <a:off x="1728579" y="227839"/>
            <a:ext cx="8862647" cy="12570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CFD9BC-5F16-E345-AE85-CEE6681D29AE}"/>
              </a:ext>
            </a:extLst>
          </p:cNvPr>
          <p:cNvSpPr txBox="1"/>
          <p:nvPr/>
        </p:nvSpPr>
        <p:spPr>
          <a:xfrm>
            <a:off x="82163" y="290851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GLS1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F166D1-893B-D444-9574-1EACE5371676}"/>
              </a:ext>
            </a:extLst>
          </p:cNvPr>
          <p:cNvSpPr txBox="1"/>
          <p:nvPr/>
        </p:nvSpPr>
        <p:spPr>
          <a:xfrm>
            <a:off x="-15764" y="32587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B31D6A-DA97-2346-9D0F-E810D4BA498C}"/>
              </a:ext>
            </a:extLst>
          </p:cNvPr>
          <p:cNvSpPr txBox="1"/>
          <p:nvPr/>
        </p:nvSpPr>
        <p:spPr>
          <a:xfrm>
            <a:off x="6883224" y="-49160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U87   LN229  U373   T98G</a:t>
            </a:r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767FA7E2-C912-6940-9A08-7495CB1548CB}"/>
              </a:ext>
            </a:extLst>
          </p:cNvPr>
          <p:cNvSpPr/>
          <p:nvPr/>
        </p:nvSpPr>
        <p:spPr>
          <a:xfrm>
            <a:off x="6770682" y="227839"/>
            <a:ext cx="3080825" cy="5484614"/>
          </a:xfrm>
          <a:prstGeom prst="frame">
            <a:avLst>
              <a:gd name="adj1" fmla="val 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068597-0BA2-7C4E-BC37-DA2ED16E0021}"/>
              </a:ext>
            </a:extLst>
          </p:cNvPr>
          <p:cNvSpPr txBox="1"/>
          <p:nvPr/>
        </p:nvSpPr>
        <p:spPr>
          <a:xfrm>
            <a:off x="9963171" y="7166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6E2B43-F14D-5943-9A81-2C421A477FCF}"/>
              </a:ext>
            </a:extLst>
          </p:cNvPr>
          <p:cNvSpPr txBox="1"/>
          <p:nvPr/>
        </p:nvSpPr>
        <p:spPr>
          <a:xfrm>
            <a:off x="10019002" y="380065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6199D9-53F4-E44B-9AA3-7906B0BDDDEE}"/>
              </a:ext>
            </a:extLst>
          </p:cNvPr>
          <p:cNvSpPr txBox="1"/>
          <p:nvPr/>
        </p:nvSpPr>
        <p:spPr>
          <a:xfrm>
            <a:off x="733303" y="62947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DBE620-781F-7947-A6D1-DF06B3F29A8D}"/>
              </a:ext>
            </a:extLst>
          </p:cNvPr>
          <p:cNvSpPr txBox="1"/>
          <p:nvPr/>
        </p:nvSpPr>
        <p:spPr>
          <a:xfrm>
            <a:off x="775782" y="166750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D31D55-9DB1-4B45-B4BF-3B524F6CCD30}"/>
              </a:ext>
            </a:extLst>
          </p:cNvPr>
          <p:cNvSpPr txBox="1"/>
          <p:nvPr/>
        </p:nvSpPr>
        <p:spPr>
          <a:xfrm>
            <a:off x="9975735" y="188131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9CE154-CFEC-0A45-8E65-64F1C4CAD3DE}"/>
              </a:ext>
            </a:extLst>
          </p:cNvPr>
          <p:cNvSpPr txBox="1"/>
          <p:nvPr/>
        </p:nvSpPr>
        <p:spPr>
          <a:xfrm>
            <a:off x="775783" y="3603902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4BDCBD-B357-994F-A3A4-C48B5C00AA4A}"/>
              </a:ext>
            </a:extLst>
          </p:cNvPr>
          <p:cNvSpPr txBox="1"/>
          <p:nvPr/>
        </p:nvSpPr>
        <p:spPr>
          <a:xfrm>
            <a:off x="818262" y="464193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D32612-E3FF-194E-892B-742974FB5EB1}"/>
              </a:ext>
            </a:extLst>
          </p:cNvPr>
          <p:cNvSpPr txBox="1"/>
          <p:nvPr/>
        </p:nvSpPr>
        <p:spPr>
          <a:xfrm>
            <a:off x="10019002" y="526369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663496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5F6121E-3CB8-9841-99BB-053C591B18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4" t="18359" r="12392" b="55072"/>
          <a:stretch/>
        </p:blipFill>
        <p:spPr>
          <a:xfrm>
            <a:off x="1681284" y="2191407"/>
            <a:ext cx="8702138" cy="18220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DE996E-3694-5445-A9BF-08646BFE985E}"/>
              </a:ext>
            </a:extLst>
          </p:cNvPr>
          <p:cNvSpPr txBox="1"/>
          <p:nvPr/>
        </p:nvSpPr>
        <p:spPr>
          <a:xfrm>
            <a:off x="151731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30BFFA-EBBA-674F-9BC7-060AA31689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0" t="16410" r="10788" b="56305"/>
          <a:stretch/>
        </p:blipFill>
        <p:spPr>
          <a:xfrm>
            <a:off x="1681284" y="320172"/>
            <a:ext cx="8862646" cy="18712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D51AE7-A037-4842-917C-4CB64AF986B0}"/>
              </a:ext>
            </a:extLst>
          </p:cNvPr>
          <p:cNvSpPr txBox="1"/>
          <p:nvPr/>
        </p:nvSpPr>
        <p:spPr>
          <a:xfrm>
            <a:off x="-38189" y="494629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B31D6A-DA97-2346-9D0F-E810D4BA498C}"/>
              </a:ext>
            </a:extLst>
          </p:cNvPr>
          <p:cNvSpPr txBox="1"/>
          <p:nvPr/>
        </p:nvSpPr>
        <p:spPr>
          <a:xfrm>
            <a:off x="6883224" y="-49160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U87   LN229  U373   T98G</a:t>
            </a:r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767FA7E2-C912-6940-9A08-7495CB1548CB}"/>
              </a:ext>
            </a:extLst>
          </p:cNvPr>
          <p:cNvSpPr/>
          <p:nvPr/>
        </p:nvSpPr>
        <p:spPr>
          <a:xfrm>
            <a:off x="6770682" y="227839"/>
            <a:ext cx="3080825" cy="3785644"/>
          </a:xfrm>
          <a:prstGeom prst="frame">
            <a:avLst>
              <a:gd name="adj1" fmla="val 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A96491-3BD9-ED4B-9BEA-847DB30FFFAA}"/>
              </a:ext>
            </a:extLst>
          </p:cNvPr>
          <p:cNvSpPr txBox="1"/>
          <p:nvPr/>
        </p:nvSpPr>
        <p:spPr>
          <a:xfrm>
            <a:off x="9964718" y="120989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579B25-DECD-1249-8241-A217D98914BB}"/>
              </a:ext>
            </a:extLst>
          </p:cNvPr>
          <p:cNvSpPr txBox="1"/>
          <p:nvPr/>
        </p:nvSpPr>
        <p:spPr>
          <a:xfrm>
            <a:off x="9988366" y="295198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75522F-8DD5-7C4F-AA4C-7B259CA6EC07}"/>
              </a:ext>
            </a:extLst>
          </p:cNvPr>
          <p:cNvSpPr txBox="1"/>
          <p:nvPr/>
        </p:nvSpPr>
        <p:spPr>
          <a:xfrm>
            <a:off x="750805" y="1209899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1F5D7A-96E1-F645-BD72-794B73D3B037}"/>
              </a:ext>
            </a:extLst>
          </p:cNvPr>
          <p:cNvSpPr txBox="1"/>
          <p:nvPr/>
        </p:nvSpPr>
        <p:spPr>
          <a:xfrm>
            <a:off x="793284" y="276732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3606067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323C84-877E-1D42-81B7-6B93CF11916D}"/>
              </a:ext>
            </a:extLst>
          </p:cNvPr>
          <p:cNvSpPr txBox="1"/>
          <p:nvPr/>
        </p:nvSpPr>
        <p:spPr>
          <a:xfrm>
            <a:off x="225083" y="182881"/>
            <a:ext cx="100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Sfigure</a:t>
            </a:r>
            <a:r>
              <a:rPr lang="en-US" dirty="0"/>
              <a:t>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B13C88-FD70-1A4E-AB24-E1DCB40E33A0}"/>
              </a:ext>
            </a:extLst>
          </p:cNvPr>
          <p:cNvSpPr txBox="1"/>
          <p:nvPr/>
        </p:nvSpPr>
        <p:spPr>
          <a:xfrm>
            <a:off x="1871004" y="317626"/>
            <a:ext cx="84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1     2       3      4     5      6      7     8     9       10    11    12   13   14    15   16    17    18   19    20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68582-4FCE-1947-BD2F-1D06161A6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2" t="64410" r="7379" b="15692"/>
          <a:stretch/>
        </p:blipFill>
        <p:spPr>
          <a:xfrm>
            <a:off x="1438235" y="1913253"/>
            <a:ext cx="9453489" cy="13645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36C65B-93F0-C649-BA09-4BFDD9B0B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5" t="38975" r="6559" b="41538"/>
          <a:stretch/>
        </p:blipFill>
        <p:spPr>
          <a:xfrm>
            <a:off x="1455026" y="4850025"/>
            <a:ext cx="9453489" cy="13364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F2F39B-63A2-3B4E-9BC0-271B3AA61FCA}"/>
              </a:ext>
            </a:extLst>
          </p:cNvPr>
          <p:cNvSpPr txBox="1"/>
          <p:nvPr/>
        </p:nvSpPr>
        <p:spPr>
          <a:xfrm>
            <a:off x="10699163" y="52069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008A0A-9F26-6540-8ED3-BE74620704A9}"/>
              </a:ext>
            </a:extLst>
          </p:cNvPr>
          <p:cNvSpPr txBox="1"/>
          <p:nvPr/>
        </p:nvSpPr>
        <p:spPr>
          <a:xfrm>
            <a:off x="10565352" y="20415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671BB2-15ED-224B-9EA8-8D97A257C76A}"/>
              </a:ext>
            </a:extLst>
          </p:cNvPr>
          <p:cNvSpPr txBox="1"/>
          <p:nvPr/>
        </p:nvSpPr>
        <p:spPr>
          <a:xfrm>
            <a:off x="0" y="63896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MTHFD1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AEE672-89A6-D448-B233-D4C2E58A22BA}"/>
              </a:ext>
            </a:extLst>
          </p:cNvPr>
          <p:cNvSpPr txBox="1"/>
          <p:nvPr/>
        </p:nvSpPr>
        <p:spPr>
          <a:xfrm>
            <a:off x="-34403" y="3494960"/>
            <a:ext cx="71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TFAM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E751F5-890F-EC47-B0B8-0810B9B749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7" t="63756" r="6736" b="18197"/>
          <a:stretch/>
        </p:blipFill>
        <p:spPr>
          <a:xfrm>
            <a:off x="1438235" y="680080"/>
            <a:ext cx="9453489" cy="12376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7C3ECB-FCFA-9C4C-B554-9324A8BB77E3}"/>
              </a:ext>
            </a:extLst>
          </p:cNvPr>
          <p:cNvSpPr txBox="1"/>
          <p:nvPr/>
        </p:nvSpPr>
        <p:spPr>
          <a:xfrm>
            <a:off x="10565352" y="82363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A8D0CC-E84E-F447-9E66-1F2BBADFB9D8}"/>
              </a:ext>
            </a:extLst>
          </p:cNvPr>
          <p:cNvSpPr txBox="1"/>
          <p:nvPr/>
        </p:nvSpPr>
        <p:spPr>
          <a:xfrm>
            <a:off x="596178" y="1192962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DBF303-D7B1-1B4F-961F-D27C32BF77D2}"/>
              </a:ext>
            </a:extLst>
          </p:cNvPr>
          <p:cNvSpPr txBox="1"/>
          <p:nvPr/>
        </p:nvSpPr>
        <p:spPr>
          <a:xfrm>
            <a:off x="596178" y="243629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A83501-952F-9C48-8838-D152ADE9CB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4" t="38466" r="5416" b="40423"/>
          <a:stretch/>
        </p:blipFill>
        <p:spPr>
          <a:xfrm>
            <a:off x="1455026" y="3340018"/>
            <a:ext cx="9495968" cy="14478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19BA2C-1B20-D045-AD79-B9717222CD28}"/>
              </a:ext>
            </a:extLst>
          </p:cNvPr>
          <p:cNvSpPr txBox="1"/>
          <p:nvPr/>
        </p:nvSpPr>
        <p:spPr>
          <a:xfrm>
            <a:off x="642056" y="396363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1A8AC-42D9-1B42-84B4-3AC350DB8B9A}"/>
              </a:ext>
            </a:extLst>
          </p:cNvPr>
          <p:cNvSpPr txBox="1"/>
          <p:nvPr/>
        </p:nvSpPr>
        <p:spPr>
          <a:xfrm>
            <a:off x="642056" y="520696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3534493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4EA2A73-38AF-9C4C-B564-5A43AF6CF8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13" t="13845" r="28001" b="66796"/>
          <a:stretch/>
        </p:blipFill>
        <p:spPr>
          <a:xfrm>
            <a:off x="6171634" y="4167424"/>
            <a:ext cx="5673281" cy="12125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480860-ED0E-A54C-BDC5-2E2E00F83C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76" t="62959" r="25431" b="14945"/>
          <a:stretch/>
        </p:blipFill>
        <p:spPr>
          <a:xfrm>
            <a:off x="6171634" y="2769766"/>
            <a:ext cx="5673281" cy="13976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FBA7D-7C06-DE46-B320-C0BFD2AAD7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78" t="43781" r="25900" b="34553"/>
          <a:stretch/>
        </p:blipFill>
        <p:spPr>
          <a:xfrm>
            <a:off x="6184244" y="1371420"/>
            <a:ext cx="5660671" cy="13970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E60922-AA73-6D49-B62D-16C0CFC2C1A3}"/>
              </a:ext>
            </a:extLst>
          </p:cNvPr>
          <p:cNvSpPr txBox="1"/>
          <p:nvPr/>
        </p:nvSpPr>
        <p:spPr>
          <a:xfrm>
            <a:off x="77234" y="-45827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Figure 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7F615E-0014-9C40-973A-7339A82ADA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73" t="43897" r="25293" b="32718"/>
          <a:stretch/>
        </p:blipFill>
        <p:spPr>
          <a:xfrm>
            <a:off x="77234" y="1412156"/>
            <a:ext cx="5630603" cy="14621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BF477C-0CCF-E94E-86C5-4D18EE6147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347" t="15385" r="25294" b="66974"/>
          <a:stretch/>
        </p:blipFill>
        <p:spPr>
          <a:xfrm>
            <a:off x="77234" y="4201934"/>
            <a:ext cx="5791667" cy="10922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7AAEDA-F846-F14B-9B92-5602B8CC554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388" t="63333" r="25577" b="18001"/>
          <a:stretch/>
        </p:blipFill>
        <p:spPr>
          <a:xfrm>
            <a:off x="77234" y="3002525"/>
            <a:ext cx="5630603" cy="11671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1F4430-C22C-A54B-A2C7-FEABD3EC5D82}"/>
              </a:ext>
            </a:extLst>
          </p:cNvPr>
          <p:cNvSpPr txBox="1"/>
          <p:nvPr/>
        </p:nvSpPr>
        <p:spPr>
          <a:xfrm>
            <a:off x="404181" y="210853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60F31-DE11-2F44-BD0C-43979A53B4A0}"/>
              </a:ext>
            </a:extLst>
          </p:cNvPr>
          <p:cNvSpPr txBox="1"/>
          <p:nvPr/>
        </p:nvSpPr>
        <p:spPr>
          <a:xfrm>
            <a:off x="-34" y="580185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U87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B9AA44-2039-EA45-933B-510BBF31B981}"/>
              </a:ext>
            </a:extLst>
          </p:cNvPr>
          <p:cNvSpPr txBox="1"/>
          <p:nvPr/>
        </p:nvSpPr>
        <p:spPr>
          <a:xfrm>
            <a:off x="1860866" y="582793"/>
            <a:ext cx="308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Glucose(mg/L)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A9A001-FD20-264A-8BE4-773CB1A241B8}"/>
              </a:ext>
            </a:extLst>
          </p:cNvPr>
          <p:cNvSpPr txBox="1"/>
          <p:nvPr/>
        </p:nvSpPr>
        <p:spPr>
          <a:xfrm>
            <a:off x="-126346" y="1907802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BDCDD3-4097-C449-B2CF-139C21F38688}"/>
              </a:ext>
            </a:extLst>
          </p:cNvPr>
          <p:cNvSpPr txBox="1"/>
          <p:nvPr/>
        </p:nvSpPr>
        <p:spPr>
          <a:xfrm>
            <a:off x="-110330" y="3277073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81058E-38E4-6545-8EA6-A1915A5CE023}"/>
              </a:ext>
            </a:extLst>
          </p:cNvPr>
          <p:cNvSpPr txBox="1"/>
          <p:nvPr/>
        </p:nvSpPr>
        <p:spPr>
          <a:xfrm>
            <a:off x="-166261" y="428883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21AEE5-0277-1748-9DDF-F27F91842C58}"/>
              </a:ext>
            </a:extLst>
          </p:cNvPr>
          <p:cNvSpPr txBox="1"/>
          <p:nvPr/>
        </p:nvSpPr>
        <p:spPr>
          <a:xfrm>
            <a:off x="640693" y="1041037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CB4D50-A7E0-0440-83CD-F859CDB06E57}"/>
              </a:ext>
            </a:extLst>
          </p:cNvPr>
          <p:cNvSpPr txBox="1"/>
          <p:nvPr/>
        </p:nvSpPr>
        <p:spPr>
          <a:xfrm>
            <a:off x="2147096" y="1044167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6ABD96-C7C6-0B43-92C9-0A25EEAC5008}"/>
              </a:ext>
            </a:extLst>
          </p:cNvPr>
          <p:cNvSpPr txBox="1"/>
          <p:nvPr/>
        </p:nvSpPr>
        <p:spPr>
          <a:xfrm>
            <a:off x="3653499" y="10252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A0C8F8-C847-124A-A074-DA8A2BCD3E31}"/>
              </a:ext>
            </a:extLst>
          </p:cNvPr>
          <p:cNvSpPr txBox="1"/>
          <p:nvPr/>
        </p:nvSpPr>
        <p:spPr>
          <a:xfrm>
            <a:off x="5289133" y="16213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212505-82BF-664C-878E-E7264D2AA0C3}"/>
              </a:ext>
            </a:extLst>
          </p:cNvPr>
          <p:cNvSpPr txBox="1"/>
          <p:nvPr/>
        </p:nvSpPr>
        <p:spPr>
          <a:xfrm>
            <a:off x="5127621" y="36477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B0166F-CF3F-D944-B265-A97358655112}"/>
              </a:ext>
            </a:extLst>
          </p:cNvPr>
          <p:cNvSpPr txBox="1"/>
          <p:nvPr/>
        </p:nvSpPr>
        <p:spPr>
          <a:xfrm>
            <a:off x="5127621" y="43178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0F5B1F33-9D8F-1A41-8697-27B7D2D78373}"/>
              </a:ext>
            </a:extLst>
          </p:cNvPr>
          <p:cNvSpPr/>
          <p:nvPr/>
        </p:nvSpPr>
        <p:spPr>
          <a:xfrm>
            <a:off x="541031" y="954733"/>
            <a:ext cx="1719191" cy="4551122"/>
          </a:xfrm>
          <a:prstGeom prst="frame">
            <a:avLst>
              <a:gd name="adj1" fmla="val 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F92DB0-BCC6-264C-8729-AF4D60BA9C27}"/>
              </a:ext>
            </a:extLst>
          </p:cNvPr>
          <p:cNvSpPr txBox="1"/>
          <p:nvPr/>
        </p:nvSpPr>
        <p:spPr>
          <a:xfrm>
            <a:off x="6034784" y="580185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U87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8E6B241-9B0F-4143-9413-560BAC5EDC82}"/>
              </a:ext>
            </a:extLst>
          </p:cNvPr>
          <p:cNvSpPr txBox="1"/>
          <p:nvPr/>
        </p:nvSpPr>
        <p:spPr>
          <a:xfrm>
            <a:off x="7895684" y="582793"/>
            <a:ext cx="308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Glucose(mg/L)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B320ACB-EF12-724B-89D7-3C644172F3FD}"/>
              </a:ext>
            </a:extLst>
          </p:cNvPr>
          <p:cNvSpPr txBox="1"/>
          <p:nvPr/>
        </p:nvSpPr>
        <p:spPr>
          <a:xfrm>
            <a:off x="5908472" y="1907802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79FF73A-AB01-2147-B558-A55FED7EAFF0}"/>
              </a:ext>
            </a:extLst>
          </p:cNvPr>
          <p:cNvSpPr txBox="1"/>
          <p:nvPr/>
        </p:nvSpPr>
        <p:spPr>
          <a:xfrm>
            <a:off x="5908472" y="310228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AB280A7-B3C5-CC40-88C9-F50B57C711CB}"/>
              </a:ext>
            </a:extLst>
          </p:cNvPr>
          <p:cNvSpPr txBox="1"/>
          <p:nvPr/>
        </p:nvSpPr>
        <p:spPr>
          <a:xfrm>
            <a:off x="5838859" y="451073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72BC3B6-F2BC-354D-AE23-5CE8BF0C23B4}"/>
              </a:ext>
            </a:extLst>
          </p:cNvPr>
          <p:cNvSpPr txBox="1"/>
          <p:nvPr/>
        </p:nvSpPr>
        <p:spPr>
          <a:xfrm>
            <a:off x="6675511" y="1041037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8C8BAA-1301-9A4E-933E-87DB28B51D7C}"/>
              </a:ext>
            </a:extLst>
          </p:cNvPr>
          <p:cNvSpPr txBox="1"/>
          <p:nvPr/>
        </p:nvSpPr>
        <p:spPr>
          <a:xfrm>
            <a:off x="8181914" y="1044167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32DC5A6-A161-1F4A-AC5D-64686380B1A9}"/>
              </a:ext>
            </a:extLst>
          </p:cNvPr>
          <p:cNvSpPr txBox="1"/>
          <p:nvPr/>
        </p:nvSpPr>
        <p:spPr>
          <a:xfrm>
            <a:off x="9688317" y="10252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100 1000 4500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647EBA-F1DD-D145-A9A2-7B1532C49669}"/>
              </a:ext>
            </a:extLst>
          </p:cNvPr>
          <p:cNvSpPr txBox="1"/>
          <p:nvPr/>
        </p:nvSpPr>
        <p:spPr>
          <a:xfrm>
            <a:off x="11581143" y="1641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3D2E7E4-4247-4242-A896-E8A0F60A8991}"/>
              </a:ext>
            </a:extLst>
          </p:cNvPr>
          <p:cNvSpPr txBox="1"/>
          <p:nvPr/>
        </p:nvSpPr>
        <p:spPr>
          <a:xfrm>
            <a:off x="11729907" y="34685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72055C-F078-CB47-BFC9-DE5860DDCF34}"/>
              </a:ext>
            </a:extLst>
          </p:cNvPr>
          <p:cNvSpPr txBox="1"/>
          <p:nvPr/>
        </p:nvSpPr>
        <p:spPr>
          <a:xfrm>
            <a:off x="11729907" y="43178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6" name="Frame 55">
            <a:extLst>
              <a:ext uri="{FF2B5EF4-FFF2-40B4-BE49-F238E27FC236}">
                <a16:creationId xmlns:a16="http://schemas.microsoft.com/office/drawing/2014/main" id="{37D524B6-D070-1344-A9B3-75AB89ED08D9}"/>
              </a:ext>
            </a:extLst>
          </p:cNvPr>
          <p:cNvSpPr/>
          <p:nvPr/>
        </p:nvSpPr>
        <p:spPr>
          <a:xfrm>
            <a:off x="6575849" y="954733"/>
            <a:ext cx="1719191" cy="4551122"/>
          </a:xfrm>
          <a:prstGeom prst="frame">
            <a:avLst>
              <a:gd name="adj1" fmla="val 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E6DDBE-9A55-5C4E-9547-25DBF38DC776}"/>
              </a:ext>
            </a:extLst>
          </p:cNvPr>
          <p:cNvSpPr txBox="1"/>
          <p:nvPr/>
        </p:nvSpPr>
        <p:spPr>
          <a:xfrm>
            <a:off x="2554942" y="190845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2C61A-20BD-0242-83CE-900469E79A61}"/>
              </a:ext>
            </a:extLst>
          </p:cNvPr>
          <p:cNvSpPr txBox="1"/>
          <p:nvPr/>
        </p:nvSpPr>
        <p:spPr>
          <a:xfrm>
            <a:off x="8291631" y="20401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475628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E60922-AA73-6D49-B62D-16C0CFC2C1A3}"/>
              </a:ext>
            </a:extLst>
          </p:cNvPr>
          <p:cNvSpPr txBox="1"/>
          <p:nvPr/>
        </p:nvSpPr>
        <p:spPr>
          <a:xfrm>
            <a:off x="196948" y="126609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Figure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1F4430-C22C-A54B-A2C7-FEABD3EC5D82}"/>
              </a:ext>
            </a:extLst>
          </p:cNvPr>
          <p:cNvSpPr txBox="1"/>
          <p:nvPr/>
        </p:nvSpPr>
        <p:spPr>
          <a:xfrm>
            <a:off x="267286" y="81592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60F31-DE11-2F44-BD0C-43979A53B4A0}"/>
              </a:ext>
            </a:extLst>
          </p:cNvPr>
          <p:cNvSpPr txBox="1"/>
          <p:nvPr/>
        </p:nvSpPr>
        <p:spPr>
          <a:xfrm>
            <a:off x="1313637" y="2091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KNS1435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B9AA44-2039-EA45-933B-510BBF31B981}"/>
              </a:ext>
            </a:extLst>
          </p:cNvPr>
          <p:cNvSpPr txBox="1"/>
          <p:nvPr/>
        </p:nvSpPr>
        <p:spPr>
          <a:xfrm>
            <a:off x="562560" y="372962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A9A001-FD20-264A-8BE4-773CB1A241B8}"/>
              </a:ext>
            </a:extLst>
          </p:cNvPr>
          <p:cNvSpPr txBox="1"/>
          <p:nvPr/>
        </p:nvSpPr>
        <p:spPr>
          <a:xfrm>
            <a:off x="802369" y="1171250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BDCDD3-4097-C449-B2CF-139C21F38688}"/>
              </a:ext>
            </a:extLst>
          </p:cNvPr>
          <p:cNvSpPr txBox="1"/>
          <p:nvPr/>
        </p:nvSpPr>
        <p:spPr>
          <a:xfrm>
            <a:off x="839392" y="445677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81058E-38E4-6545-8EA6-A1915A5CE023}"/>
              </a:ext>
            </a:extLst>
          </p:cNvPr>
          <p:cNvSpPr txBox="1"/>
          <p:nvPr/>
        </p:nvSpPr>
        <p:spPr>
          <a:xfrm>
            <a:off x="812943" y="597477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21AEE5-0277-1748-9DDF-F27F91842C58}"/>
              </a:ext>
            </a:extLst>
          </p:cNvPr>
          <p:cNvSpPr txBox="1"/>
          <p:nvPr/>
        </p:nvSpPr>
        <p:spPr>
          <a:xfrm>
            <a:off x="2561195" y="164400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100 4500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A0C8F8-C847-124A-A074-DA8A2BCD3E31}"/>
              </a:ext>
            </a:extLst>
          </p:cNvPr>
          <p:cNvSpPr txBox="1"/>
          <p:nvPr/>
        </p:nvSpPr>
        <p:spPr>
          <a:xfrm>
            <a:off x="4149969" y="6312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212505-82BF-664C-878E-E7264D2AA0C3}"/>
              </a:ext>
            </a:extLst>
          </p:cNvPr>
          <p:cNvSpPr txBox="1"/>
          <p:nvPr/>
        </p:nvSpPr>
        <p:spPr>
          <a:xfrm>
            <a:off x="4149969" y="24245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B0166F-CF3F-D944-B265-A97358655112}"/>
              </a:ext>
            </a:extLst>
          </p:cNvPr>
          <p:cNvSpPr txBox="1"/>
          <p:nvPr/>
        </p:nvSpPr>
        <p:spPr>
          <a:xfrm>
            <a:off x="4177711" y="47335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9C3200-1170-A547-BA58-E252462AF3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03" t="47436" r="40167" b="22887"/>
          <a:stretch/>
        </p:blipFill>
        <p:spPr>
          <a:xfrm>
            <a:off x="1843553" y="1961598"/>
            <a:ext cx="2349889" cy="16646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35B938-0E29-E448-81B3-7242280D1A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56" t="62574" r="42114" b="10154"/>
          <a:stretch/>
        </p:blipFill>
        <p:spPr>
          <a:xfrm>
            <a:off x="1843553" y="3770335"/>
            <a:ext cx="2349889" cy="16104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D25372-17AD-6948-808B-171A8F1351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09" t="67960" r="43721" b="8923"/>
          <a:stretch/>
        </p:blipFill>
        <p:spPr>
          <a:xfrm>
            <a:off x="1884446" y="5460875"/>
            <a:ext cx="2308996" cy="13971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7ED942B-C588-7648-A3AF-297061DBAA7A}"/>
              </a:ext>
            </a:extLst>
          </p:cNvPr>
          <p:cNvSpPr txBox="1"/>
          <p:nvPr/>
        </p:nvSpPr>
        <p:spPr>
          <a:xfrm>
            <a:off x="852857" y="2609236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052726-BAEB-CD4B-AC2D-1095847961FF}"/>
              </a:ext>
            </a:extLst>
          </p:cNvPr>
          <p:cNvSpPr txBox="1"/>
          <p:nvPr/>
        </p:nvSpPr>
        <p:spPr>
          <a:xfrm>
            <a:off x="4149969" y="56054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B70B73-6361-E548-B73F-CB812DD7744A}"/>
              </a:ext>
            </a:extLst>
          </p:cNvPr>
          <p:cNvSpPr txBox="1"/>
          <p:nvPr/>
        </p:nvSpPr>
        <p:spPr>
          <a:xfrm>
            <a:off x="5015941" y="98483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Figure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FAB2F5-77BF-F44A-9135-75902BD49234}"/>
              </a:ext>
            </a:extLst>
          </p:cNvPr>
          <p:cNvSpPr txBox="1"/>
          <p:nvPr/>
        </p:nvSpPr>
        <p:spPr>
          <a:xfrm>
            <a:off x="5086279" y="787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93741E-56D8-5043-954F-EAA28C2BBB31}"/>
              </a:ext>
            </a:extLst>
          </p:cNvPr>
          <p:cNvSpPr txBox="1"/>
          <p:nvPr/>
        </p:nvSpPr>
        <p:spPr>
          <a:xfrm>
            <a:off x="6132630" y="-721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KNS1435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F59C22-6C67-8745-B1AF-0AD4808401AA}"/>
              </a:ext>
            </a:extLst>
          </p:cNvPr>
          <p:cNvSpPr txBox="1"/>
          <p:nvPr/>
        </p:nvSpPr>
        <p:spPr>
          <a:xfrm>
            <a:off x="5381553" y="344836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0ECD7E-9084-DC4F-8362-82F3E44D49F6}"/>
              </a:ext>
            </a:extLst>
          </p:cNvPr>
          <p:cNvSpPr txBox="1"/>
          <p:nvPr/>
        </p:nvSpPr>
        <p:spPr>
          <a:xfrm>
            <a:off x="5621362" y="1143124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4B9CAE-970E-2A4C-9E97-EB221699A9B0}"/>
              </a:ext>
            </a:extLst>
          </p:cNvPr>
          <p:cNvSpPr txBox="1"/>
          <p:nvPr/>
        </p:nvSpPr>
        <p:spPr>
          <a:xfrm>
            <a:off x="5658385" y="442864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1533B4-044F-2B44-82C5-669739A6D227}"/>
              </a:ext>
            </a:extLst>
          </p:cNvPr>
          <p:cNvSpPr txBox="1"/>
          <p:nvPr/>
        </p:nvSpPr>
        <p:spPr>
          <a:xfrm>
            <a:off x="5631936" y="594664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510BA1-88C6-924F-B125-BE0F2C74B15B}"/>
              </a:ext>
            </a:extLst>
          </p:cNvPr>
          <p:cNvSpPr txBox="1"/>
          <p:nvPr/>
        </p:nvSpPr>
        <p:spPr>
          <a:xfrm>
            <a:off x="7380188" y="136274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100 4500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5BC57E6-5426-454A-8B1A-C4E7A702D76F}"/>
              </a:ext>
            </a:extLst>
          </p:cNvPr>
          <p:cNvSpPr txBox="1"/>
          <p:nvPr/>
        </p:nvSpPr>
        <p:spPr>
          <a:xfrm>
            <a:off x="8968962" y="6031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2878E62-E390-F64F-9ABF-AE962076AD7F}"/>
              </a:ext>
            </a:extLst>
          </p:cNvPr>
          <p:cNvSpPr txBox="1"/>
          <p:nvPr/>
        </p:nvSpPr>
        <p:spPr>
          <a:xfrm>
            <a:off x="9000098" y="25454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7A18D58-6492-1F40-8C39-B2B96FA09579}"/>
              </a:ext>
            </a:extLst>
          </p:cNvPr>
          <p:cNvSpPr txBox="1"/>
          <p:nvPr/>
        </p:nvSpPr>
        <p:spPr>
          <a:xfrm>
            <a:off x="8968962" y="466595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7B41EB3-E0E2-BC4B-A91B-7D874A7C88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441" t="37333" r="42661" b="35795"/>
          <a:stretch/>
        </p:blipFill>
        <p:spPr>
          <a:xfrm>
            <a:off x="6622057" y="414866"/>
            <a:ext cx="2346905" cy="150708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931B1F4-F9E3-E34D-9504-CBAEAE5BC855}"/>
              </a:ext>
            </a:extLst>
          </p:cNvPr>
          <p:cNvSpPr txBox="1"/>
          <p:nvPr/>
        </p:nvSpPr>
        <p:spPr>
          <a:xfrm>
            <a:off x="5671850" y="2581110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1198AB-D38A-5347-9CDE-23AD568D564F}"/>
              </a:ext>
            </a:extLst>
          </p:cNvPr>
          <p:cNvSpPr txBox="1"/>
          <p:nvPr/>
        </p:nvSpPr>
        <p:spPr>
          <a:xfrm>
            <a:off x="8968962" y="55773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2554D8-DBEF-BF46-A44F-E1AEE97E11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821" t="37503" r="41673" b="38705"/>
          <a:stretch/>
        </p:blipFill>
        <p:spPr>
          <a:xfrm>
            <a:off x="1721354" y="463527"/>
            <a:ext cx="2472088" cy="1375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B53852-E2DF-4643-9733-B23EB4C133A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946" t="48866" r="42871" b="28721"/>
          <a:stretch/>
        </p:blipFill>
        <p:spPr>
          <a:xfrm>
            <a:off x="6622057" y="1961598"/>
            <a:ext cx="2346906" cy="13924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08EAF1-F3DA-2A44-A661-F4B09BBAD5E8}"/>
              </a:ext>
            </a:extLst>
          </p:cNvPr>
          <p:cNvSpPr txBox="1"/>
          <p:nvPr/>
        </p:nvSpPr>
        <p:spPr>
          <a:xfrm>
            <a:off x="2708773" y="-8021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4B84D-D3C0-3C45-8DB1-E12E8066CAF5}"/>
              </a:ext>
            </a:extLst>
          </p:cNvPr>
          <p:cNvSpPr txBox="1"/>
          <p:nvPr/>
        </p:nvSpPr>
        <p:spPr>
          <a:xfrm>
            <a:off x="7565746" y="-8531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1A70B61-A012-EE43-AD6F-EE61928D32A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193" t="64020" r="43620" b="11749"/>
          <a:stretch/>
        </p:blipFill>
        <p:spPr>
          <a:xfrm>
            <a:off x="6614789" y="3626207"/>
            <a:ext cx="2385309" cy="166179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EC95602-1A33-3E46-B481-2973E13E3C4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083" t="67872" r="43523" b="9383"/>
          <a:stretch/>
        </p:blipFill>
        <p:spPr>
          <a:xfrm>
            <a:off x="6614789" y="5433730"/>
            <a:ext cx="2385309" cy="142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49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120B607-F344-F44C-8716-898C66E790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9" t="40527" r="9481" b="40489"/>
          <a:stretch/>
        </p:blipFill>
        <p:spPr>
          <a:xfrm>
            <a:off x="1033070" y="4571880"/>
            <a:ext cx="9229512" cy="13019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575506-432A-7F4B-AA3D-FE0190C3AA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" t="50345" r="11083" b="31855"/>
          <a:stretch/>
        </p:blipFill>
        <p:spPr>
          <a:xfrm>
            <a:off x="1083947" y="579179"/>
            <a:ext cx="9113466" cy="1220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7DDE4D-C35E-1248-A21D-27B68DA6EE12}"/>
              </a:ext>
            </a:extLst>
          </p:cNvPr>
          <p:cNvSpPr txBox="1"/>
          <p:nvPr/>
        </p:nvSpPr>
        <p:spPr>
          <a:xfrm>
            <a:off x="267286" y="140677"/>
            <a:ext cx="98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SFigure5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58BA9-AFAA-E149-BA9C-B4FE053C1C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52" t="51341" r="11909" b="27795"/>
          <a:stretch/>
        </p:blipFill>
        <p:spPr>
          <a:xfrm>
            <a:off x="1026941" y="1812691"/>
            <a:ext cx="9170472" cy="14308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41225A-FF86-AB4F-96A1-407CB39E8B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24" t="41032" r="9156" b="42007"/>
          <a:stretch/>
        </p:blipFill>
        <p:spPr>
          <a:xfrm>
            <a:off x="1026941" y="3352186"/>
            <a:ext cx="9270609" cy="1163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9D34F0-9D27-9248-8382-C26F359A5892}"/>
              </a:ext>
            </a:extLst>
          </p:cNvPr>
          <p:cNvSpPr txBox="1"/>
          <p:nvPr/>
        </p:nvSpPr>
        <p:spPr>
          <a:xfrm>
            <a:off x="6630711" y="32029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U87   LN229  U373   T98G</a:t>
            </a: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27E8D356-9CA2-0E4F-B86C-8C69BFFB02A0}"/>
              </a:ext>
            </a:extLst>
          </p:cNvPr>
          <p:cNvSpPr/>
          <p:nvPr/>
        </p:nvSpPr>
        <p:spPr>
          <a:xfrm>
            <a:off x="6499079" y="510009"/>
            <a:ext cx="3080825" cy="5363812"/>
          </a:xfrm>
          <a:prstGeom prst="frame">
            <a:avLst>
              <a:gd name="adj1" fmla="val 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98BF88-55EB-7444-A0B8-8C58A6790D37}"/>
              </a:ext>
            </a:extLst>
          </p:cNvPr>
          <p:cNvSpPr txBox="1"/>
          <p:nvPr/>
        </p:nvSpPr>
        <p:spPr>
          <a:xfrm>
            <a:off x="0" y="782523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7838B9-F2FC-D442-91B8-CBDAAEA918D6}"/>
              </a:ext>
            </a:extLst>
          </p:cNvPr>
          <p:cNvSpPr txBox="1"/>
          <p:nvPr/>
        </p:nvSpPr>
        <p:spPr>
          <a:xfrm>
            <a:off x="-61583" y="3352185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39981-E207-DA4A-83C0-D267B777C44D}"/>
              </a:ext>
            </a:extLst>
          </p:cNvPr>
          <p:cNvSpPr txBox="1"/>
          <p:nvPr/>
        </p:nvSpPr>
        <p:spPr>
          <a:xfrm>
            <a:off x="9778708" y="21937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729E23-9EE0-D347-8A2A-D7B20452738B}"/>
              </a:ext>
            </a:extLst>
          </p:cNvPr>
          <p:cNvSpPr txBox="1"/>
          <p:nvPr/>
        </p:nvSpPr>
        <p:spPr>
          <a:xfrm>
            <a:off x="9928915" y="33521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4F3E41-2F2D-0C44-BC6F-29BDB39D9BEE}"/>
              </a:ext>
            </a:extLst>
          </p:cNvPr>
          <p:cNvSpPr txBox="1"/>
          <p:nvPr/>
        </p:nvSpPr>
        <p:spPr>
          <a:xfrm>
            <a:off x="395617" y="109511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4622F0-29B2-5448-ABEC-1C51B6C70135}"/>
              </a:ext>
            </a:extLst>
          </p:cNvPr>
          <p:cNvSpPr txBox="1"/>
          <p:nvPr/>
        </p:nvSpPr>
        <p:spPr>
          <a:xfrm>
            <a:off x="395617" y="233844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292869-5962-6342-A19C-2B293100F6D3}"/>
              </a:ext>
            </a:extLst>
          </p:cNvPr>
          <p:cNvSpPr txBox="1"/>
          <p:nvPr/>
        </p:nvSpPr>
        <p:spPr>
          <a:xfrm>
            <a:off x="9778709" y="10304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CA2104-8BB1-DD48-9D65-14B01AB2FDF6}"/>
              </a:ext>
            </a:extLst>
          </p:cNvPr>
          <p:cNvSpPr txBox="1"/>
          <p:nvPr/>
        </p:nvSpPr>
        <p:spPr>
          <a:xfrm>
            <a:off x="436715" y="3873922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96BF27-558C-D643-9309-A4709064D57D}"/>
              </a:ext>
            </a:extLst>
          </p:cNvPr>
          <p:cNvSpPr txBox="1"/>
          <p:nvPr/>
        </p:nvSpPr>
        <p:spPr>
          <a:xfrm>
            <a:off x="436715" y="511725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6707BC-4362-7244-B028-3EB50E12DC9F}"/>
              </a:ext>
            </a:extLst>
          </p:cNvPr>
          <p:cNvSpPr txBox="1"/>
          <p:nvPr/>
        </p:nvSpPr>
        <p:spPr>
          <a:xfrm>
            <a:off x="9906232" y="46951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10902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FFA068A-C2C9-144D-85EC-FB60533D8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2" t="61538" r="5602" b="18770"/>
          <a:stretch/>
        </p:blipFill>
        <p:spPr>
          <a:xfrm>
            <a:off x="1122213" y="686958"/>
            <a:ext cx="9742798" cy="1378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7A806F-13C8-4C4F-8291-ECCF37801CCE}"/>
              </a:ext>
            </a:extLst>
          </p:cNvPr>
          <p:cNvSpPr txBox="1"/>
          <p:nvPr/>
        </p:nvSpPr>
        <p:spPr>
          <a:xfrm>
            <a:off x="10446306" y="15169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1214B6-84A3-314B-B12C-E666917600CC}"/>
              </a:ext>
            </a:extLst>
          </p:cNvPr>
          <p:cNvSpPr txBox="1"/>
          <p:nvPr/>
        </p:nvSpPr>
        <p:spPr>
          <a:xfrm>
            <a:off x="0" y="68695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DRP1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0E4286C-B2E6-A14E-A2D7-D963659B69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7" t="43546" r="5327" b="36384"/>
          <a:stretch/>
        </p:blipFill>
        <p:spPr>
          <a:xfrm>
            <a:off x="1027617" y="3404547"/>
            <a:ext cx="9908521" cy="14084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44E3D4-6C48-474E-9D3A-DB144A6C42B9}"/>
              </a:ext>
            </a:extLst>
          </p:cNvPr>
          <p:cNvSpPr txBox="1"/>
          <p:nvPr/>
        </p:nvSpPr>
        <p:spPr>
          <a:xfrm>
            <a:off x="0" y="344267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GLS1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84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1     2       3      4     5      6      7     8     9       10    11    12   13   14    15   16    17    18   19    20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2EEA2D-F045-9F46-A2C4-1958E720E052}"/>
              </a:ext>
            </a:extLst>
          </p:cNvPr>
          <p:cNvSpPr txBox="1"/>
          <p:nvPr/>
        </p:nvSpPr>
        <p:spPr>
          <a:xfrm>
            <a:off x="10517434" y="39023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22F3F0-9643-D640-8379-822B7584DD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80" t="61609" r="5368" b="18432"/>
          <a:stretch/>
        </p:blipFill>
        <p:spPr>
          <a:xfrm>
            <a:off x="1122213" y="2065592"/>
            <a:ext cx="9742798" cy="13687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3B4D89-22D8-7347-93CE-83992CA98F80}"/>
              </a:ext>
            </a:extLst>
          </p:cNvPr>
          <p:cNvSpPr txBox="1"/>
          <p:nvPr/>
        </p:nvSpPr>
        <p:spPr>
          <a:xfrm>
            <a:off x="229926" y="1332285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266BFC-D54A-C14A-A959-D225C63259D0}"/>
              </a:ext>
            </a:extLst>
          </p:cNvPr>
          <p:cNvSpPr txBox="1"/>
          <p:nvPr/>
        </p:nvSpPr>
        <p:spPr>
          <a:xfrm>
            <a:off x="272405" y="2518497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D29655-4777-CF46-92B8-7606E61BBE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503" t="43908" r="5793" b="37001"/>
          <a:stretch/>
        </p:blipFill>
        <p:spPr>
          <a:xfrm>
            <a:off x="1122213" y="4626385"/>
            <a:ext cx="9742797" cy="13092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9D16D8C-7388-714D-B483-0EED74AEBEB6}"/>
              </a:ext>
            </a:extLst>
          </p:cNvPr>
          <p:cNvSpPr txBox="1"/>
          <p:nvPr/>
        </p:nvSpPr>
        <p:spPr>
          <a:xfrm>
            <a:off x="220640" y="3997511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25F8CE-90A2-8642-B82E-770CCEB5C3D0}"/>
              </a:ext>
            </a:extLst>
          </p:cNvPr>
          <p:cNvSpPr txBox="1"/>
          <p:nvPr/>
        </p:nvSpPr>
        <p:spPr>
          <a:xfrm>
            <a:off x="263119" y="518372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B6E149-5D83-EC44-ACE4-2E6AF6B06DB1}"/>
              </a:ext>
            </a:extLst>
          </p:cNvPr>
          <p:cNvSpPr txBox="1"/>
          <p:nvPr/>
        </p:nvSpPr>
        <p:spPr>
          <a:xfrm>
            <a:off x="10658593" y="2789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512BD5-93E1-9D4E-8176-B114078C46FC}"/>
              </a:ext>
            </a:extLst>
          </p:cNvPr>
          <p:cNvSpPr txBox="1"/>
          <p:nvPr/>
        </p:nvSpPr>
        <p:spPr>
          <a:xfrm>
            <a:off x="10658593" y="50382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3035172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84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1     2       3      4     5      6      7     8     9       10    11    12   13   14    15   16    17    18   19    20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7597F25-EE25-924D-BE60-E2CEA88FE2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3" t="29128" r="3960" b="50975"/>
          <a:stretch/>
        </p:blipFill>
        <p:spPr>
          <a:xfrm>
            <a:off x="1223205" y="829994"/>
            <a:ext cx="9762979" cy="136456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48F5FC6-A791-C145-B07F-D8637F3F54AD}"/>
              </a:ext>
            </a:extLst>
          </p:cNvPr>
          <p:cNvSpPr txBox="1"/>
          <p:nvPr/>
        </p:nvSpPr>
        <p:spPr>
          <a:xfrm>
            <a:off x="-27175" y="82999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0B69D7A-6C44-A244-BAA2-F5CD19D45E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3" t="74051" r="3643" b="11180"/>
          <a:stretch/>
        </p:blipFill>
        <p:spPr>
          <a:xfrm>
            <a:off x="1223205" y="3851086"/>
            <a:ext cx="9762979" cy="10128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A56D3AC-DB4E-7A4C-BEC3-95C0F046BE5E}"/>
              </a:ext>
            </a:extLst>
          </p:cNvPr>
          <p:cNvSpPr txBox="1"/>
          <p:nvPr/>
        </p:nvSpPr>
        <p:spPr>
          <a:xfrm>
            <a:off x="76125" y="38510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HK2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7E2D8D-AF0C-2043-A28C-E8929F452E5C}"/>
              </a:ext>
            </a:extLst>
          </p:cNvPr>
          <p:cNvSpPr txBox="1"/>
          <p:nvPr/>
        </p:nvSpPr>
        <p:spPr>
          <a:xfrm>
            <a:off x="10550770" y="425726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299456-1EB2-4041-86E6-61E95134DACC}"/>
              </a:ext>
            </a:extLst>
          </p:cNvPr>
          <p:cNvSpPr txBox="1"/>
          <p:nvPr/>
        </p:nvSpPr>
        <p:spPr>
          <a:xfrm>
            <a:off x="10609279" y="132761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9D737B-5A62-2A4F-BC32-6CB23D397F22}"/>
              </a:ext>
            </a:extLst>
          </p:cNvPr>
          <p:cNvSpPr txBox="1"/>
          <p:nvPr/>
        </p:nvSpPr>
        <p:spPr>
          <a:xfrm>
            <a:off x="183587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AE070D-4A9B-6540-A779-9F61564DF8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8" t="27586" r="4497" b="51102"/>
          <a:stretch/>
        </p:blipFill>
        <p:spPr>
          <a:xfrm>
            <a:off x="1223204" y="2194560"/>
            <a:ext cx="9762979" cy="14616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5E9462-E300-9D44-827D-77EC9D9A42EE}"/>
              </a:ext>
            </a:extLst>
          </p:cNvPr>
          <p:cNvSpPr txBox="1"/>
          <p:nvPr/>
        </p:nvSpPr>
        <p:spPr>
          <a:xfrm>
            <a:off x="210210" y="143505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A380FC-D2FB-7B49-A90F-060E4656B1C5}"/>
              </a:ext>
            </a:extLst>
          </p:cNvPr>
          <p:cNvSpPr txBox="1"/>
          <p:nvPr/>
        </p:nvSpPr>
        <p:spPr>
          <a:xfrm>
            <a:off x="221067" y="280395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BC9A9F-D243-B045-BF1F-107A2283ED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6" t="76228" r="4177" b="11235"/>
          <a:stretch/>
        </p:blipFill>
        <p:spPr>
          <a:xfrm>
            <a:off x="1223204" y="5020733"/>
            <a:ext cx="9762979" cy="85980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E8173D1-D8B4-9D43-BCBB-01ECFCD66FED}"/>
              </a:ext>
            </a:extLst>
          </p:cNvPr>
          <p:cNvSpPr txBox="1"/>
          <p:nvPr/>
        </p:nvSpPr>
        <p:spPr>
          <a:xfrm>
            <a:off x="237735" y="4271485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B6349D-91C1-CF4B-8B34-8BB954D6544E}"/>
              </a:ext>
            </a:extLst>
          </p:cNvPr>
          <p:cNvSpPr txBox="1"/>
          <p:nvPr/>
        </p:nvSpPr>
        <p:spPr>
          <a:xfrm>
            <a:off x="260752" y="527105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A6A4B0-D69C-1A4A-B408-BFDC153528DC}"/>
              </a:ext>
            </a:extLst>
          </p:cNvPr>
          <p:cNvSpPr txBox="1"/>
          <p:nvPr/>
        </p:nvSpPr>
        <p:spPr>
          <a:xfrm>
            <a:off x="10609279" y="522769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74EB40-E634-3A40-AB28-E03DF856D5BA}"/>
              </a:ext>
            </a:extLst>
          </p:cNvPr>
          <p:cNvSpPr txBox="1"/>
          <p:nvPr/>
        </p:nvSpPr>
        <p:spPr>
          <a:xfrm>
            <a:off x="10609279" y="27982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56685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84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1     2       3      4     5      6      7     8     9       10    11    12   13   14    15   16    17    18   19    20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E44F39-ACF7-E542-872B-6F9DEC1F49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9" t="24744" r="4294" b="51145"/>
          <a:stretch/>
        </p:blipFill>
        <p:spPr>
          <a:xfrm>
            <a:off x="1171169" y="686958"/>
            <a:ext cx="9762979" cy="165352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A34B9B0-0826-6F44-A893-1E15C61AD88F}"/>
              </a:ext>
            </a:extLst>
          </p:cNvPr>
          <p:cNvSpPr txBox="1"/>
          <p:nvPr/>
        </p:nvSpPr>
        <p:spPr>
          <a:xfrm>
            <a:off x="-78472" y="686958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SHMT2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7B7C47-918F-1F46-89BE-0FD514E67521}"/>
              </a:ext>
            </a:extLst>
          </p:cNvPr>
          <p:cNvSpPr txBox="1"/>
          <p:nvPr/>
        </p:nvSpPr>
        <p:spPr>
          <a:xfrm>
            <a:off x="10515444" y="1051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C5F71E0-6561-8B43-9B08-C731689109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" t="36102" r="6126" b="40444"/>
          <a:stretch/>
        </p:blipFill>
        <p:spPr>
          <a:xfrm>
            <a:off x="1171169" y="3951415"/>
            <a:ext cx="9638105" cy="160843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0AD471D-4459-3249-9436-96D7BB9283AC}"/>
              </a:ext>
            </a:extLst>
          </p:cNvPr>
          <p:cNvSpPr txBox="1"/>
          <p:nvPr/>
        </p:nvSpPr>
        <p:spPr>
          <a:xfrm>
            <a:off x="-31986" y="423331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8F5206-6FCA-014A-B3E5-9154255B839D}"/>
              </a:ext>
            </a:extLst>
          </p:cNvPr>
          <p:cNvSpPr txBox="1"/>
          <p:nvPr/>
        </p:nvSpPr>
        <p:spPr>
          <a:xfrm>
            <a:off x="10436298" y="45709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9D737B-5A62-2A4F-BC32-6CB23D397F22}"/>
              </a:ext>
            </a:extLst>
          </p:cNvPr>
          <p:cNvSpPr txBox="1"/>
          <p:nvPr/>
        </p:nvSpPr>
        <p:spPr>
          <a:xfrm>
            <a:off x="183587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42D963-91EF-4648-ACDF-217EE42CED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3" t="24108" r="4191" b="50159"/>
          <a:stretch/>
        </p:blipFill>
        <p:spPr>
          <a:xfrm>
            <a:off x="1171169" y="2394671"/>
            <a:ext cx="9762979" cy="17647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B4EFBC-DEBA-CB4E-A0A8-0105B42A3293}"/>
              </a:ext>
            </a:extLst>
          </p:cNvPr>
          <p:cNvSpPr txBox="1"/>
          <p:nvPr/>
        </p:nvSpPr>
        <p:spPr>
          <a:xfrm>
            <a:off x="183587" y="132905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26C26C-19DC-334C-A2C0-E807DA0D5D94}"/>
              </a:ext>
            </a:extLst>
          </p:cNvPr>
          <p:cNvSpPr txBox="1"/>
          <p:nvPr/>
        </p:nvSpPr>
        <p:spPr>
          <a:xfrm>
            <a:off x="268546" y="293331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5365-F78A-9C44-A788-8D2305D0FD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912" t="39444" r="5810" b="42382"/>
          <a:stretch/>
        </p:blipFill>
        <p:spPr>
          <a:xfrm>
            <a:off x="1072050" y="5535977"/>
            <a:ext cx="9782952" cy="12463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9B59F22-4562-7F42-8F27-3206A3595199}"/>
              </a:ext>
            </a:extLst>
          </p:cNvPr>
          <p:cNvSpPr txBox="1"/>
          <p:nvPr/>
        </p:nvSpPr>
        <p:spPr>
          <a:xfrm>
            <a:off x="10515444" y="59474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657874-73DA-C84A-B8A3-D9B8F1E225CC}"/>
              </a:ext>
            </a:extLst>
          </p:cNvPr>
          <p:cNvSpPr txBox="1"/>
          <p:nvPr/>
        </p:nvSpPr>
        <p:spPr>
          <a:xfrm>
            <a:off x="236007" y="4712555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F34186-2E8D-4E45-86B0-5D08FD84F774}"/>
              </a:ext>
            </a:extLst>
          </p:cNvPr>
          <p:cNvSpPr txBox="1"/>
          <p:nvPr/>
        </p:nvSpPr>
        <p:spPr>
          <a:xfrm>
            <a:off x="311036" y="5908651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A9D58E-2466-EA4E-B0CE-8D1F2632D061}"/>
              </a:ext>
            </a:extLst>
          </p:cNvPr>
          <p:cNvSpPr txBox="1"/>
          <p:nvPr/>
        </p:nvSpPr>
        <p:spPr>
          <a:xfrm>
            <a:off x="10515444" y="28277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893137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D3502C-D79A-9F47-A9CA-AE32262E20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2" t="50728" r="12850" b="24603"/>
          <a:stretch/>
        </p:blipFill>
        <p:spPr>
          <a:xfrm>
            <a:off x="1230003" y="686958"/>
            <a:ext cx="8798371" cy="16918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DA3B4D-392F-F246-B0FE-11ECBCA41F7C}"/>
              </a:ext>
            </a:extLst>
          </p:cNvPr>
          <p:cNvSpPr txBox="1"/>
          <p:nvPr/>
        </p:nvSpPr>
        <p:spPr>
          <a:xfrm>
            <a:off x="0" y="686958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30F4BD-C3F5-7B49-90DE-1C2D8BB456C8}"/>
              </a:ext>
            </a:extLst>
          </p:cNvPr>
          <p:cNvSpPr txBox="1"/>
          <p:nvPr/>
        </p:nvSpPr>
        <p:spPr>
          <a:xfrm>
            <a:off x="159" y="4234552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5EC22C-C847-0C41-8AC4-AF4732C01E77}"/>
              </a:ext>
            </a:extLst>
          </p:cNvPr>
          <p:cNvSpPr txBox="1"/>
          <p:nvPr/>
        </p:nvSpPr>
        <p:spPr>
          <a:xfrm>
            <a:off x="10028484" y="40498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6404B9-8F92-D94B-8849-AA3DB79106A6}"/>
              </a:ext>
            </a:extLst>
          </p:cNvPr>
          <p:cNvSpPr txBox="1"/>
          <p:nvPr/>
        </p:nvSpPr>
        <p:spPr>
          <a:xfrm>
            <a:off x="10017293" y="14549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777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1     21    22    23   24    25    26    27   28   29    30   31    32    33   34   35    36    37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ECD905-AD55-4E4A-8773-12CCDD7100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7" t="46974" r="13063" b="33770"/>
          <a:stretch/>
        </p:blipFill>
        <p:spPr>
          <a:xfrm>
            <a:off x="1218922" y="3979636"/>
            <a:ext cx="8798371" cy="13205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555F31-CF81-C140-906C-5B91CD34B6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3" t="48966" r="12939" b="26436"/>
          <a:stretch/>
        </p:blipFill>
        <p:spPr>
          <a:xfrm>
            <a:off x="1218922" y="2378774"/>
            <a:ext cx="8798371" cy="16869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71E739-6351-E645-8A50-162223DA8C3D}"/>
              </a:ext>
            </a:extLst>
          </p:cNvPr>
          <p:cNvSpPr txBox="1"/>
          <p:nvPr/>
        </p:nvSpPr>
        <p:spPr>
          <a:xfrm>
            <a:off x="211685" y="1454948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DFD32D-3E34-9D4E-B2FA-80DA50BCDA29}"/>
              </a:ext>
            </a:extLst>
          </p:cNvPr>
          <p:cNvSpPr txBox="1"/>
          <p:nvPr/>
        </p:nvSpPr>
        <p:spPr>
          <a:xfrm>
            <a:off x="273533" y="2999985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4CC1DA-4EC9-9F47-8F07-C9CF95E1122B}"/>
              </a:ext>
            </a:extLst>
          </p:cNvPr>
          <p:cNvSpPr txBox="1"/>
          <p:nvPr/>
        </p:nvSpPr>
        <p:spPr>
          <a:xfrm>
            <a:off x="9992912" y="33023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4AFD6F-7E90-8045-BDC1-CB5EC8C411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1" t="48154" r="13586" b="32869"/>
          <a:stretch/>
        </p:blipFill>
        <p:spPr>
          <a:xfrm>
            <a:off x="1230003" y="5319066"/>
            <a:ext cx="8762909" cy="130149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35C12A-FE54-A340-BCE4-F603B30F8713}"/>
              </a:ext>
            </a:extLst>
          </p:cNvPr>
          <p:cNvSpPr txBox="1"/>
          <p:nvPr/>
        </p:nvSpPr>
        <p:spPr>
          <a:xfrm>
            <a:off x="10017293" y="53239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308B8D-3C83-8F49-8EFC-B879CE022E58}"/>
              </a:ext>
            </a:extLst>
          </p:cNvPr>
          <p:cNvSpPr txBox="1"/>
          <p:nvPr/>
        </p:nvSpPr>
        <p:spPr>
          <a:xfrm>
            <a:off x="259152" y="463321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880A0C-BD72-6744-A251-10F0625297CF}"/>
              </a:ext>
            </a:extLst>
          </p:cNvPr>
          <p:cNvSpPr txBox="1"/>
          <p:nvPr/>
        </p:nvSpPr>
        <p:spPr>
          <a:xfrm>
            <a:off x="273533" y="583441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112945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C7A806F-13C8-4C4F-8291-ECCF37801CCE}"/>
              </a:ext>
            </a:extLst>
          </p:cNvPr>
          <p:cNvSpPr txBox="1"/>
          <p:nvPr/>
        </p:nvSpPr>
        <p:spPr>
          <a:xfrm>
            <a:off x="10196792" y="1574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1214B6-84A3-314B-B12C-E666917600CC}"/>
              </a:ext>
            </a:extLst>
          </p:cNvPr>
          <p:cNvSpPr txBox="1"/>
          <p:nvPr/>
        </p:nvSpPr>
        <p:spPr>
          <a:xfrm>
            <a:off x="48891" y="919680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DRP1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44E3D4-6C48-474E-9D3A-DB144A6C42B9}"/>
              </a:ext>
            </a:extLst>
          </p:cNvPr>
          <p:cNvSpPr txBox="1"/>
          <p:nvPr/>
        </p:nvSpPr>
        <p:spPr>
          <a:xfrm>
            <a:off x="0" y="3022182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GLS1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777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1     21    22    23   24    25    26    27   28   29    30   31    32    33   34   35    36    37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2EEA2D-F045-9F46-A2C4-1958E720E052}"/>
              </a:ext>
            </a:extLst>
          </p:cNvPr>
          <p:cNvSpPr txBox="1"/>
          <p:nvPr/>
        </p:nvSpPr>
        <p:spPr>
          <a:xfrm>
            <a:off x="10196792" y="31577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28115D2-C034-7F4B-B26E-BDEB5E395B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" t="58179" r="13943" b="25691"/>
          <a:stretch/>
        </p:blipFill>
        <p:spPr>
          <a:xfrm>
            <a:off x="1365408" y="931400"/>
            <a:ext cx="8833414" cy="1106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13CD6E6-40F5-164C-B887-291247584E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9" t="57055" r="9622" b="25076"/>
          <a:stretch/>
        </p:blipFill>
        <p:spPr>
          <a:xfrm>
            <a:off x="1365409" y="2913298"/>
            <a:ext cx="8831384" cy="12254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11FAFF-7E13-FC42-8812-E335033316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" t="61378" r="13963" b="25272"/>
          <a:stretch/>
        </p:blipFill>
        <p:spPr>
          <a:xfrm>
            <a:off x="1365408" y="2037600"/>
            <a:ext cx="8831384" cy="9155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1ACFB3-EA3A-CE4D-BB36-70EBA8C500FD}"/>
              </a:ext>
            </a:extLst>
          </p:cNvPr>
          <p:cNvSpPr txBox="1"/>
          <p:nvPr/>
        </p:nvSpPr>
        <p:spPr>
          <a:xfrm>
            <a:off x="344004" y="137799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D5C1FA-10FD-9649-8DE6-51ED7C5952B7}"/>
              </a:ext>
            </a:extLst>
          </p:cNvPr>
          <p:cNvSpPr txBox="1"/>
          <p:nvPr/>
        </p:nvSpPr>
        <p:spPr>
          <a:xfrm>
            <a:off x="392896" y="229241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6C2CB5-2888-7C48-997C-CC48F5AC09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14" t="54414" r="10137" b="26882"/>
          <a:stretch/>
        </p:blipFill>
        <p:spPr>
          <a:xfrm>
            <a:off x="1365408" y="4167518"/>
            <a:ext cx="8831384" cy="12827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DC87B11-91F7-C541-BFD9-06A0A3F7F03B}"/>
              </a:ext>
            </a:extLst>
          </p:cNvPr>
          <p:cNvSpPr txBox="1"/>
          <p:nvPr/>
        </p:nvSpPr>
        <p:spPr>
          <a:xfrm>
            <a:off x="425628" y="3567279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E1AC26-8C59-234A-9813-1BF222F2E490}"/>
              </a:ext>
            </a:extLst>
          </p:cNvPr>
          <p:cNvSpPr txBox="1"/>
          <p:nvPr/>
        </p:nvSpPr>
        <p:spPr>
          <a:xfrm>
            <a:off x="474520" y="44817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A2A270-7F92-0B47-BE08-9DECAC2A4EEE}"/>
              </a:ext>
            </a:extLst>
          </p:cNvPr>
          <p:cNvSpPr txBox="1"/>
          <p:nvPr/>
        </p:nvSpPr>
        <p:spPr>
          <a:xfrm>
            <a:off x="10196792" y="46472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6AE677-2931-C348-8D8B-98D63FF945CC}"/>
              </a:ext>
            </a:extLst>
          </p:cNvPr>
          <p:cNvSpPr txBox="1"/>
          <p:nvPr/>
        </p:nvSpPr>
        <p:spPr>
          <a:xfrm>
            <a:off x="10208977" y="24717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1651563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777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1     21    22    23   24    25    26    27   28   29    30   31    32    33   34   35    36    37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124FDB-0F11-7B4D-881A-5533B7E031AD}"/>
              </a:ext>
            </a:extLst>
          </p:cNvPr>
          <p:cNvSpPr txBox="1"/>
          <p:nvPr/>
        </p:nvSpPr>
        <p:spPr>
          <a:xfrm>
            <a:off x="-4239" y="72179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0D0046-B66F-7145-AC0A-32993440A1B1}"/>
              </a:ext>
            </a:extLst>
          </p:cNvPr>
          <p:cNvSpPr txBox="1"/>
          <p:nvPr/>
        </p:nvSpPr>
        <p:spPr>
          <a:xfrm>
            <a:off x="94177" y="39360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HK2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9403B7-E2F5-7944-AB3A-4C36F799B448}"/>
              </a:ext>
            </a:extLst>
          </p:cNvPr>
          <p:cNvSpPr txBox="1"/>
          <p:nvPr/>
        </p:nvSpPr>
        <p:spPr>
          <a:xfrm>
            <a:off x="10208970" y="422821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5BF2D1-C378-7241-8561-67336CE11AD5}"/>
              </a:ext>
            </a:extLst>
          </p:cNvPr>
          <p:cNvSpPr txBox="1"/>
          <p:nvPr/>
        </p:nvSpPr>
        <p:spPr>
          <a:xfrm>
            <a:off x="10247700" y="10382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3607B8-7250-C24C-B0DE-7346026D73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1" t="40008" r="13943" b="36418"/>
          <a:stretch/>
        </p:blipFill>
        <p:spPr>
          <a:xfrm>
            <a:off x="1414379" y="703936"/>
            <a:ext cx="8684928" cy="16166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03189E-AB00-6241-87CD-5C72B9C3B2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2" t="54170" r="14025" b="29026"/>
          <a:stretch/>
        </p:blipFill>
        <p:spPr>
          <a:xfrm>
            <a:off x="1425847" y="3880236"/>
            <a:ext cx="8661991" cy="11431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D3C0E1-5FC7-F446-B3DC-D6AAA0855B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1" t="40689" r="13320" b="38262"/>
          <a:stretch/>
        </p:blipFill>
        <p:spPr>
          <a:xfrm>
            <a:off x="1393831" y="2337595"/>
            <a:ext cx="8748960" cy="14435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2BA3B5A-BB26-3B4D-83F4-EEA0E0BE3C6C}"/>
              </a:ext>
            </a:extLst>
          </p:cNvPr>
          <p:cNvSpPr txBox="1"/>
          <p:nvPr/>
        </p:nvSpPr>
        <p:spPr>
          <a:xfrm>
            <a:off x="10215821" y="264490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611B51-7CC6-734A-A465-120FF5E48DCA}"/>
              </a:ext>
            </a:extLst>
          </p:cNvPr>
          <p:cNvSpPr txBox="1"/>
          <p:nvPr/>
        </p:nvSpPr>
        <p:spPr>
          <a:xfrm>
            <a:off x="344004" y="137799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90F351-6042-8449-ABEC-38079A194C2B}"/>
              </a:ext>
            </a:extLst>
          </p:cNvPr>
          <p:cNvSpPr txBox="1"/>
          <p:nvPr/>
        </p:nvSpPr>
        <p:spPr>
          <a:xfrm>
            <a:off x="398316" y="2749371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7E4742-7E6A-9B4F-A74C-67A2A5513A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24" t="51881" r="13728" b="29425"/>
          <a:stretch/>
        </p:blipFill>
        <p:spPr>
          <a:xfrm>
            <a:off x="1393831" y="5141286"/>
            <a:ext cx="8748960" cy="128204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0B7A42B-1307-4642-8487-DD54875FCCF8}"/>
              </a:ext>
            </a:extLst>
          </p:cNvPr>
          <p:cNvSpPr txBox="1"/>
          <p:nvPr/>
        </p:nvSpPr>
        <p:spPr>
          <a:xfrm>
            <a:off x="420208" y="4255252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BC11AC-E0CC-004E-8DB4-872B131957A1}"/>
              </a:ext>
            </a:extLst>
          </p:cNvPr>
          <p:cNvSpPr txBox="1"/>
          <p:nvPr/>
        </p:nvSpPr>
        <p:spPr>
          <a:xfrm>
            <a:off x="474520" y="562663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71E24-CE14-E240-BFF4-D671A8F2AA37}"/>
              </a:ext>
            </a:extLst>
          </p:cNvPr>
          <p:cNvSpPr txBox="1"/>
          <p:nvPr/>
        </p:nvSpPr>
        <p:spPr>
          <a:xfrm>
            <a:off x="10189190" y="559764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989559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D55B5D6-1EBA-3249-836C-8338487533DF}"/>
              </a:ext>
            </a:extLst>
          </p:cNvPr>
          <p:cNvSpPr txBox="1"/>
          <p:nvPr/>
        </p:nvSpPr>
        <p:spPr>
          <a:xfrm>
            <a:off x="1871004" y="317626"/>
            <a:ext cx="777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1     21    22    23   24    25    26    27   28   29    30   31    32    33   34   35    36    37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702A2-BBF1-A446-86E1-4CA10B640C28}"/>
              </a:ext>
            </a:extLst>
          </p:cNvPr>
          <p:cNvSpPr txBox="1"/>
          <p:nvPr/>
        </p:nvSpPr>
        <p:spPr>
          <a:xfrm>
            <a:off x="128079" y="13296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DFA433-1D16-3B46-BB2F-39F30B6E0A61}"/>
              </a:ext>
            </a:extLst>
          </p:cNvPr>
          <p:cNvSpPr txBox="1"/>
          <p:nvPr/>
        </p:nvSpPr>
        <p:spPr>
          <a:xfrm>
            <a:off x="141383" y="896846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SHMT2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A11708-7F67-A74B-BA97-627662148C6B}"/>
              </a:ext>
            </a:extLst>
          </p:cNvPr>
          <p:cNvSpPr txBox="1"/>
          <p:nvPr/>
        </p:nvSpPr>
        <p:spPr>
          <a:xfrm>
            <a:off x="10136349" y="10492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07C4E9-41FD-2E4A-8D76-1A3832E57946}"/>
              </a:ext>
            </a:extLst>
          </p:cNvPr>
          <p:cNvSpPr txBox="1"/>
          <p:nvPr/>
        </p:nvSpPr>
        <p:spPr>
          <a:xfrm>
            <a:off x="28209" y="399118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9EDDD7-2F9C-F84F-8FBC-90D8BF0181B4}"/>
              </a:ext>
            </a:extLst>
          </p:cNvPr>
          <p:cNvSpPr txBox="1"/>
          <p:nvPr/>
        </p:nvSpPr>
        <p:spPr>
          <a:xfrm>
            <a:off x="10133021" y="41785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BA6F648-C0D8-6041-9F0B-88C1A28445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1" t="36778" r="14353" b="36418"/>
          <a:stretch/>
        </p:blipFill>
        <p:spPr>
          <a:xfrm>
            <a:off x="1296641" y="634423"/>
            <a:ext cx="8698232" cy="183819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023548E-862A-4149-8C5D-5F21AF5624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1" t="33838" r="11733" b="45630"/>
          <a:stretch/>
        </p:blipFill>
        <p:spPr>
          <a:xfrm>
            <a:off x="1296640" y="3972911"/>
            <a:ext cx="8684928" cy="14080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86FA69-B6C4-2B4F-ABEE-BCCD8ADA58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7" t="36055" r="14087" b="40000"/>
          <a:stretch/>
        </p:blipFill>
        <p:spPr>
          <a:xfrm>
            <a:off x="1296640" y="2330727"/>
            <a:ext cx="8736399" cy="16421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8ED7D5-26DC-BD46-8F37-FB6221201E75}"/>
              </a:ext>
            </a:extLst>
          </p:cNvPr>
          <p:cNvSpPr txBox="1"/>
          <p:nvPr/>
        </p:nvSpPr>
        <p:spPr>
          <a:xfrm>
            <a:off x="10133022" y="27824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939BCD-A822-AA49-9DDF-7B3B6CB77448}"/>
              </a:ext>
            </a:extLst>
          </p:cNvPr>
          <p:cNvSpPr txBox="1"/>
          <p:nvPr/>
        </p:nvSpPr>
        <p:spPr>
          <a:xfrm>
            <a:off x="357977" y="1433088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52CE8-F2F2-2F4E-B9AA-42B47FEE09F9}"/>
              </a:ext>
            </a:extLst>
          </p:cNvPr>
          <p:cNvSpPr txBox="1"/>
          <p:nvPr/>
        </p:nvSpPr>
        <p:spPr>
          <a:xfrm>
            <a:off x="412289" y="280446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9BA60F-13F5-2947-9A75-808B593F90AF}"/>
              </a:ext>
            </a:extLst>
          </p:cNvPr>
          <p:cNvSpPr txBox="1"/>
          <p:nvPr/>
        </p:nvSpPr>
        <p:spPr>
          <a:xfrm>
            <a:off x="379237" y="452742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227A98-53BD-4849-A1C9-DED5F59F09F0}"/>
              </a:ext>
            </a:extLst>
          </p:cNvPr>
          <p:cNvSpPr txBox="1"/>
          <p:nvPr/>
        </p:nvSpPr>
        <p:spPr>
          <a:xfrm>
            <a:off x="433549" y="5898807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F20855-1632-AF47-8F6D-6B21B39EC5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49" t="30575" r="11127" b="45747"/>
          <a:stretch/>
        </p:blipFill>
        <p:spPr>
          <a:xfrm>
            <a:off x="1314401" y="5234152"/>
            <a:ext cx="8746310" cy="16238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4B5B961-5955-2B4C-B322-DD55D506221B}"/>
              </a:ext>
            </a:extLst>
          </p:cNvPr>
          <p:cNvSpPr txBox="1"/>
          <p:nvPr/>
        </p:nvSpPr>
        <p:spPr>
          <a:xfrm>
            <a:off x="10141985" y="55746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92838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521F68-C81B-634B-BB30-FFBECFAAD4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81" t="46968" r="41683" b="24491"/>
          <a:stretch/>
        </p:blipFill>
        <p:spPr>
          <a:xfrm>
            <a:off x="1488846" y="24532"/>
            <a:ext cx="2688533" cy="1957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C6B1A5-B073-3442-99BA-DC5F663825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47" t="32853" r="45100" b="38457"/>
          <a:stretch/>
        </p:blipFill>
        <p:spPr>
          <a:xfrm>
            <a:off x="1485230" y="1820721"/>
            <a:ext cx="2721200" cy="19675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0474ED-9985-EF4A-BFB6-A019ED278683}"/>
              </a:ext>
            </a:extLst>
          </p:cNvPr>
          <p:cNvSpPr txBox="1"/>
          <p:nvPr/>
        </p:nvSpPr>
        <p:spPr>
          <a:xfrm>
            <a:off x="-53889" y="-56952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605116-98B2-D64F-917B-BC796F1C3721}"/>
              </a:ext>
            </a:extLst>
          </p:cNvPr>
          <p:cNvSpPr txBox="1"/>
          <p:nvPr/>
        </p:nvSpPr>
        <p:spPr>
          <a:xfrm>
            <a:off x="115221" y="7799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10DD47-6C3C-4541-8721-3985F5B20D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347" t="52308" r="37875" b="16308"/>
          <a:stretch/>
        </p:blipFill>
        <p:spPr>
          <a:xfrm>
            <a:off x="1108294" y="4690105"/>
            <a:ext cx="3474721" cy="21523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E6C15F-00E4-9D44-8A8C-C83E7FA688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97" t="68102" r="43481" b="14257"/>
          <a:stretch/>
        </p:blipFill>
        <p:spPr>
          <a:xfrm>
            <a:off x="1514866" y="3626264"/>
            <a:ext cx="2785412" cy="13927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B17070-CF15-B146-93F5-62ED89DEC13A}"/>
              </a:ext>
            </a:extLst>
          </p:cNvPr>
          <p:cNvSpPr txBox="1"/>
          <p:nvPr/>
        </p:nvSpPr>
        <p:spPr>
          <a:xfrm>
            <a:off x="4176444" y="60634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1D3109-774C-F44E-B256-99209B84B0CB}"/>
              </a:ext>
            </a:extLst>
          </p:cNvPr>
          <p:cNvSpPr txBox="1"/>
          <p:nvPr/>
        </p:nvSpPr>
        <p:spPr>
          <a:xfrm>
            <a:off x="4176444" y="44272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2A9EBE-F518-0F4B-B7F0-E31355EC8503}"/>
              </a:ext>
            </a:extLst>
          </p:cNvPr>
          <p:cNvSpPr txBox="1"/>
          <p:nvPr/>
        </p:nvSpPr>
        <p:spPr>
          <a:xfrm>
            <a:off x="4176444" y="31437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964E10-D794-2E43-9E5A-A87E113D5823}"/>
              </a:ext>
            </a:extLst>
          </p:cNvPr>
          <p:cNvSpPr txBox="1"/>
          <p:nvPr/>
        </p:nvSpPr>
        <p:spPr>
          <a:xfrm>
            <a:off x="4206430" y="41367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8B5CEA-E7D7-F644-846F-A1D899DCF3A5}"/>
              </a:ext>
            </a:extLst>
          </p:cNvPr>
          <p:cNvSpPr txBox="1"/>
          <p:nvPr/>
        </p:nvSpPr>
        <p:spPr>
          <a:xfrm>
            <a:off x="714523" y="88665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U373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812115-1C78-F64A-8FC4-C07FD67C9DCC}"/>
              </a:ext>
            </a:extLst>
          </p:cNvPr>
          <p:cNvSpPr txBox="1"/>
          <p:nvPr/>
        </p:nvSpPr>
        <p:spPr>
          <a:xfrm>
            <a:off x="557091" y="506174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5C939B-6EF2-2B40-8814-80FC57B96E62}"/>
              </a:ext>
            </a:extLst>
          </p:cNvPr>
          <p:cNvSpPr txBox="1"/>
          <p:nvPr/>
        </p:nvSpPr>
        <p:spPr>
          <a:xfrm>
            <a:off x="2315207" y="2453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100    4500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FF89B61-8BFB-4E48-A89B-D30F7795191C}"/>
              </a:ext>
            </a:extLst>
          </p:cNvPr>
          <p:cNvSpPr txBox="1"/>
          <p:nvPr/>
        </p:nvSpPr>
        <p:spPr>
          <a:xfrm>
            <a:off x="676995" y="1198672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7C7B85-7CFC-E84D-9FD1-EB2652031DA2}"/>
              </a:ext>
            </a:extLst>
          </p:cNvPr>
          <p:cNvSpPr txBox="1"/>
          <p:nvPr/>
        </p:nvSpPr>
        <p:spPr>
          <a:xfrm>
            <a:off x="709393" y="2718077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C8CD44-A69D-0F46-838F-8CD2E67B87DE}"/>
              </a:ext>
            </a:extLst>
          </p:cNvPr>
          <p:cNvSpPr txBox="1"/>
          <p:nvPr/>
        </p:nvSpPr>
        <p:spPr>
          <a:xfrm>
            <a:off x="705437" y="4189339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2B9D409-3CD1-D84C-B147-6835B78130B7}"/>
              </a:ext>
            </a:extLst>
          </p:cNvPr>
          <p:cNvSpPr txBox="1"/>
          <p:nvPr/>
        </p:nvSpPr>
        <p:spPr>
          <a:xfrm>
            <a:off x="745601" y="5681719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FA554F-7E1F-F54F-9725-30C167337EEB}"/>
              </a:ext>
            </a:extLst>
          </p:cNvPr>
          <p:cNvSpPr txBox="1"/>
          <p:nvPr/>
        </p:nvSpPr>
        <p:spPr>
          <a:xfrm>
            <a:off x="1522880" y="-5743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D11B5BE-8906-E149-840C-36CBB99DBC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989" t="39897" r="38285" b="27590"/>
          <a:stretch/>
        </p:blipFill>
        <p:spPr>
          <a:xfrm>
            <a:off x="6355478" y="0"/>
            <a:ext cx="2755449" cy="188249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09B1EB8-AE41-C84B-8A99-614B380D91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672" t="34872" r="42661" b="36205"/>
          <a:stretch/>
        </p:blipFill>
        <p:spPr>
          <a:xfrm>
            <a:off x="6355479" y="1763764"/>
            <a:ext cx="2743200" cy="1983544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CF6E07F-EF5C-274C-ACD9-10CB6FECA248}"/>
              </a:ext>
            </a:extLst>
          </p:cNvPr>
          <p:cNvSpPr txBox="1"/>
          <p:nvPr/>
        </p:nvSpPr>
        <p:spPr>
          <a:xfrm>
            <a:off x="9110927" y="589771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868AA3A-F30E-0344-8D12-9A0661765CE5}"/>
              </a:ext>
            </a:extLst>
          </p:cNvPr>
          <p:cNvSpPr txBox="1"/>
          <p:nvPr/>
        </p:nvSpPr>
        <p:spPr>
          <a:xfrm>
            <a:off x="9095679" y="44374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91CC9B-12D9-FB49-BD9C-4B633BAE78EA}"/>
              </a:ext>
            </a:extLst>
          </p:cNvPr>
          <p:cNvSpPr txBox="1"/>
          <p:nvPr/>
        </p:nvSpPr>
        <p:spPr>
          <a:xfrm>
            <a:off x="9017057" y="29858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8D7E9E4-573F-1E4E-A2E5-BBC0EBDD6620}"/>
              </a:ext>
            </a:extLst>
          </p:cNvPr>
          <p:cNvSpPr txBox="1"/>
          <p:nvPr/>
        </p:nvSpPr>
        <p:spPr>
          <a:xfrm>
            <a:off x="9047043" y="4450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F713301-5F0C-854C-8FDB-6110EA12A773}"/>
              </a:ext>
            </a:extLst>
          </p:cNvPr>
          <p:cNvSpPr txBox="1"/>
          <p:nvPr/>
        </p:nvSpPr>
        <p:spPr>
          <a:xfrm>
            <a:off x="5555136" y="119997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U373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A4EAD88-29AE-E245-B2C2-995C9672D384}"/>
              </a:ext>
            </a:extLst>
          </p:cNvPr>
          <p:cNvSpPr txBox="1"/>
          <p:nvPr/>
        </p:nvSpPr>
        <p:spPr>
          <a:xfrm>
            <a:off x="5397704" y="537506"/>
            <a:ext cx="928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Glucose</a:t>
            </a:r>
          </a:p>
          <a:p>
            <a:r>
              <a:rPr lang="en-US" dirty="0"/>
              <a:t>(mg/L)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E9FDCD5-553B-E94B-A7FB-60F45F0C2ACB}"/>
              </a:ext>
            </a:extLst>
          </p:cNvPr>
          <p:cNvSpPr txBox="1"/>
          <p:nvPr/>
        </p:nvSpPr>
        <p:spPr>
          <a:xfrm>
            <a:off x="7155820" y="55864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100    4500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A56B02E-CD9D-4443-8B78-3B86A893C448}"/>
              </a:ext>
            </a:extLst>
          </p:cNvPr>
          <p:cNvSpPr txBox="1"/>
          <p:nvPr/>
        </p:nvSpPr>
        <p:spPr>
          <a:xfrm>
            <a:off x="5517608" y="1230004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4C3BEC-70CC-4B4C-A46A-373226E97DF4}"/>
              </a:ext>
            </a:extLst>
          </p:cNvPr>
          <p:cNvSpPr txBox="1"/>
          <p:nvPr/>
        </p:nvSpPr>
        <p:spPr>
          <a:xfrm>
            <a:off x="5550006" y="2560221"/>
            <a:ext cx="68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COX2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7C2BFB-5833-3B4B-96D3-8D7E518BBED8}"/>
              </a:ext>
            </a:extLst>
          </p:cNvPr>
          <p:cNvSpPr txBox="1"/>
          <p:nvPr/>
        </p:nvSpPr>
        <p:spPr>
          <a:xfrm>
            <a:off x="5546050" y="422067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GLDH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CDBEF23-4CB5-D540-A8B8-FC3B0F1AB75B}"/>
              </a:ext>
            </a:extLst>
          </p:cNvPr>
          <p:cNvSpPr txBox="1"/>
          <p:nvPr/>
        </p:nvSpPr>
        <p:spPr>
          <a:xfrm>
            <a:off x="5586214" y="571305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βactin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F5FBEB-1394-1A42-8EDC-DB897BBCD4E5}"/>
              </a:ext>
            </a:extLst>
          </p:cNvPr>
          <p:cNvSpPr txBox="1"/>
          <p:nvPr/>
        </p:nvSpPr>
        <p:spPr>
          <a:xfrm>
            <a:off x="6354513" y="-36696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7A169B-9AC0-8C4F-8A92-3C4676B4477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1631" t="66919" r="41749" b="13001"/>
          <a:stretch/>
        </p:blipFill>
        <p:spPr>
          <a:xfrm>
            <a:off x="6384737" y="3716779"/>
            <a:ext cx="2738309" cy="137711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61B0BBC-96DD-D74B-9FC4-0AC69498C92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2545" t="59114" r="40967" b="18612"/>
          <a:stretch/>
        </p:blipFill>
        <p:spPr>
          <a:xfrm>
            <a:off x="6370867" y="5093894"/>
            <a:ext cx="2724812" cy="15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6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493</Words>
  <Application>Microsoft Macintosh PowerPoint</Application>
  <PresentationFormat>Widescreen</PresentationFormat>
  <Paragraphs>250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游ゴシック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三木 健嗣</dc:creator>
  <cp:lastModifiedBy>三木 健嗣</cp:lastModifiedBy>
  <cp:revision>22</cp:revision>
  <dcterms:created xsi:type="dcterms:W3CDTF">2024-06-18T09:24:24Z</dcterms:created>
  <dcterms:modified xsi:type="dcterms:W3CDTF">2024-08-17T15:45:45Z</dcterms:modified>
</cp:coreProperties>
</file>