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9"/>
    <a:srgbClr val="65AA00"/>
    <a:srgbClr val="0092F7"/>
    <a:srgbClr val="AA0065"/>
    <a:srgbClr val="960059"/>
    <a:srgbClr val="860050"/>
    <a:srgbClr val="DA0082"/>
    <a:srgbClr val="920057"/>
    <a:srgbClr val="8A0052"/>
    <a:srgbClr val="004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3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ycock, Joseph" userId="c4bfcbf4-3ccc-440e-b317-559baf184f0d" providerId="ADAL" clId="{847746D9-250F-46EF-B5E4-D81586538196}"/>
    <pc:docChg chg="custSel modSld">
      <pc:chgData name="Laycock, Joseph" userId="c4bfcbf4-3ccc-440e-b317-559baf184f0d" providerId="ADAL" clId="{847746D9-250F-46EF-B5E4-D81586538196}" dt="2024-06-17T14:41:12.365" v="55" actId="948"/>
      <pc:docMkLst>
        <pc:docMk/>
      </pc:docMkLst>
      <pc:sldChg chg="modSp mod">
        <pc:chgData name="Laycock, Joseph" userId="c4bfcbf4-3ccc-440e-b317-559baf184f0d" providerId="ADAL" clId="{847746D9-250F-46EF-B5E4-D81586538196}" dt="2024-06-17T14:41:12.365" v="55" actId="948"/>
        <pc:sldMkLst>
          <pc:docMk/>
          <pc:sldMk cId="2977807225" sldId="273"/>
        </pc:sldMkLst>
        <pc:spChg chg="mod">
          <ac:chgData name="Laycock, Joseph" userId="c4bfcbf4-3ccc-440e-b317-559baf184f0d" providerId="ADAL" clId="{847746D9-250F-46EF-B5E4-D81586538196}" dt="2024-06-17T14:38:34.115" v="1" actId="20577"/>
          <ac:spMkLst>
            <pc:docMk/>
            <pc:sldMk cId="2977807225" sldId="273"/>
            <ac:spMk id="5" creationId="{BF681059-5890-5822-ECFE-A91B61BC57D3}"/>
          </ac:spMkLst>
        </pc:spChg>
        <pc:spChg chg="mod">
          <ac:chgData name="Laycock, Joseph" userId="c4bfcbf4-3ccc-440e-b317-559baf184f0d" providerId="ADAL" clId="{847746D9-250F-46EF-B5E4-D81586538196}" dt="2024-06-17T14:41:12.365" v="55" actId="948"/>
          <ac:spMkLst>
            <pc:docMk/>
            <pc:sldMk cId="2977807225" sldId="273"/>
            <ac:spMk id="13" creationId="{9CCBD21B-2D76-A9F5-ECF6-56BF9ABDA480}"/>
          </ac:spMkLst>
        </pc:spChg>
        <pc:picChg chg="mod">
          <ac:chgData name="Laycock, Joseph" userId="c4bfcbf4-3ccc-440e-b317-559baf184f0d" providerId="ADAL" clId="{847746D9-250F-46EF-B5E4-D81586538196}" dt="2024-06-17T14:40:43.136" v="49" actId="1038"/>
          <ac:picMkLst>
            <pc:docMk/>
            <pc:sldMk cId="2977807225" sldId="273"/>
            <ac:picMk id="6" creationId="{F569C8C4-A958-8567-5AAD-E6AC492C77F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iginal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8230" y="-4790379"/>
            <a:ext cx="1614236" cy="12203777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89445" y="5672093"/>
            <a:ext cx="47085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65756" y="-25248"/>
            <a:ext cx="1935480" cy="1116814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507067" y="138710"/>
            <a:ext cx="1613769" cy="780217"/>
            <a:chOff x="10446107" y="176810"/>
            <a:chExt cx="1613769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Article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46107" y="176810"/>
              <a:ext cx="15930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Original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85446" y="2269341"/>
            <a:ext cx="1695596" cy="751240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51 w 10051"/>
              <a:gd name="connsiteY0" fmla="*/ 3 h 10028"/>
              <a:gd name="connsiteX1" fmla="*/ 7109 w 10051"/>
              <a:gd name="connsiteY1" fmla="*/ 0 h 10028"/>
              <a:gd name="connsiteX2" fmla="*/ 7128 w 10051"/>
              <a:gd name="connsiteY2" fmla="*/ 9416 h 10028"/>
              <a:gd name="connsiteX3" fmla="*/ 10051 w 10051"/>
              <a:gd name="connsiteY3" fmla="*/ 10000 h 10028"/>
              <a:gd name="connsiteX4" fmla="*/ 0 w 10051"/>
              <a:gd name="connsiteY4" fmla="*/ 10028 h 10028"/>
              <a:gd name="connsiteX5" fmla="*/ 51 w 10051"/>
              <a:gd name="connsiteY5" fmla="*/ 3 h 10028"/>
              <a:gd name="connsiteX0" fmla="*/ 0 w 10065"/>
              <a:gd name="connsiteY0" fmla="*/ 3 h 10028"/>
              <a:gd name="connsiteX1" fmla="*/ 7123 w 10065"/>
              <a:gd name="connsiteY1" fmla="*/ 0 h 10028"/>
              <a:gd name="connsiteX2" fmla="*/ 7142 w 10065"/>
              <a:gd name="connsiteY2" fmla="*/ 9416 h 10028"/>
              <a:gd name="connsiteX3" fmla="*/ 10065 w 10065"/>
              <a:gd name="connsiteY3" fmla="*/ 10000 h 10028"/>
              <a:gd name="connsiteX4" fmla="*/ 14 w 10065"/>
              <a:gd name="connsiteY4" fmla="*/ 10028 h 10028"/>
              <a:gd name="connsiteX5" fmla="*/ 0 w 10065"/>
              <a:gd name="connsiteY5" fmla="*/ 3 h 1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28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14" y="10028"/>
                </a:lnTo>
                <a:cubicBezTo>
                  <a:pt x="7" y="7430"/>
                  <a:pt x="15" y="1749"/>
                  <a:pt x="0" y="3"/>
                </a:cubicBezTo>
                <a:close/>
              </a:path>
            </a:pathLst>
          </a:cu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209747" y="-31269"/>
            <a:ext cx="1992085" cy="1120316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0624932" y="241626"/>
            <a:ext cx="1441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10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ucational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99915" y="-25248"/>
            <a:ext cx="2002971" cy="1115452"/>
          </a:xfrm>
          <a:prstGeom prst="rect">
            <a:avLst/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043F73-8834-4114-AD27-24C1BD0B05A6}"/>
              </a:ext>
            </a:extLst>
          </p:cNvPr>
          <p:cNvGrpSpPr/>
          <p:nvPr userDrawn="1"/>
        </p:nvGrpSpPr>
        <p:grpSpPr>
          <a:xfrm>
            <a:off x="10273494" y="138710"/>
            <a:ext cx="1935480" cy="780217"/>
            <a:chOff x="10212534" y="176810"/>
            <a:chExt cx="1935480" cy="780217"/>
          </a:xfrm>
        </p:grpSpPr>
        <p:sp>
          <p:nvSpPr>
            <p:cNvPr id="19" name="TextBox 18"/>
            <p:cNvSpPr txBox="1"/>
            <p:nvPr/>
          </p:nvSpPr>
          <p:spPr>
            <a:xfrm>
              <a:off x="10618401" y="433807"/>
              <a:ext cx="1441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Review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212534" y="176810"/>
              <a:ext cx="19354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Educational</a:t>
              </a:r>
            </a:p>
          </p:txBody>
        </p:sp>
      </p:grp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895934" y="2279828"/>
            <a:ext cx="169559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  <a:gd name="connsiteX0" fmla="*/ 18 w 10018"/>
              <a:gd name="connsiteY0" fmla="*/ 3 h 10000"/>
              <a:gd name="connsiteX1" fmla="*/ 7076 w 10018"/>
              <a:gd name="connsiteY1" fmla="*/ 0 h 10000"/>
              <a:gd name="connsiteX2" fmla="*/ 7095 w 10018"/>
              <a:gd name="connsiteY2" fmla="*/ 9416 h 10000"/>
              <a:gd name="connsiteX3" fmla="*/ 10018 w 10018"/>
              <a:gd name="connsiteY3" fmla="*/ 10000 h 10000"/>
              <a:gd name="connsiteX4" fmla="*/ 32 w 10018"/>
              <a:gd name="connsiteY4" fmla="*/ 9999 h 10000"/>
              <a:gd name="connsiteX5" fmla="*/ 18 w 10018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  <a:gd name="connsiteX0" fmla="*/ 0 w 10065"/>
              <a:gd name="connsiteY0" fmla="*/ 3 h 10000"/>
              <a:gd name="connsiteX1" fmla="*/ 7123 w 10065"/>
              <a:gd name="connsiteY1" fmla="*/ 0 h 10000"/>
              <a:gd name="connsiteX2" fmla="*/ 7142 w 10065"/>
              <a:gd name="connsiteY2" fmla="*/ 9416 h 10000"/>
              <a:gd name="connsiteX3" fmla="*/ 10065 w 10065"/>
              <a:gd name="connsiteY3" fmla="*/ 10000 h 10000"/>
              <a:gd name="connsiteX4" fmla="*/ 79 w 10065"/>
              <a:gd name="connsiteY4" fmla="*/ 9999 h 10000"/>
              <a:gd name="connsiteX5" fmla="*/ 0 w 10065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65" h="10000">
                <a:moveTo>
                  <a:pt x="0" y="3"/>
                </a:moveTo>
                <a:lnTo>
                  <a:pt x="7123" y="0"/>
                </a:lnTo>
                <a:cubicBezTo>
                  <a:pt x="7114" y="2528"/>
                  <a:pt x="7133" y="8825"/>
                  <a:pt x="7142" y="9416"/>
                </a:cubicBezTo>
                <a:cubicBezTo>
                  <a:pt x="7117" y="9743"/>
                  <a:pt x="8449" y="10000"/>
                  <a:pt x="10065" y="10000"/>
                </a:cubicBezTo>
                <a:lnTo>
                  <a:pt x="79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175225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stematic Review / Meta-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Stored Data 4">
            <a:extLst>
              <a:ext uri="{FF2B5EF4-FFF2-40B4-BE49-F238E27FC236}">
                <a16:creationId xmlns:a16="http://schemas.microsoft.com/office/drawing/2014/main" id="{6750A1AE-34CF-C798-885B-4AD2785F8297}"/>
              </a:ext>
            </a:extLst>
          </p:cNvPr>
          <p:cNvSpPr/>
          <p:nvPr userDrawn="1"/>
        </p:nvSpPr>
        <p:spPr>
          <a:xfrm rot="5400000">
            <a:off x="5284491" y="-4795876"/>
            <a:ext cx="1614236" cy="12214771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4 h 9996"/>
              <a:gd name="connsiteX1" fmla="*/ 7009 w 10000"/>
              <a:gd name="connsiteY1" fmla="*/ 0 h 9996"/>
              <a:gd name="connsiteX2" fmla="*/ 6949 w 10000"/>
              <a:gd name="connsiteY2" fmla="*/ 9637 h 9996"/>
              <a:gd name="connsiteX3" fmla="*/ 10000 w 10000"/>
              <a:gd name="connsiteY3" fmla="*/ 9996 h 9996"/>
              <a:gd name="connsiteX4" fmla="*/ 128 w 10000"/>
              <a:gd name="connsiteY4" fmla="*/ 9992 h 9996"/>
              <a:gd name="connsiteX5" fmla="*/ 0 w 10000"/>
              <a:gd name="connsiteY5" fmla="*/ 4 h 9996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0"/>
              <a:gd name="connsiteX1" fmla="*/ 7009 w 10000"/>
              <a:gd name="connsiteY1" fmla="*/ 0 h 10000"/>
              <a:gd name="connsiteX2" fmla="*/ 6949 w 10000"/>
              <a:gd name="connsiteY2" fmla="*/ 9641 h 10000"/>
              <a:gd name="connsiteX3" fmla="*/ 10000 w 10000"/>
              <a:gd name="connsiteY3" fmla="*/ 10000 h 10000"/>
              <a:gd name="connsiteX4" fmla="*/ 128 w 10000"/>
              <a:gd name="connsiteY4" fmla="*/ 9996 h 10000"/>
              <a:gd name="connsiteX5" fmla="*/ 0 w 10000"/>
              <a:gd name="connsiteY5" fmla="*/ 4 h 10000"/>
              <a:gd name="connsiteX0" fmla="*/ 0 w 10000"/>
              <a:gd name="connsiteY0" fmla="*/ 4 h 10004"/>
              <a:gd name="connsiteX1" fmla="*/ 7009 w 10000"/>
              <a:gd name="connsiteY1" fmla="*/ 0 h 10004"/>
              <a:gd name="connsiteX2" fmla="*/ 6949 w 10000"/>
              <a:gd name="connsiteY2" fmla="*/ 9641 h 10004"/>
              <a:gd name="connsiteX3" fmla="*/ 10000 w 10000"/>
              <a:gd name="connsiteY3" fmla="*/ 10000 h 10004"/>
              <a:gd name="connsiteX4" fmla="*/ 128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7009" y="0"/>
                </a:lnTo>
                <a:cubicBezTo>
                  <a:pt x="6847" y="1556"/>
                  <a:pt x="6821" y="9283"/>
                  <a:pt x="6949" y="9641"/>
                </a:cubicBezTo>
                <a:cubicBezTo>
                  <a:pt x="6923" y="9843"/>
                  <a:pt x="8314" y="10000"/>
                  <a:pt x="10000" y="10000"/>
                </a:cubicBezTo>
                <a:lnTo>
                  <a:pt x="128" y="10004"/>
                </a:lnTo>
                <a:cubicBezTo>
                  <a:pt x="97" y="8408"/>
                  <a:pt x="98" y="1073"/>
                  <a:pt x="0" y="4"/>
                </a:cubicBezTo>
                <a:close/>
              </a:path>
            </a:pathLst>
          </a:custGeom>
          <a:solidFill>
            <a:srgbClr val="860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sp>
        <p:nvSpPr>
          <p:cNvPr id="5" name="Flowchart: Stored Data 4">
            <a:extLst>
              <a:ext uri="{FF2B5EF4-FFF2-40B4-BE49-F238E27FC236}">
                <a16:creationId xmlns:a16="http://schemas.microsoft.com/office/drawing/2014/main" id="{D150C2D2-09E4-F78B-7FA6-F42DD5FA59F4}"/>
              </a:ext>
            </a:extLst>
          </p:cNvPr>
          <p:cNvSpPr/>
          <p:nvPr userDrawn="1"/>
        </p:nvSpPr>
        <p:spPr>
          <a:xfrm rot="5400000">
            <a:off x="5283465" y="-5325515"/>
            <a:ext cx="1614236" cy="122147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0 h 9996"/>
              <a:gd name="connsiteX1" fmla="*/ 7001 w 10056"/>
              <a:gd name="connsiteY1" fmla="*/ 1 h 9996"/>
              <a:gd name="connsiteX2" fmla="*/ 6988 w 10056"/>
              <a:gd name="connsiteY2" fmla="*/ 9624 h 9996"/>
              <a:gd name="connsiteX3" fmla="*/ 10056 w 10056"/>
              <a:gd name="connsiteY3" fmla="*/ 9983 h 9996"/>
              <a:gd name="connsiteX4" fmla="*/ 62 w 10056"/>
              <a:gd name="connsiteY4" fmla="*/ 9996 h 9996"/>
              <a:gd name="connsiteX5" fmla="*/ 0 w 10056"/>
              <a:gd name="connsiteY5" fmla="*/ 0 h 9996"/>
              <a:gd name="connsiteX0" fmla="*/ 0 w 10000"/>
              <a:gd name="connsiteY0" fmla="*/ 2 h 10002"/>
              <a:gd name="connsiteX1" fmla="*/ 6962 w 10000"/>
              <a:gd name="connsiteY1" fmla="*/ 0 h 10002"/>
              <a:gd name="connsiteX2" fmla="*/ 6949 w 10000"/>
              <a:gd name="connsiteY2" fmla="*/ 9630 h 10002"/>
              <a:gd name="connsiteX3" fmla="*/ 10000 w 10000"/>
              <a:gd name="connsiteY3" fmla="*/ 9989 h 10002"/>
              <a:gd name="connsiteX4" fmla="*/ 62 w 10000"/>
              <a:gd name="connsiteY4" fmla="*/ 10002 h 10002"/>
              <a:gd name="connsiteX5" fmla="*/ 0 w 10000"/>
              <a:gd name="connsiteY5" fmla="*/ 2 h 10002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  <a:gd name="connsiteX0" fmla="*/ 0 w 10000"/>
              <a:gd name="connsiteY0" fmla="*/ 4 h 10004"/>
              <a:gd name="connsiteX1" fmla="*/ 6927 w 10000"/>
              <a:gd name="connsiteY1" fmla="*/ 0 h 10004"/>
              <a:gd name="connsiteX2" fmla="*/ 6949 w 10000"/>
              <a:gd name="connsiteY2" fmla="*/ 9632 h 10004"/>
              <a:gd name="connsiteX3" fmla="*/ 10000 w 10000"/>
              <a:gd name="connsiteY3" fmla="*/ 9991 h 10004"/>
              <a:gd name="connsiteX4" fmla="*/ 62 w 10000"/>
              <a:gd name="connsiteY4" fmla="*/ 10004 h 10004"/>
              <a:gd name="connsiteX5" fmla="*/ 0 w 10000"/>
              <a:gd name="connsiteY5" fmla="*/ 4 h 1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4">
                <a:moveTo>
                  <a:pt x="0" y="4"/>
                </a:moveTo>
                <a:lnTo>
                  <a:pt x="6927" y="0"/>
                </a:lnTo>
                <a:cubicBezTo>
                  <a:pt x="6894" y="1547"/>
                  <a:pt x="6891" y="9283"/>
                  <a:pt x="6949" y="9632"/>
                </a:cubicBezTo>
                <a:cubicBezTo>
                  <a:pt x="6923" y="9834"/>
                  <a:pt x="8645" y="9997"/>
                  <a:pt x="10000" y="9991"/>
                </a:cubicBezTo>
                <a:lnTo>
                  <a:pt x="62" y="10004"/>
                </a:lnTo>
                <a:cubicBezTo>
                  <a:pt x="31" y="8409"/>
                  <a:pt x="98" y="1072"/>
                  <a:pt x="0" y="4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672093"/>
            <a:ext cx="4702823" cy="421061"/>
          </a:xfrm>
          <a:prstGeom prst="rect">
            <a:avLst/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112457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FB861B61-643E-7D14-D771-2A7BF1205723}"/>
              </a:ext>
            </a:extLst>
          </p:cNvPr>
          <p:cNvSpPr/>
          <p:nvPr userDrawn="1"/>
        </p:nvSpPr>
        <p:spPr>
          <a:xfrm>
            <a:off x="10134600" y="-28393"/>
            <a:ext cx="2068286" cy="1119323"/>
          </a:xfrm>
          <a:prstGeom prst="rect">
            <a:avLst/>
          </a:prstGeom>
          <a:solidFill>
            <a:srgbClr val="0039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0626853" y="297104"/>
            <a:ext cx="144147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Review/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61243" y="16591"/>
            <a:ext cx="174780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Systematic</a:t>
            </a:r>
          </a:p>
        </p:txBody>
      </p:sp>
      <p:sp>
        <p:nvSpPr>
          <p:cNvPr id="29" name="Flowchart: Stored Data 4">
            <a:extLst>
              <a:ext uri="{FF2B5EF4-FFF2-40B4-BE49-F238E27FC236}">
                <a16:creationId xmlns:a16="http://schemas.microsoft.com/office/drawing/2014/main" id="{17034CCF-1EDD-D498-AB89-09358AFA3492}"/>
              </a:ext>
            </a:extLst>
          </p:cNvPr>
          <p:cNvSpPr/>
          <p:nvPr userDrawn="1"/>
        </p:nvSpPr>
        <p:spPr>
          <a:xfrm rot="16200000" flipV="1">
            <a:off x="2901409" y="2274353"/>
            <a:ext cx="1684645" cy="7491425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38798 h 49391"/>
              <a:gd name="connsiteX1" fmla="*/ 7817 w 10000"/>
              <a:gd name="connsiteY1" fmla="*/ 0 h 49391"/>
              <a:gd name="connsiteX2" fmla="*/ 8333 w 10000"/>
              <a:gd name="connsiteY2" fmla="*/ 43798 h 49391"/>
              <a:gd name="connsiteX3" fmla="*/ 10000 w 10000"/>
              <a:gd name="connsiteY3" fmla="*/ 48798 h 49391"/>
              <a:gd name="connsiteX4" fmla="*/ 1667 w 10000"/>
              <a:gd name="connsiteY4" fmla="*/ 48798 h 49391"/>
              <a:gd name="connsiteX5" fmla="*/ 0 w 10000"/>
              <a:gd name="connsiteY5" fmla="*/ 43798 h 49391"/>
              <a:gd name="connsiteX6" fmla="*/ 1667 w 10000"/>
              <a:gd name="connsiteY6" fmla="*/ 38798 h 49391"/>
              <a:gd name="connsiteX0" fmla="*/ 1667 w 10000"/>
              <a:gd name="connsiteY0" fmla="*/ 89795 h 103750"/>
              <a:gd name="connsiteX1" fmla="*/ 8293 w 10000"/>
              <a:gd name="connsiteY1" fmla="*/ 0 h 103750"/>
              <a:gd name="connsiteX2" fmla="*/ 8333 w 10000"/>
              <a:gd name="connsiteY2" fmla="*/ 94795 h 103750"/>
              <a:gd name="connsiteX3" fmla="*/ 10000 w 10000"/>
              <a:gd name="connsiteY3" fmla="*/ 99795 h 103750"/>
              <a:gd name="connsiteX4" fmla="*/ 1667 w 10000"/>
              <a:gd name="connsiteY4" fmla="*/ 99795 h 103750"/>
              <a:gd name="connsiteX5" fmla="*/ 0 w 10000"/>
              <a:gd name="connsiteY5" fmla="*/ 94795 h 103750"/>
              <a:gd name="connsiteX6" fmla="*/ 1667 w 10000"/>
              <a:gd name="connsiteY6" fmla="*/ 89795 h 10375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87862 h 101680"/>
              <a:gd name="connsiteX1" fmla="*/ 7836 w 10000"/>
              <a:gd name="connsiteY1" fmla="*/ 0 h 101680"/>
              <a:gd name="connsiteX2" fmla="*/ 8333 w 10000"/>
              <a:gd name="connsiteY2" fmla="*/ 92862 h 101680"/>
              <a:gd name="connsiteX3" fmla="*/ 10000 w 10000"/>
              <a:gd name="connsiteY3" fmla="*/ 97862 h 101680"/>
              <a:gd name="connsiteX4" fmla="*/ 1667 w 10000"/>
              <a:gd name="connsiteY4" fmla="*/ 97862 h 101680"/>
              <a:gd name="connsiteX5" fmla="*/ 0 w 10000"/>
              <a:gd name="connsiteY5" fmla="*/ 92862 h 101680"/>
              <a:gd name="connsiteX6" fmla="*/ 1667 w 10000"/>
              <a:gd name="connsiteY6" fmla="*/ 87862 h 101680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1667 w 10000"/>
              <a:gd name="connsiteY0" fmla="*/ 93062 h 107249"/>
              <a:gd name="connsiteX1" fmla="*/ 8511 w 10000"/>
              <a:gd name="connsiteY1" fmla="*/ 0 h 107249"/>
              <a:gd name="connsiteX2" fmla="*/ 8333 w 10000"/>
              <a:gd name="connsiteY2" fmla="*/ 98062 h 107249"/>
              <a:gd name="connsiteX3" fmla="*/ 10000 w 10000"/>
              <a:gd name="connsiteY3" fmla="*/ 103062 h 107249"/>
              <a:gd name="connsiteX4" fmla="*/ 1667 w 10000"/>
              <a:gd name="connsiteY4" fmla="*/ 103062 h 107249"/>
              <a:gd name="connsiteX5" fmla="*/ 0 w 10000"/>
              <a:gd name="connsiteY5" fmla="*/ 98062 h 107249"/>
              <a:gd name="connsiteX6" fmla="*/ 1667 w 10000"/>
              <a:gd name="connsiteY6" fmla="*/ 93062 h 107249"/>
              <a:gd name="connsiteX0" fmla="*/ 5639 w 10161"/>
              <a:gd name="connsiteY0" fmla="*/ 18392 h 112308"/>
              <a:gd name="connsiteX1" fmla="*/ 8672 w 10161"/>
              <a:gd name="connsiteY1" fmla="*/ 5059 h 112308"/>
              <a:gd name="connsiteX2" fmla="*/ 8494 w 10161"/>
              <a:gd name="connsiteY2" fmla="*/ 103121 h 112308"/>
              <a:gd name="connsiteX3" fmla="*/ 10161 w 10161"/>
              <a:gd name="connsiteY3" fmla="*/ 108121 h 112308"/>
              <a:gd name="connsiteX4" fmla="*/ 1828 w 10161"/>
              <a:gd name="connsiteY4" fmla="*/ 108121 h 112308"/>
              <a:gd name="connsiteX5" fmla="*/ 161 w 10161"/>
              <a:gd name="connsiteY5" fmla="*/ 103121 h 112308"/>
              <a:gd name="connsiteX6" fmla="*/ 5639 w 10161"/>
              <a:gd name="connsiteY6" fmla="*/ 18392 h 112308"/>
              <a:gd name="connsiteX0" fmla="*/ 5639 w 10161"/>
              <a:gd name="connsiteY0" fmla="*/ 48998 h 145481"/>
              <a:gd name="connsiteX1" fmla="*/ 8354 w 10161"/>
              <a:gd name="connsiteY1" fmla="*/ 0 h 145481"/>
              <a:gd name="connsiteX2" fmla="*/ 8494 w 10161"/>
              <a:gd name="connsiteY2" fmla="*/ 133727 h 145481"/>
              <a:gd name="connsiteX3" fmla="*/ 10161 w 10161"/>
              <a:gd name="connsiteY3" fmla="*/ 138727 h 145481"/>
              <a:gd name="connsiteX4" fmla="*/ 1828 w 10161"/>
              <a:gd name="connsiteY4" fmla="*/ 138727 h 145481"/>
              <a:gd name="connsiteX5" fmla="*/ 161 w 10161"/>
              <a:gd name="connsiteY5" fmla="*/ 133727 h 145481"/>
              <a:gd name="connsiteX6" fmla="*/ 5639 w 10161"/>
              <a:gd name="connsiteY6" fmla="*/ 48998 h 145481"/>
              <a:gd name="connsiteX0" fmla="*/ 4738 w 10113"/>
              <a:gd name="connsiteY0" fmla="*/ 13812 h 159292"/>
              <a:gd name="connsiteX1" fmla="*/ 8306 w 10113"/>
              <a:gd name="connsiteY1" fmla="*/ 13811 h 159292"/>
              <a:gd name="connsiteX2" fmla="*/ 8446 w 10113"/>
              <a:gd name="connsiteY2" fmla="*/ 147538 h 159292"/>
              <a:gd name="connsiteX3" fmla="*/ 10113 w 10113"/>
              <a:gd name="connsiteY3" fmla="*/ 152538 h 159292"/>
              <a:gd name="connsiteX4" fmla="*/ 1780 w 10113"/>
              <a:gd name="connsiteY4" fmla="*/ 152538 h 159292"/>
              <a:gd name="connsiteX5" fmla="*/ 113 w 10113"/>
              <a:gd name="connsiteY5" fmla="*/ 147538 h 159292"/>
              <a:gd name="connsiteX6" fmla="*/ 4738 w 10113"/>
              <a:gd name="connsiteY6" fmla="*/ 13812 h 159292"/>
              <a:gd name="connsiteX0" fmla="*/ 4738 w 10113"/>
              <a:gd name="connsiteY0" fmla="*/ 2870 h 148350"/>
              <a:gd name="connsiteX1" fmla="*/ 8306 w 10113"/>
              <a:gd name="connsiteY1" fmla="*/ 2869 h 148350"/>
              <a:gd name="connsiteX2" fmla="*/ 8446 w 10113"/>
              <a:gd name="connsiteY2" fmla="*/ 136596 h 148350"/>
              <a:gd name="connsiteX3" fmla="*/ 10113 w 10113"/>
              <a:gd name="connsiteY3" fmla="*/ 141596 h 148350"/>
              <a:gd name="connsiteX4" fmla="*/ 1780 w 10113"/>
              <a:gd name="connsiteY4" fmla="*/ 141596 h 148350"/>
              <a:gd name="connsiteX5" fmla="*/ 113 w 10113"/>
              <a:gd name="connsiteY5" fmla="*/ 136596 h 148350"/>
              <a:gd name="connsiteX6" fmla="*/ 4738 w 10113"/>
              <a:gd name="connsiteY6" fmla="*/ 2870 h 148350"/>
              <a:gd name="connsiteX0" fmla="*/ 4738 w 10113"/>
              <a:gd name="connsiteY0" fmla="*/ 51 h 145531"/>
              <a:gd name="connsiteX1" fmla="*/ 8306 w 10113"/>
              <a:gd name="connsiteY1" fmla="*/ 50 h 145531"/>
              <a:gd name="connsiteX2" fmla="*/ 8446 w 10113"/>
              <a:gd name="connsiteY2" fmla="*/ 133777 h 145531"/>
              <a:gd name="connsiteX3" fmla="*/ 10113 w 10113"/>
              <a:gd name="connsiteY3" fmla="*/ 138777 h 145531"/>
              <a:gd name="connsiteX4" fmla="*/ 1780 w 10113"/>
              <a:gd name="connsiteY4" fmla="*/ 138777 h 145531"/>
              <a:gd name="connsiteX5" fmla="*/ 113 w 10113"/>
              <a:gd name="connsiteY5" fmla="*/ 133777 h 145531"/>
              <a:gd name="connsiteX6" fmla="*/ 4738 w 10113"/>
              <a:gd name="connsiteY6" fmla="*/ 51 h 145531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738 w 10113"/>
              <a:gd name="connsiteY0" fmla="*/ 68 h 145548"/>
              <a:gd name="connsiteX1" fmla="*/ 8306 w 10113"/>
              <a:gd name="connsiteY1" fmla="*/ 67 h 145548"/>
              <a:gd name="connsiteX2" fmla="*/ 8446 w 10113"/>
              <a:gd name="connsiteY2" fmla="*/ 133794 h 145548"/>
              <a:gd name="connsiteX3" fmla="*/ 10113 w 10113"/>
              <a:gd name="connsiteY3" fmla="*/ 138794 h 145548"/>
              <a:gd name="connsiteX4" fmla="*/ 1780 w 10113"/>
              <a:gd name="connsiteY4" fmla="*/ 138794 h 145548"/>
              <a:gd name="connsiteX5" fmla="*/ 113 w 10113"/>
              <a:gd name="connsiteY5" fmla="*/ 133794 h 145548"/>
              <a:gd name="connsiteX6" fmla="*/ 4738 w 10113"/>
              <a:gd name="connsiteY6" fmla="*/ 68 h 145548"/>
              <a:gd name="connsiteX0" fmla="*/ 4674 w 10109"/>
              <a:gd name="connsiteY0" fmla="*/ 170 h 145517"/>
              <a:gd name="connsiteX1" fmla="*/ 8302 w 10109"/>
              <a:gd name="connsiteY1" fmla="*/ 36 h 145517"/>
              <a:gd name="connsiteX2" fmla="*/ 8442 w 10109"/>
              <a:gd name="connsiteY2" fmla="*/ 133763 h 145517"/>
              <a:gd name="connsiteX3" fmla="*/ 10109 w 10109"/>
              <a:gd name="connsiteY3" fmla="*/ 138763 h 145517"/>
              <a:gd name="connsiteX4" fmla="*/ 1776 w 10109"/>
              <a:gd name="connsiteY4" fmla="*/ 138763 h 145517"/>
              <a:gd name="connsiteX5" fmla="*/ 109 w 10109"/>
              <a:gd name="connsiteY5" fmla="*/ 133763 h 145517"/>
              <a:gd name="connsiteX6" fmla="*/ 4674 w 10109"/>
              <a:gd name="connsiteY6" fmla="*/ 170 h 145517"/>
              <a:gd name="connsiteX0" fmla="*/ 3080 w 8515"/>
              <a:gd name="connsiteY0" fmla="*/ 170 h 145517"/>
              <a:gd name="connsiteX1" fmla="*/ 6708 w 8515"/>
              <a:gd name="connsiteY1" fmla="*/ 36 h 145517"/>
              <a:gd name="connsiteX2" fmla="*/ 6848 w 8515"/>
              <a:gd name="connsiteY2" fmla="*/ 133763 h 145517"/>
              <a:gd name="connsiteX3" fmla="*/ 8515 w 8515"/>
              <a:gd name="connsiteY3" fmla="*/ 138763 h 145517"/>
              <a:gd name="connsiteX4" fmla="*/ 182 w 8515"/>
              <a:gd name="connsiteY4" fmla="*/ 138763 h 145517"/>
              <a:gd name="connsiteX5" fmla="*/ 3080 w 8515"/>
              <a:gd name="connsiteY5" fmla="*/ 170 h 145517"/>
              <a:gd name="connsiteX0" fmla="*/ 3617 w 10000"/>
              <a:gd name="connsiteY0" fmla="*/ 12 h 9536"/>
              <a:gd name="connsiteX1" fmla="*/ 7878 w 10000"/>
              <a:gd name="connsiteY1" fmla="*/ 2 h 9536"/>
              <a:gd name="connsiteX2" fmla="*/ 8042 w 10000"/>
              <a:gd name="connsiteY2" fmla="*/ 9192 h 9536"/>
              <a:gd name="connsiteX3" fmla="*/ 10000 w 10000"/>
              <a:gd name="connsiteY3" fmla="*/ 9536 h 9536"/>
              <a:gd name="connsiteX4" fmla="*/ 214 w 10000"/>
              <a:gd name="connsiteY4" fmla="*/ 9536 h 9536"/>
              <a:gd name="connsiteX5" fmla="*/ 3617 w 10000"/>
              <a:gd name="connsiteY5" fmla="*/ 12 h 9536"/>
              <a:gd name="connsiteX0" fmla="*/ 3403 w 9786"/>
              <a:gd name="connsiteY0" fmla="*/ 13 h 10000"/>
              <a:gd name="connsiteX1" fmla="*/ 7664 w 9786"/>
              <a:gd name="connsiteY1" fmla="*/ 2 h 10000"/>
              <a:gd name="connsiteX2" fmla="*/ 7828 w 9786"/>
              <a:gd name="connsiteY2" fmla="*/ 9639 h 10000"/>
              <a:gd name="connsiteX3" fmla="*/ 9786 w 9786"/>
              <a:gd name="connsiteY3" fmla="*/ 10000 h 10000"/>
              <a:gd name="connsiteX4" fmla="*/ 0 w 9786"/>
              <a:gd name="connsiteY4" fmla="*/ 10000 h 10000"/>
              <a:gd name="connsiteX5" fmla="*/ 3403 w 9786"/>
              <a:gd name="connsiteY5" fmla="*/ 13 h 10000"/>
              <a:gd name="connsiteX0" fmla="*/ 494 w 7017"/>
              <a:gd name="connsiteY0" fmla="*/ 743 h 10730"/>
              <a:gd name="connsiteX1" fmla="*/ 4849 w 7017"/>
              <a:gd name="connsiteY1" fmla="*/ 732 h 10730"/>
              <a:gd name="connsiteX2" fmla="*/ 5016 w 7017"/>
              <a:gd name="connsiteY2" fmla="*/ 10369 h 10730"/>
              <a:gd name="connsiteX3" fmla="*/ 7017 w 7017"/>
              <a:gd name="connsiteY3" fmla="*/ 10730 h 10730"/>
              <a:gd name="connsiteX4" fmla="*/ 45 w 7017"/>
              <a:gd name="connsiteY4" fmla="*/ 10709 h 10730"/>
              <a:gd name="connsiteX5" fmla="*/ 494 w 7017"/>
              <a:gd name="connsiteY5" fmla="*/ 743 h 10730"/>
              <a:gd name="connsiteX0" fmla="*/ 521 w 9817"/>
              <a:gd name="connsiteY0" fmla="*/ 692 h 10000"/>
              <a:gd name="connsiteX1" fmla="*/ 6727 w 9817"/>
              <a:gd name="connsiteY1" fmla="*/ 682 h 10000"/>
              <a:gd name="connsiteX2" fmla="*/ 6965 w 9817"/>
              <a:gd name="connsiteY2" fmla="*/ 9664 h 10000"/>
              <a:gd name="connsiteX3" fmla="*/ 9817 w 9817"/>
              <a:gd name="connsiteY3" fmla="*/ 10000 h 10000"/>
              <a:gd name="connsiteX4" fmla="*/ 273 w 9817"/>
              <a:gd name="connsiteY4" fmla="*/ 9980 h 10000"/>
              <a:gd name="connsiteX5" fmla="*/ 521 w 9817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31 w 10000"/>
              <a:gd name="connsiteY0" fmla="*/ 692 h 10000"/>
              <a:gd name="connsiteX1" fmla="*/ 6852 w 10000"/>
              <a:gd name="connsiteY1" fmla="*/ 682 h 10000"/>
              <a:gd name="connsiteX2" fmla="*/ 7095 w 10000"/>
              <a:gd name="connsiteY2" fmla="*/ 9664 h 10000"/>
              <a:gd name="connsiteX3" fmla="*/ 10000 w 10000"/>
              <a:gd name="connsiteY3" fmla="*/ 10000 h 10000"/>
              <a:gd name="connsiteX4" fmla="*/ 278 w 10000"/>
              <a:gd name="connsiteY4" fmla="*/ 9980 h 10000"/>
              <a:gd name="connsiteX5" fmla="*/ 531 w 10000"/>
              <a:gd name="connsiteY5" fmla="*/ 692 h 10000"/>
              <a:gd name="connsiteX0" fmla="*/ 570 w 10039"/>
              <a:gd name="connsiteY0" fmla="*/ 695 h 10015"/>
              <a:gd name="connsiteX1" fmla="*/ 6891 w 10039"/>
              <a:gd name="connsiteY1" fmla="*/ 685 h 10015"/>
              <a:gd name="connsiteX2" fmla="*/ 7134 w 10039"/>
              <a:gd name="connsiteY2" fmla="*/ 9667 h 10015"/>
              <a:gd name="connsiteX3" fmla="*/ 10039 w 10039"/>
              <a:gd name="connsiteY3" fmla="*/ 10003 h 10015"/>
              <a:gd name="connsiteX4" fmla="*/ 217 w 10039"/>
              <a:gd name="connsiteY4" fmla="*/ 10015 h 10015"/>
              <a:gd name="connsiteX5" fmla="*/ 570 w 10039"/>
              <a:gd name="connsiteY5" fmla="*/ 695 h 10015"/>
              <a:gd name="connsiteX0" fmla="*/ 615 w 10084"/>
              <a:gd name="connsiteY0" fmla="*/ 695 h 10015"/>
              <a:gd name="connsiteX1" fmla="*/ 6936 w 10084"/>
              <a:gd name="connsiteY1" fmla="*/ 685 h 10015"/>
              <a:gd name="connsiteX2" fmla="*/ 7179 w 10084"/>
              <a:gd name="connsiteY2" fmla="*/ 9667 h 10015"/>
              <a:gd name="connsiteX3" fmla="*/ 10084 w 10084"/>
              <a:gd name="connsiteY3" fmla="*/ 10003 h 10015"/>
              <a:gd name="connsiteX4" fmla="*/ 262 w 10084"/>
              <a:gd name="connsiteY4" fmla="*/ 10015 h 10015"/>
              <a:gd name="connsiteX5" fmla="*/ 615 w 10084"/>
              <a:gd name="connsiteY5" fmla="*/ 695 h 10015"/>
              <a:gd name="connsiteX0" fmla="*/ 356 w 9825"/>
              <a:gd name="connsiteY0" fmla="*/ 695 h 10015"/>
              <a:gd name="connsiteX1" fmla="*/ 6677 w 9825"/>
              <a:gd name="connsiteY1" fmla="*/ 685 h 10015"/>
              <a:gd name="connsiteX2" fmla="*/ 6920 w 9825"/>
              <a:gd name="connsiteY2" fmla="*/ 9667 h 10015"/>
              <a:gd name="connsiteX3" fmla="*/ 9825 w 9825"/>
              <a:gd name="connsiteY3" fmla="*/ 10003 h 10015"/>
              <a:gd name="connsiteX4" fmla="*/ 3 w 9825"/>
              <a:gd name="connsiteY4" fmla="*/ 10015 h 10015"/>
              <a:gd name="connsiteX5" fmla="*/ 356 w 9825"/>
              <a:gd name="connsiteY5" fmla="*/ 695 h 10015"/>
              <a:gd name="connsiteX0" fmla="*/ 362 w 10000"/>
              <a:gd name="connsiteY0" fmla="*/ 10 h 9316"/>
              <a:gd name="connsiteX1" fmla="*/ 6796 w 10000"/>
              <a:gd name="connsiteY1" fmla="*/ 0 h 9316"/>
              <a:gd name="connsiteX2" fmla="*/ 7043 w 10000"/>
              <a:gd name="connsiteY2" fmla="*/ 8969 h 9316"/>
              <a:gd name="connsiteX3" fmla="*/ 10000 w 10000"/>
              <a:gd name="connsiteY3" fmla="*/ 9304 h 9316"/>
              <a:gd name="connsiteX4" fmla="*/ 3 w 10000"/>
              <a:gd name="connsiteY4" fmla="*/ 9316 h 9316"/>
              <a:gd name="connsiteX5" fmla="*/ 362 w 10000"/>
              <a:gd name="connsiteY5" fmla="*/ 10 h 9316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6796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474"/>
              <a:gd name="connsiteX1" fmla="*/ 7101 w 10000"/>
              <a:gd name="connsiteY1" fmla="*/ 0 h 10474"/>
              <a:gd name="connsiteX2" fmla="*/ 7043 w 10000"/>
              <a:gd name="connsiteY2" fmla="*/ 9628 h 10474"/>
              <a:gd name="connsiteX3" fmla="*/ 10000 w 10000"/>
              <a:gd name="connsiteY3" fmla="*/ 9987 h 10474"/>
              <a:gd name="connsiteX4" fmla="*/ 3 w 10000"/>
              <a:gd name="connsiteY4" fmla="*/ 10000 h 10474"/>
              <a:gd name="connsiteX5" fmla="*/ 362 w 10000"/>
              <a:gd name="connsiteY5" fmla="*/ 11 h 10474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2 w 10000"/>
              <a:gd name="connsiteY0" fmla="*/ 11 h 10000"/>
              <a:gd name="connsiteX1" fmla="*/ 7101 w 10000"/>
              <a:gd name="connsiteY1" fmla="*/ 0 h 10000"/>
              <a:gd name="connsiteX2" fmla="*/ 7043 w 10000"/>
              <a:gd name="connsiteY2" fmla="*/ 9628 h 10000"/>
              <a:gd name="connsiteX3" fmla="*/ 10000 w 10000"/>
              <a:gd name="connsiteY3" fmla="*/ 9987 h 10000"/>
              <a:gd name="connsiteX4" fmla="*/ 3 w 10000"/>
              <a:gd name="connsiteY4" fmla="*/ 10000 h 10000"/>
              <a:gd name="connsiteX5" fmla="*/ 362 w 10000"/>
              <a:gd name="connsiteY5" fmla="*/ 11 h 10000"/>
              <a:gd name="connsiteX0" fmla="*/ 360 w 9998"/>
              <a:gd name="connsiteY0" fmla="*/ 11 h 10000"/>
              <a:gd name="connsiteX1" fmla="*/ 7099 w 9998"/>
              <a:gd name="connsiteY1" fmla="*/ 0 h 10000"/>
              <a:gd name="connsiteX2" fmla="*/ 7041 w 9998"/>
              <a:gd name="connsiteY2" fmla="*/ 9628 h 10000"/>
              <a:gd name="connsiteX3" fmla="*/ 9998 w 9998"/>
              <a:gd name="connsiteY3" fmla="*/ 9987 h 10000"/>
              <a:gd name="connsiteX4" fmla="*/ 1 w 9998"/>
              <a:gd name="connsiteY4" fmla="*/ 10000 h 10000"/>
              <a:gd name="connsiteX5" fmla="*/ 360 w 9998"/>
              <a:gd name="connsiteY5" fmla="*/ 11 h 10000"/>
              <a:gd name="connsiteX0" fmla="*/ 0 w 9640"/>
              <a:gd name="connsiteY0" fmla="*/ 11 h 10000"/>
              <a:gd name="connsiteX1" fmla="*/ 6740 w 9640"/>
              <a:gd name="connsiteY1" fmla="*/ 0 h 10000"/>
              <a:gd name="connsiteX2" fmla="*/ 6682 w 9640"/>
              <a:gd name="connsiteY2" fmla="*/ 9628 h 10000"/>
              <a:gd name="connsiteX3" fmla="*/ 9640 w 9640"/>
              <a:gd name="connsiteY3" fmla="*/ 9987 h 10000"/>
              <a:gd name="connsiteX4" fmla="*/ 302 w 9640"/>
              <a:gd name="connsiteY4" fmla="*/ 10000 h 10000"/>
              <a:gd name="connsiteX5" fmla="*/ 0 w 964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00"/>
              <a:gd name="connsiteY0" fmla="*/ 11 h 10000"/>
              <a:gd name="connsiteX1" fmla="*/ 6992 w 10000"/>
              <a:gd name="connsiteY1" fmla="*/ 0 h 10000"/>
              <a:gd name="connsiteX2" fmla="*/ 6932 w 10000"/>
              <a:gd name="connsiteY2" fmla="*/ 9628 h 10000"/>
              <a:gd name="connsiteX3" fmla="*/ 10000 w 10000"/>
              <a:gd name="connsiteY3" fmla="*/ 9987 h 10000"/>
              <a:gd name="connsiteX4" fmla="*/ 6 w 10000"/>
              <a:gd name="connsiteY4" fmla="*/ 10000 h 10000"/>
              <a:gd name="connsiteX5" fmla="*/ 0 w 10000"/>
              <a:gd name="connsiteY5" fmla="*/ 11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10000"/>
              <a:gd name="connsiteX1" fmla="*/ 7048 w 10056"/>
              <a:gd name="connsiteY1" fmla="*/ 0 h 10000"/>
              <a:gd name="connsiteX2" fmla="*/ 6988 w 10056"/>
              <a:gd name="connsiteY2" fmla="*/ 9628 h 10000"/>
              <a:gd name="connsiteX3" fmla="*/ 10056 w 10056"/>
              <a:gd name="connsiteY3" fmla="*/ 9987 h 10000"/>
              <a:gd name="connsiteX4" fmla="*/ 62 w 10056"/>
              <a:gd name="connsiteY4" fmla="*/ 10000 h 10000"/>
              <a:gd name="connsiteX5" fmla="*/ 0 w 10056"/>
              <a:gd name="connsiteY5" fmla="*/ 4 h 10000"/>
              <a:gd name="connsiteX0" fmla="*/ 0 w 10056"/>
              <a:gd name="connsiteY0" fmla="*/ 4 h 9991"/>
              <a:gd name="connsiteX1" fmla="*/ 7048 w 10056"/>
              <a:gd name="connsiteY1" fmla="*/ 0 h 9991"/>
              <a:gd name="connsiteX2" fmla="*/ 6988 w 10056"/>
              <a:gd name="connsiteY2" fmla="*/ 9628 h 9991"/>
              <a:gd name="connsiteX3" fmla="*/ 10056 w 10056"/>
              <a:gd name="connsiteY3" fmla="*/ 9987 h 9991"/>
              <a:gd name="connsiteX4" fmla="*/ 129 w 10056"/>
              <a:gd name="connsiteY4" fmla="*/ 9991 h 9991"/>
              <a:gd name="connsiteX5" fmla="*/ 0 w 10056"/>
              <a:gd name="connsiteY5" fmla="*/ 4 h 9991"/>
              <a:gd name="connsiteX0" fmla="*/ 0 w 10000"/>
              <a:gd name="connsiteY0" fmla="*/ 0 h 9996"/>
              <a:gd name="connsiteX1" fmla="*/ 6799 w 10000"/>
              <a:gd name="connsiteY1" fmla="*/ 3842 h 9996"/>
              <a:gd name="connsiteX2" fmla="*/ 6949 w 10000"/>
              <a:gd name="connsiteY2" fmla="*/ 9633 h 9996"/>
              <a:gd name="connsiteX3" fmla="*/ 10000 w 10000"/>
              <a:gd name="connsiteY3" fmla="*/ 9992 h 9996"/>
              <a:gd name="connsiteX4" fmla="*/ 128 w 10000"/>
              <a:gd name="connsiteY4" fmla="*/ 9996 h 9996"/>
              <a:gd name="connsiteX5" fmla="*/ 0 w 10000"/>
              <a:gd name="connsiteY5" fmla="*/ 0 h 9996"/>
              <a:gd name="connsiteX0" fmla="*/ 0 w 9895"/>
              <a:gd name="connsiteY0" fmla="*/ 11 h 6156"/>
              <a:gd name="connsiteX1" fmla="*/ 6694 w 9895"/>
              <a:gd name="connsiteY1" fmla="*/ 0 h 6156"/>
              <a:gd name="connsiteX2" fmla="*/ 6844 w 9895"/>
              <a:gd name="connsiteY2" fmla="*/ 5793 h 6156"/>
              <a:gd name="connsiteX3" fmla="*/ 9895 w 9895"/>
              <a:gd name="connsiteY3" fmla="*/ 6152 h 6156"/>
              <a:gd name="connsiteX4" fmla="*/ 23 w 9895"/>
              <a:gd name="connsiteY4" fmla="*/ 6156 h 6156"/>
              <a:gd name="connsiteX5" fmla="*/ 0 w 9895"/>
              <a:gd name="connsiteY5" fmla="*/ 11 h 6156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1030 w 11007"/>
              <a:gd name="connsiteY4" fmla="*/ 10000 h 10000"/>
              <a:gd name="connsiteX5" fmla="*/ 0 w 11007"/>
              <a:gd name="connsiteY5" fmla="*/ 7 h 10000"/>
              <a:gd name="connsiteX0" fmla="*/ 0 w 11007"/>
              <a:gd name="connsiteY0" fmla="*/ 7 h 10000"/>
              <a:gd name="connsiteX1" fmla="*/ 7772 w 11007"/>
              <a:gd name="connsiteY1" fmla="*/ 0 h 10000"/>
              <a:gd name="connsiteX2" fmla="*/ 7924 w 11007"/>
              <a:gd name="connsiteY2" fmla="*/ 9410 h 10000"/>
              <a:gd name="connsiteX3" fmla="*/ 11007 w 11007"/>
              <a:gd name="connsiteY3" fmla="*/ 9994 h 10000"/>
              <a:gd name="connsiteX4" fmla="*/ 23 w 11007"/>
              <a:gd name="connsiteY4" fmla="*/ 10000 h 10000"/>
              <a:gd name="connsiteX5" fmla="*/ 0 w 11007"/>
              <a:gd name="connsiteY5" fmla="*/ 7 h 10000"/>
              <a:gd name="connsiteX0" fmla="*/ 76 w 10988"/>
              <a:gd name="connsiteY0" fmla="*/ 45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76 w 10988"/>
              <a:gd name="connsiteY5" fmla="*/ 45 h 10000"/>
              <a:gd name="connsiteX0" fmla="*/ 16 w 10988"/>
              <a:gd name="connsiteY0" fmla="*/ 20 h 10000"/>
              <a:gd name="connsiteX1" fmla="*/ 7753 w 10988"/>
              <a:gd name="connsiteY1" fmla="*/ 0 h 10000"/>
              <a:gd name="connsiteX2" fmla="*/ 7905 w 10988"/>
              <a:gd name="connsiteY2" fmla="*/ 9410 h 10000"/>
              <a:gd name="connsiteX3" fmla="*/ 10988 w 10988"/>
              <a:gd name="connsiteY3" fmla="*/ 9994 h 10000"/>
              <a:gd name="connsiteX4" fmla="*/ 4 w 10988"/>
              <a:gd name="connsiteY4" fmla="*/ 10000 h 10000"/>
              <a:gd name="connsiteX5" fmla="*/ 16 w 10988"/>
              <a:gd name="connsiteY5" fmla="*/ 20 h 10000"/>
              <a:gd name="connsiteX0" fmla="*/ 16 w 10988"/>
              <a:gd name="connsiteY0" fmla="*/ 0 h 9980"/>
              <a:gd name="connsiteX1" fmla="*/ 7753 w 10988"/>
              <a:gd name="connsiteY1" fmla="*/ 0 h 9980"/>
              <a:gd name="connsiteX2" fmla="*/ 7905 w 10988"/>
              <a:gd name="connsiteY2" fmla="*/ 9390 h 9980"/>
              <a:gd name="connsiteX3" fmla="*/ 10988 w 10988"/>
              <a:gd name="connsiteY3" fmla="*/ 9974 h 9980"/>
              <a:gd name="connsiteX4" fmla="*/ 4 w 10988"/>
              <a:gd name="connsiteY4" fmla="*/ 9980 h 9980"/>
              <a:gd name="connsiteX5" fmla="*/ 16 w 10988"/>
              <a:gd name="connsiteY5" fmla="*/ 0 h 9980"/>
              <a:gd name="connsiteX0" fmla="*/ 0 w 9985"/>
              <a:gd name="connsiteY0" fmla="*/ 0 h 9994"/>
              <a:gd name="connsiteX1" fmla="*/ 7041 w 9985"/>
              <a:gd name="connsiteY1" fmla="*/ 0 h 9994"/>
              <a:gd name="connsiteX2" fmla="*/ 7179 w 9985"/>
              <a:gd name="connsiteY2" fmla="*/ 9409 h 9994"/>
              <a:gd name="connsiteX3" fmla="*/ 9985 w 9985"/>
              <a:gd name="connsiteY3" fmla="*/ 9994 h 9994"/>
              <a:gd name="connsiteX4" fmla="*/ 11 w 9985"/>
              <a:gd name="connsiteY4" fmla="*/ 9987 h 9994"/>
              <a:gd name="connsiteX5" fmla="*/ 0 w 9985"/>
              <a:gd name="connsiteY5" fmla="*/ 0 h 9994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11 w 10000"/>
              <a:gd name="connsiteY4" fmla="*/ 9996 h 10000"/>
              <a:gd name="connsiteX5" fmla="*/ 0 w 10000"/>
              <a:gd name="connsiteY5" fmla="*/ 0 h 10000"/>
              <a:gd name="connsiteX0" fmla="*/ 35 w 10035"/>
              <a:gd name="connsiteY0" fmla="*/ 0 h 10009"/>
              <a:gd name="connsiteX1" fmla="*/ 7087 w 10035"/>
              <a:gd name="connsiteY1" fmla="*/ 0 h 10009"/>
              <a:gd name="connsiteX2" fmla="*/ 7225 w 10035"/>
              <a:gd name="connsiteY2" fmla="*/ 9415 h 10009"/>
              <a:gd name="connsiteX3" fmla="*/ 10035 w 10035"/>
              <a:gd name="connsiteY3" fmla="*/ 10000 h 10009"/>
              <a:gd name="connsiteX4" fmla="*/ 3 w 10035"/>
              <a:gd name="connsiteY4" fmla="*/ 10009 h 10009"/>
              <a:gd name="connsiteX5" fmla="*/ 35 w 10035"/>
              <a:gd name="connsiteY5" fmla="*/ 0 h 10009"/>
              <a:gd name="connsiteX0" fmla="*/ 0 w 10000"/>
              <a:gd name="connsiteY0" fmla="*/ 0 h 10000"/>
              <a:gd name="connsiteX1" fmla="*/ 7052 w 10000"/>
              <a:gd name="connsiteY1" fmla="*/ 0 h 10000"/>
              <a:gd name="connsiteX2" fmla="*/ 7190 w 10000"/>
              <a:gd name="connsiteY2" fmla="*/ 9415 h 10000"/>
              <a:gd name="connsiteX3" fmla="*/ 10000 w 10000"/>
              <a:gd name="connsiteY3" fmla="*/ 10000 h 10000"/>
              <a:gd name="connsiteX4" fmla="*/ 66 w 10000"/>
              <a:gd name="connsiteY4" fmla="*/ 9989 h 10000"/>
              <a:gd name="connsiteX5" fmla="*/ 0 w 10000"/>
              <a:gd name="connsiteY5" fmla="*/ 0 h 10000"/>
              <a:gd name="connsiteX0" fmla="*/ 0 w 10000"/>
              <a:gd name="connsiteY0" fmla="*/ 0 h 10002"/>
              <a:gd name="connsiteX1" fmla="*/ 7052 w 10000"/>
              <a:gd name="connsiteY1" fmla="*/ 0 h 10002"/>
              <a:gd name="connsiteX2" fmla="*/ 7190 w 10000"/>
              <a:gd name="connsiteY2" fmla="*/ 9415 h 10002"/>
              <a:gd name="connsiteX3" fmla="*/ 10000 w 10000"/>
              <a:gd name="connsiteY3" fmla="*/ 10000 h 10002"/>
              <a:gd name="connsiteX4" fmla="*/ 23 w 10000"/>
              <a:gd name="connsiteY4" fmla="*/ 10002 h 10002"/>
              <a:gd name="connsiteX5" fmla="*/ 0 w 10000"/>
              <a:gd name="connsiteY5" fmla="*/ 0 h 10002"/>
              <a:gd name="connsiteX0" fmla="*/ 164 w 10164"/>
              <a:gd name="connsiteY0" fmla="*/ 0 h 10000"/>
              <a:gd name="connsiteX1" fmla="*/ 7216 w 10164"/>
              <a:gd name="connsiteY1" fmla="*/ 0 h 10000"/>
              <a:gd name="connsiteX2" fmla="*/ 7354 w 10164"/>
              <a:gd name="connsiteY2" fmla="*/ 9415 h 10000"/>
              <a:gd name="connsiteX3" fmla="*/ 10164 w 10164"/>
              <a:gd name="connsiteY3" fmla="*/ 10000 h 10000"/>
              <a:gd name="connsiteX4" fmla="*/ 2 w 10164"/>
              <a:gd name="connsiteY4" fmla="*/ 9999 h 10000"/>
              <a:gd name="connsiteX5" fmla="*/ 164 w 10164"/>
              <a:gd name="connsiteY5" fmla="*/ 0 h 10000"/>
              <a:gd name="connsiteX0" fmla="*/ 163 w 10163"/>
              <a:gd name="connsiteY0" fmla="*/ 0 h 10000"/>
              <a:gd name="connsiteX1" fmla="*/ 7215 w 10163"/>
              <a:gd name="connsiteY1" fmla="*/ 0 h 10000"/>
              <a:gd name="connsiteX2" fmla="*/ 7353 w 10163"/>
              <a:gd name="connsiteY2" fmla="*/ 9415 h 10000"/>
              <a:gd name="connsiteX3" fmla="*/ 10163 w 10163"/>
              <a:gd name="connsiteY3" fmla="*/ 10000 h 10000"/>
              <a:gd name="connsiteX4" fmla="*/ 1 w 10163"/>
              <a:gd name="connsiteY4" fmla="*/ 9999 h 10000"/>
              <a:gd name="connsiteX5" fmla="*/ 163 w 10163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0 h 10000"/>
              <a:gd name="connsiteX1" fmla="*/ 7226 w 10174"/>
              <a:gd name="connsiteY1" fmla="*/ 0 h 10000"/>
              <a:gd name="connsiteX2" fmla="*/ 7364 w 10174"/>
              <a:gd name="connsiteY2" fmla="*/ 9415 h 10000"/>
              <a:gd name="connsiteX3" fmla="*/ 10174 w 10174"/>
              <a:gd name="connsiteY3" fmla="*/ 10000 h 10000"/>
              <a:gd name="connsiteX4" fmla="*/ 12 w 10174"/>
              <a:gd name="connsiteY4" fmla="*/ 9999 h 10000"/>
              <a:gd name="connsiteX5" fmla="*/ 0 w 10174"/>
              <a:gd name="connsiteY5" fmla="*/ 0 h 10000"/>
              <a:gd name="connsiteX0" fmla="*/ 0 w 10174"/>
              <a:gd name="connsiteY0" fmla="*/ 3 h 10003"/>
              <a:gd name="connsiteX1" fmla="*/ 7335 w 10174"/>
              <a:gd name="connsiteY1" fmla="*/ 0 h 10003"/>
              <a:gd name="connsiteX2" fmla="*/ 7364 w 10174"/>
              <a:gd name="connsiteY2" fmla="*/ 9418 h 10003"/>
              <a:gd name="connsiteX3" fmla="*/ 10174 w 10174"/>
              <a:gd name="connsiteY3" fmla="*/ 10003 h 10003"/>
              <a:gd name="connsiteX4" fmla="*/ 12 w 10174"/>
              <a:gd name="connsiteY4" fmla="*/ 10002 h 10003"/>
              <a:gd name="connsiteX5" fmla="*/ 0 w 10174"/>
              <a:gd name="connsiteY5" fmla="*/ 3 h 10003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6 h 10006"/>
              <a:gd name="connsiteX1" fmla="*/ 7346 w 10174"/>
              <a:gd name="connsiteY1" fmla="*/ 0 h 10006"/>
              <a:gd name="connsiteX2" fmla="*/ 7364 w 10174"/>
              <a:gd name="connsiteY2" fmla="*/ 9421 h 10006"/>
              <a:gd name="connsiteX3" fmla="*/ 10174 w 10174"/>
              <a:gd name="connsiteY3" fmla="*/ 10006 h 10006"/>
              <a:gd name="connsiteX4" fmla="*/ 12 w 10174"/>
              <a:gd name="connsiteY4" fmla="*/ 10005 h 10006"/>
              <a:gd name="connsiteX5" fmla="*/ 0 w 10174"/>
              <a:gd name="connsiteY5" fmla="*/ 6 h 10006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0 w 10174"/>
              <a:gd name="connsiteY0" fmla="*/ 9 h 10009"/>
              <a:gd name="connsiteX1" fmla="*/ 7346 w 10174"/>
              <a:gd name="connsiteY1" fmla="*/ 0 h 10009"/>
              <a:gd name="connsiteX2" fmla="*/ 7364 w 10174"/>
              <a:gd name="connsiteY2" fmla="*/ 9424 h 10009"/>
              <a:gd name="connsiteX3" fmla="*/ 10174 w 10174"/>
              <a:gd name="connsiteY3" fmla="*/ 10009 h 10009"/>
              <a:gd name="connsiteX4" fmla="*/ 12 w 10174"/>
              <a:gd name="connsiteY4" fmla="*/ 10008 h 10009"/>
              <a:gd name="connsiteX5" fmla="*/ 0 w 10174"/>
              <a:gd name="connsiteY5" fmla="*/ 9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550 w 10163"/>
              <a:gd name="connsiteY0" fmla="*/ 3 h 10009"/>
              <a:gd name="connsiteX1" fmla="*/ 7335 w 10163"/>
              <a:gd name="connsiteY1" fmla="*/ 0 h 10009"/>
              <a:gd name="connsiteX2" fmla="*/ 7353 w 10163"/>
              <a:gd name="connsiteY2" fmla="*/ 9424 h 10009"/>
              <a:gd name="connsiteX3" fmla="*/ 10163 w 10163"/>
              <a:gd name="connsiteY3" fmla="*/ 10009 h 10009"/>
              <a:gd name="connsiteX4" fmla="*/ 1 w 10163"/>
              <a:gd name="connsiteY4" fmla="*/ 10008 h 10009"/>
              <a:gd name="connsiteX5" fmla="*/ 550 w 10163"/>
              <a:gd name="connsiteY5" fmla="*/ 3 h 10009"/>
              <a:gd name="connsiteX0" fmla="*/ 0 w 9613"/>
              <a:gd name="connsiteY0" fmla="*/ 3 h 10009"/>
              <a:gd name="connsiteX1" fmla="*/ 6785 w 9613"/>
              <a:gd name="connsiteY1" fmla="*/ 0 h 10009"/>
              <a:gd name="connsiteX2" fmla="*/ 6803 w 9613"/>
              <a:gd name="connsiteY2" fmla="*/ 9424 h 10009"/>
              <a:gd name="connsiteX3" fmla="*/ 9613 w 9613"/>
              <a:gd name="connsiteY3" fmla="*/ 10009 h 10009"/>
              <a:gd name="connsiteX4" fmla="*/ 95 w 9613"/>
              <a:gd name="connsiteY4" fmla="*/ 9998 h 10009"/>
              <a:gd name="connsiteX5" fmla="*/ 0 w 9613"/>
              <a:gd name="connsiteY5" fmla="*/ 3 h 10009"/>
              <a:gd name="connsiteX0" fmla="*/ 0 w 10000"/>
              <a:gd name="connsiteY0" fmla="*/ 3 h 10000"/>
              <a:gd name="connsiteX1" fmla="*/ 7058 w 10000"/>
              <a:gd name="connsiteY1" fmla="*/ 0 h 10000"/>
              <a:gd name="connsiteX2" fmla="*/ 7077 w 10000"/>
              <a:gd name="connsiteY2" fmla="*/ 9416 h 10000"/>
              <a:gd name="connsiteX3" fmla="*/ 10000 w 10000"/>
              <a:gd name="connsiteY3" fmla="*/ 10000 h 10000"/>
              <a:gd name="connsiteX4" fmla="*/ 14 w 10000"/>
              <a:gd name="connsiteY4" fmla="*/ 9999 h 10000"/>
              <a:gd name="connsiteX5" fmla="*/ 0 w 10000"/>
              <a:gd name="connsiteY5" fmla="*/ 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3"/>
                </a:moveTo>
                <a:lnTo>
                  <a:pt x="7058" y="0"/>
                </a:lnTo>
                <a:cubicBezTo>
                  <a:pt x="7049" y="2528"/>
                  <a:pt x="7068" y="8825"/>
                  <a:pt x="7077" y="9416"/>
                </a:cubicBezTo>
                <a:cubicBezTo>
                  <a:pt x="7052" y="9743"/>
                  <a:pt x="8384" y="10000"/>
                  <a:pt x="10000" y="10000"/>
                </a:cubicBezTo>
                <a:lnTo>
                  <a:pt x="14" y="9999"/>
                </a:lnTo>
                <a:cubicBezTo>
                  <a:pt x="7" y="7401"/>
                  <a:pt x="15" y="1749"/>
                  <a:pt x="0" y="3"/>
                </a:cubicBezTo>
                <a:close/>
              </a:path>
            </a:pathLst>
          </a:cu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AD86AC-4C87-1793-B8DA-143F6DFB4B75}"/>
              </a:ext>
            </a:extLst>
          </p:cNvPr>
          <p:cNvSpPr txBox="1"/>
          <p:nvPr userDrawn="1"/>
        </p:nvSpPr>
        <p:spPr>
          <a:xfrm>
            <a:off x="10246589" y="585744"/>
            <a:ext cx="2225725" cy="419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Meta-analysis</a:t>
            </a:r>
          </a:p>
        </p:txBody>
      </p:sp>
    </p:spTree>
    <p:extLst>
      <p:ext uri="{BB962C8B-B14F-4D97-AF65-F5344CB8AC3E}">
        <p14:creationId xmlns:p14="http://schemas.microsoft.com/office/powerpoint/2010/main" val="205978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48A3A-29D4-44D6-0EB0-CE2B69BB640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23366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Nutritional management of the child with chronic kidney disease 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and on dialysis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8172A3-B575-316A-64DF-267B75C4D920}"/>
              </a:ext>
            </a:extLst>
          </p:cNvPr>
          <p:cNvSpPr txBox="1"/>
          <p:nvPr/>
        </p:nvSpPr>
        <p:spPr>
          <a:xfrm>
            <a:off x="7679856" y="567891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Shaw et al. 2024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81059-5890-5822-ECFE-A91B61BC57D3}"/>
              </a:ext>
            </a:extLst>
          </p:cNvPr>
          <p:cNvSpPr txBox="1"/>
          <p:nvPr/>
        </p:nvSpPr>
        <p:spPr>
          <a:xfrm>
            <a:off x="173447" y="5709841"/>
            <a:ext cx="7253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TAKE HOME MESSAGE</a:t>
            </a:r>
            <a:r>
              <a:rPr lang="en-GB" dirty="0">
                <a:solidFill>
                  <a:schemeClr val="bg1"/>
                </a:solidFill>
              </a:rPr>
              <a:t>:</a:t>
            </a:r>
            <a:r>
              <a:rPr lang="en-GB" sz="18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rgbClr val="FFFFFF"/>
                </a:solidFill>
              </a:rPr>
              <a:t>Children with CKD should receive care from a </a:t>
            </a:r>
            <a:r>
              <a:rPr lang="en-GB" altLang="en-US" sz="1800" dirty="0" err="1">
                <a:solidFill>
                  <a:srgbClr val="FFFFFF"/>
                </a:solidFill>
              </a:rPr>
              <a:t>center</a:t>
            </a:r>
            <a:r>
              <a:rPr lang="en-GB" altLang="en-US" sz="1800" dirty="0">
                <a:solidFill>
                  <a:srgbClr val="FFFFFF"/>
                </a:solidFill>
              </a:rPr>
              <a:t> with a </a:t>
            </a:r>
            <a:r>
              <a:rPr lang="en-GB" altLang="en-US" sz="1800" dirty="0" err="1">
                <a:solidFill>
                  <a:srgbClr val="FFFFFF"/>
                </a:solidFill>
              </a:rPr>
              <a:t>pediatric</a:t>
            </a:r>
            <a:r>
              <a:rPr lang="en-GB" altLang="en-US" sz="1800" dirty="0">
                <a:solidFill>
                  <a:srgbClr val="FFFFFF"/>
                </a:solidFill>
              </a:rPr>
              <a:t> kidney dietitian working closely with the medical team, considering the many nutrition-related needs of the individual: their nutritional requirements, food preferences and eating habits of the family.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18897E-08C2-52EF-6F74-148AC8A6585C}"/>
              </a:ext>
            </a:extLst>
          </p:cNvPr>
          <p:cNvSpPr txBox="1"/>
          <p:nvPr/>
        </p:nvSpPr>
        <p:spPr>
          <a:xfrm>
            <a:off x="7548153" y="1996784"/>
            <a:ext cx="3723227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endParaRPr lang="en-GB" sz="1600" b="0" i="0" u="none" strike="noStrike" baseline="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en-GB" sz="16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GB" sz="16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including a representative figure or table from your Educational Review article, if relevant, and if you have the requisite permissions.</a:t>
            </a:r>
            <a:r>
              <a:rPr lang="en-GB" sz="16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spcAft>
                <a:spcPts val="120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1200"/>
              </a:spcAft>
            </a:pPr>
            <a:endParaRPr lang="en-GB" sz="16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BD21B-2D76-A9F5-ECF6-56BF9ABDA480}"/>
              </a:ext>
            </a:extLst>
          </p:cNvPr>
          <p:cNvSpPr txBox="1"/>
          <p:nvPr/>
        </p:nvSpPr>
        <p:spPr>
          <a:xfrm>
            <a:off x="203715" y="1258206"/>
            <a:ext cx="63277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003969"/>
                </a:solidFill>
              </a:rPr>
              <a:t>Key points</a:t>
            </a:r>
            <a:r>
              <a:rPr lang="en-GB" dirty="0">
                <a:solidFill>
                  <a:srgbClr val="003969"/>
                </a:solidFill>
              </a:rPr>
              <a:t>: </a:t>
            </a:r>
            <a:endParaRPr lang="en-GB" sz="1600" dirty="0">
              <a:solidFill>
                <a:srgbClr val="003969"/>
              </a:solidFill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AutoNum type="arabicPeriod"/>
              <a:defRPr/>
            </a:pPr>
            <a:r>
              <a:rPr lang="en-GB" sz="1600" dirty="0">
                <a:solidFill>
                  <a:srgbClr val="003969"/>
                </a:solidFill>
                <a:latin typeface="Calibri" panose="020F0502020204030204"/>
              </a:rPr>
              <a:t>Prioritizing good nutrition to meet energy and protein needs is of utmost importance for achieving optimal growth.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AutoNum type="arabicPeriod"/>
              <a:defRPr/>
            </a:pPr>
            <a:r>
              <a:rPr lang="en-GB" sz="1600" dirty="0">
                <a:solidFill>
                  <a:srgbClr val="003969"/>
                </a:solidFill>
                <a:latin typeface="Calibri" panose="020F0502020204030204"/>
              </a:rPr>
              <a:t>Encourage plant-based proteins, and starchy carbohydrates, including whole grains where possible.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AutoNum type="arabicPeriod"/>
              <a:defRPr/>
            </a:pPr>
            <a:r>
              <a:rPr lang="en-GB" sz="1600" dirty="0">
                <a:solidFill>
                  <a:srgbClr val="003969"/>
                </a:solidFill>
                <a:latin typeface="Calibri" panose="020F0502020204030204"/>
              </a:rPr>
              <a:t>Meat, fish, eggs, milk and dairy products can be included and are important sources of protein, vitamins and minerals; their high phosphate content may need to be managed with phosphate binders.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AutoNum type="arabicPeriod"/>
              <a:defRPr/>
            </a:pPr>
            <a:r>
              <a:rPr lang="en-GB" sz="1600" dirty="0">
                <a:solidFill>
                  <a:srgbClr val="003969"/>
                </a:solidFill>
                <a:latin typeface="Calibri" panose="020F0502020204030204"/>
              </a:rPr>
              <a:t>The most effective strategy to reduce potassium, phosphate, and salt in the diet is to avoid processed foods with potassium and phosphate additives, and excess salt.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AutoNum type="arabicPeriod"/>
              <a:defRPr/>
            </a:pPr>
            <a:r>
              <a:rPr lang="en-GB" sz="1600" dirty="0">
                <a:solidFill>
                  <a:srgbClr val="003969"/>
                </a:solidFill>
                <a:latin typeface="Calibri" panose="020F0502020204030204"/>
              </a:rPr>
              <a:t>The bioavailability of potassium from pulses, vegetables and fruits, and phosphate from pulses, vegetables and whole grains is low - these foods should not be avoided solely on account of their potassium or phosphate content.</a:t>
            </a:r>
          </a:p>
        </p:txBody>
      </p:sp>
      <p:pic>
        <p:nvPicPr>
          <p:cNvPr id="6" name="Picture 5" descr="A table with food content&#10;&#10;Description automatically generated with medium confidence">
            <a:extLst>
              <a:ext uri="{FF2B5EF4-FFF2-40B4-BE49-F238E27FC236}">
                <a16:creationId xmlns:a16="http://schemas.microsoft.com/office/drawing/2014/main" id="{F569C8C4-A958-8567-5AAD-E6AC492C7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612" y="1270432"/>
            <a:ext cx="5619624" cy="423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0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A6486F64A834DB3C8C780A54C84E8" ma:contentTypeVersion="15" ma:contentTypeDescription="Create a new document." ma:contentTypeScope="" ma:versionID="af76850129060d261ac2d04d35482292">
  <xsd:schema xmlns:xsd="http://www.w3.org/2001/XMLSchema" xmlns:xs="http://www.w3.org/2001/XMLSchema" xmlns:p="http://schemas.microsoft.com/office/2006/metadata/properties" xmlns:ns3="54a3f446-7269-47b2-ba65-bb7d061fafad" targetNamespace="http://schemas.microsoft.com/office/2006/metadata/properties" ma:root="true" ma:fieldsID="f14b670616ed35c0815ea0e13f3c2a8b" ns3:_="">
    <xsd:import namespace="54a3f446-7269-47b2-ba65-bb7d061faf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bjectDetectorVersions" minOccurs="0"/>
                <xsd:element ref="ns3:MediaServiceAutoTags" minOccurs="0"/>
                <xsd:element ref="ns3:MediaLengthInSecond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SystemTags" minOccurs="0"/>
                <xsd:element ref="ns3:MediaServiceSearchPropertie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a3f446-7269-47b2-ba65-bb7d061faf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4a3f446-7269-47b2-ba65-bb7d061fafa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E014E5-42E0-4176-80E5-EB50082CE9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a3f446-7269-47b2-ba65-bb7d061faf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85FD2B-5D01-457E-9459-B78D2C83CAA9}">
  <ds:schemaRefs>
    <ds:schemaRef ds:uri="http://www.w3.org/XML/1998/namespace"/>
    <ds:schemaRef ds:uri="http://schemas.microsoft.com/office/2006/metadata/properties"/>
    <ds:schemaRef ds:uri="54a3f446-7269-47b2-ba65-bb7d061fafad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72D3F45-59E8-4226-8854-DC86056CA7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3084</TotalTime>
  <Words>230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Laycock, Joseph</cp:lastModifiedBy>
  <cp:revision>61</cp:revision>
  <dcterms:created xsi:type="dcterms:W3CDTF">2019-06-13T12:30:18Z</dcterms:created>
  <dcterms:modified xsi:type="dcterms:W3CDTF">2024-06-17T14:41:21Z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0x010100A85A6486F64A834DB3C8C780A54C84E8</vt:lpwstr>
  </property>
</Properties>
</file>