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2" r:id="rId5"/>
    <p:sldId id="261" r:id="rId6"/>
    <p:sldId id="263" r:id="rId7"/>
    <p:sldId id="264" r:id="rId8"/>
    <p:sldId id="267" r:id="rId9"/>
    <p:sldId id="268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84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39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70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689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36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73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00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665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419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24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799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9B84-6416-4E1F-AB4B-E9813DACFC65}" type="datetimeFigureOut">
              <a:rPr lang="ko-KR" altLang="en-US" smtClean="0"/>
              <a:t>2024-08-26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8CF65-2702-49E3-8603-7940C0533C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60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7" Type="http://schemas.openxmlformats.org/officeDocument/2006/relationships/image" Target="../media/image12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"/><Relationship Id="rId5" Type="http://schemas.openxmlformats.org/officeDocument/2006/relationships/image" Target="../media/image10.Tif"/><Relationship Id="rId4" Type="http://schemas.openxmlformats.org/officeDocument/2006/relationships/image" Target="../media/image9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"/><Relationship Id="rId3" Type="http://schemas.openxmlformats.org/officeDocument/2006/relationships/image" Target="../media/image19.tif"/><Relationship Id="rId7" Type="http://schemas.openxmlformats.org/officeDocument/2006/relationships/image" Target="../media/image23.tif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tif"/><Relationship Id="rId4" Type="http://schemas.openxmlformats.org/officeDocument/2006/relationships/image" Target="../media/image20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:a16="http://schemas.microsoft.com/office/drawing/2014/main" id="{802F48FC-B69E-4A79-B9DF-8AD98D05A2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t="17398" r="13189" b="24817"/>
          <a:stretch/>
        </p:blipFill>
        <p:spPr>
          <a:xfrm>
            <a:off x="381001" y="548640"/>
            <a:ext cx="2667001" cy="1981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A2F1B5C8-6BB4-4550-BC5D-990C5AC54B45}"/>
              </a:ext>
            </a:extLst>
          </p:cNvPr>
          <p:cNvSpPr txBox="1"/>
          <p:nvPr/>
        </p:nvSpPr>
        <p:spPr>
          <a:xfrm>
            <a:off x="381001" y="54864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p-p65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(65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792B566-3C7D-412D-BBE6-CD9539EDFFB3}"/>
              </a:ext>
            </a:extLst>
          </p:cNvPr>
          <p:cNvSpPr/>
          <p:nvPr/>
        </p:nvSpPr>
        <p:spPr>
          <a:xfrm>
            <a:off x="502922" y="1424940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6D5D58-1FE9-4A40-B406-14C7CCD0C0B3}"/>
              </a:ext>
            </a:extLst>
          </p:cNvPr>
          <p:cNvSpPr txBox="1"/>
          <p:nvPr/>
        </p:nvSpPr>
        <p:spPr>
          <a:xfrm>
            <a:off x="0" y="0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2H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그림 47">
            <a:extLst>
              <a:ext uri="{FF2B5EF4-FFF2-40B4-BE49-F238E27FC236}">
                <a16:creationId xmlns:a16="http://schemas.microsoft.com/office/drawing/2014/main" id="{C622FED6-4194-4B5B-BA24-8168B935B1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8" t="22763" r="11854" b="28795"/>
          <a:stretch/>
        </p:blipFill>
        <p:spPr>
          <a:xfrm>
            <a:off x="3809998" y="693420"/>
            <a:ext cx="2667001" cy="16611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BB44555-A1A7-43BE-B2A7-C72969ED93E6}"/>
              </a:ext>
            </a:extLst>
          </p:cNvPr>
          <p:cNvSpPr txBox="1"/>
          <p:nvPr/>
        </p:nvSpPr>
        <p:spPr>
          <a:xfrm>
            <a:off x="3809998" y="69342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(60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그림 49">
            <a:extLst>
              <a:ext uri="{FF2B5EF4-FFF2-40B4-BE49-F238E27FC236}">
                <a16:creationId xmlns:a16="http://schemas.microsoft.com/office/drawing/2014/main" id="{14DFD101-1301-472A-AE71-1E4478AE5C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" t="21760" r="11534" b="19615"/>
          <a:stretch/>
        </p:blipFill>
        <p:spPr>
          <a:xfrm>
            <a:off x="381001" y="2739926"/>
            <a:ext cx="2735579" cy="19474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1" name="직사각형 50">
            <a:extLst>
              <a:ext uri="{FF2B5EF4-FFF2-40B4-BE49-F238E27FC236}">
                <a16:creationId xmlns:a16="http://schemas.microsoft.com/office/drawing/2014/main" id="{11898888-ED82-49DC-9559-BB66575C6D1C}"/>
              </a:ext>
            </a:extLst>
          </p:cNvPr>
          <p:cNvSpPr/>
          <p:nvPr/>
        </p:nvSpPr>
        <p:spPr>
          <a:xfrm>
            <a:off x="3916682" y="1440180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EDD0AAE2-4201-43C8-8C83-16495E3C52DF}"/>
              </a:ext>
            </a:extLst>
          </p:cNvPr>
          <p:cNvSpPr/>
          <p:nvPr/>
        </p:nvSpPr>
        <p:spPr>
          <a:xfrm>
            <a:off x="560070" y="362057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F7ECDFB-4D8D-484F-A154-007868E7EC0E}"/>
              </a:ext>
            </a:extLst>
          </p:cNvPr>
          <p:cNvSpPr txBox="1"/>
          <p:nvPr/>
        </p:nvSpPr>
        <p:spPr>
          <a:xfrm>
            <a:off x="381001" y="2739926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p-JNK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(54/46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5DF19ED2-61B4-4594-A5C1-7A0F6895FC0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0" t="36032" r="12736" b="20414"/>
          <a:stretch/>
        </p:blipFill>
        <p:spPr>
          <a:xfrm>
            <a:off x="3802381" y="2970758"/>
            <a:ext cx="2545082" cy="14935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직사각형 54">
            <a:extLst>
              <a:ext uri="{FF2B5EF4-FFF2-40B4-BE49-F238E27FC236}">
                <a16:creationId xmlns:a16="http://schemas.microsoft.com/office/drawing/2014/main" id="{CEC225BD-F879-44EF-BAB5-C3FCE17B8FF7}"/>
              </a:ext>
            </a:extLst>
          </p:cNvPr>
          <p:cNvSpPr/>
          <p:nvPr/>
        </p:nvSpPr>
        <p:spPr>
          <a:xfrm>
            <a:off x="3901442" y="363581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0D5452-9D06-4E7F-BC9E-3865E51C6942}"/>
              </a:ext>
            </a:extLst>
          </p:cNvPr>
          <p:cNvSpPr txBox="1"/>
          <p:nvPr/>
        </p:nvSpPr>
        <p:spPr>
          <a:xfrm>
            <a:off x="3802381" y="2970758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(44/42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B6CC887B-47F6-45A3-A762-7B5AC931C7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22616" r="8683" b="23849"/>
          <a:stretch/>
        </p:blipFill>
        <p:spPr>
          <a:xfrm>
            <a:off x="449582" y="5185946"/>
            <a:ext cx="2666998" cy="1798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8" name="직사각형 57">
            <a:extLst>
              <a:ext uri="{FF2B5EF4-FFF2-40B4-BE49-F238E27FC236}">
                <a16:creationId xmlns:a16="http://schemas.microsoft.com/office/drawing/2014/main" id="{20DA5218-A9E3-48D7-98AA-C45CEF65D9B1}"/>
              </a:ext>
            </a:extLst>
          </p:cNvPr>
          <p:cNvSpPr/>
          <p:nvPr/>
        </p:nvSpPr>
        <p:spPr>
          <a:xfrm>
            <a:off x="593901" y="599801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5C1530-2416-4FF0-8464-FB201DBF4D6D}"/>
              </a:ext>
            </a:extLst>
          </p:cNvPr>
          <p:cNvSpPr txBox="1"/>
          <p:nvPr/>
        </p:nvSpPr>
        <p:spPr>
          <a:xfrm>
            <a:off x="452260" y="5185946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p-p38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그림 59">
            <a:extLst>
              <a:ext uri="{FF2B5EF4-FFF2-40B4-BE49-F238E27FC236}">
                <a16:creationId xmlns:a16="http://schemas.microsoft.com/office/drawing/2014/main" id="{5E54C63F-A377-4069-996E-8A313996EDC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0" t="34345" r="11985" b="21749"/>
          <a:stretch/>
        </p:blipFill>
        <p:spPr>
          <a:xfrm>
            <a:off x="3741423" y="5138024"/>
            <a:ext cx="2666998" cy="19659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1" name="직사각형 60">
            <a:extLst>
              <a:ext uri="{FF2B5EF4-FFF2-40B4-BE49-F238E27FC236}">
                <a16:creationId xmlns:a16="http://schemas.microsoft.com/office/drawing/2014/main" id="{34AF6D46-DD7C-4AF4-A8CE-DADB0EA54366}"/>
              </a:ext>
            </a:extLst>
          </p:cNvPr>
          <p:cNvSpPr/>
          <p:nvPr/>
        </p:nvSpPr>
        <p:spPr>
          <a:xfrm>
            <a:off x="3905924" y="595229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DDFB625-BF69-439E-A878-B48448AF7C88}"/>
              </a:ext>
            </a:extLst>
          </p:cNvPr>
          <p:cNvSpPr txBox="1"/>
          <p:nvPr/>
        </p:nvSpPr>
        <p:spPr>
          <a:xfrm>
            <a:off x="3741422" y="512933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9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066D5D58-1FE9-4A40-B406-14C7CCD0C0B3}"/>
              </a:ext>
            </a:extLst>
          </p:cNvPr>
          <p:cNvSpPr txBox="1"/>
          <p:nvPr/>
        </p:nvSpPr>
        <p:spPr>
          <a:xfrm>
            <a:off x="0" y="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2L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111">
            <a:extLst>
              <a:ext uri="{FF2B5EF4-FFF2-40B4-BE49-F238E27FC236}">
                <a16:creationId xmlns:a16="http://schemas.microsoft.com/office/drawing/2014/main" id="{82909514-EECE-4595-AEC1-11ECBE896B9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6" t="32324" r="31833" b="29644"/>
          <a:stretch/>
        </p:blipFill>
        <p:spPr>
          <a:xfrm>
            <a:off x="3694726" y="1219868"/>
            <a:ext cx="2576947" cy="17515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4" name="Picture 112">
            <a:extLst>
              <a:ext uri="{FF2B5EF4-FFF2-40B4-BE49-F238E27FC236}">
                <a16:creationId xmlns:a16="http://schemas.microsoft.com/office/drawing/2014/main" id="{D70975D6-D33B-48E8-893D-E36D92BE5723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0" t="32111" r="24570" b="23881"/>
          <a:stretch/>
        </p:blipFill>
        <p:spPr>
          <a:xfrm>
            <a:off x="3448199" y="4028242"/>
            <a:ext cx="3277590" cy="24463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5" name="Picture 113">
            <a:extLst>
              <a:ext uri="{FF2B5EF4-FFF2-40B4-BE49-F238E27FC236}">
                <a16:creationId xmlns:a16="http://schemas.microsoft.com/office/drawing/2014/main" id="{1A883ECC-EE67-4DC0-B768-ECD0C444B4CF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8" t="29438" r="29999" b="24723"/>
          <a:stretch/>
        </p:blipFill>
        <p:spPr>
          <a:xfrm>
            <a:off x="3644380" y="7154306"/>
            <a:ext cx="2819400" cy="16600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6" name="Picture 114">
            <a:extLst>
              <a:ext uri="{FF2B5EF4-FFF2-40B4-BE49-F238E27FC236}">
                <a16:creationId xmlns:a16="http://schemas.microsoft.com/office/drawing/2014/main" id="{BD57FBBC-E5F0-4874-947D-301A549A9898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1762" r="27453" b="25283"/>
          <a:stretch/>
        </p:blipFill>
        <p:spPr>
          <a:xfrm>
            <a:off x="243444" y="1058462"/>
            <a:ext cx="3028207" cy="20743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115">
            <a:extLst>
              <a:ext uri="{FF2B5EF4-FFF2-40B4-BE49-F238E27FC236}">
                <a16:creationId xmlns:a16="http://schemas.microsoft.com/office/drawing/2014/main" id="{76478C90-4E8C-460C-A385-1AF2C7F09D7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8" t="32779" r="27623" b="25678"/>
          <a:stretch/>
        </p:blipFill>
        <p:spPr>
          <a:xfrm>
            <a:off x="132211" y="4028242"/>
            <a:ext cx="3139440" cy="22021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1" name="직사각형 60">
            <a:extLst>
              <a:ext uri="{FF2B5EF4-FFF2-40B4-BE49-F238E27FC236}">
                <a16:creationId xmlns:a16="http://schemas.microsoft.com/office/drawing/2014/main" id="{34AF6D46-DD7C-4AF4-A8CE-DADB0EA54366}"/>
              </a:ext>
            </a:extLst>
          </p:cNvPr>
          <p:cNvSpPr/>
          <p:nvPr/>
        </p:nvSpPr>
        <p:spPr>
          <a:xfrm>
            <a:off x="665720" y="2073693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DDFB625-BF69-439E-A878-B48448AF7C88}"/>
              </a:ext>
            </a:extLst>
          </p:cNvPr>
          <p:cNvSpPr txBox="1"/>
          <p:nvPr/>
        </p:nvSpPr>
        <p:spPr>
          <a:xfrm>
            <a:off x="3655595" y="8361813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62881A42-6E96-4F9A-9C7D-CBC974B25E81}"/>
              </a:ext>
            </a:extLst>
          </p:cNvPr>
          <p:cNvSpPr/>
          <p:nvPr/>
        </p:nvSpPr>
        <p:spPr>
          <a:xfrm>
            <a:off x="3898570" y="2073693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187D6B80-38CE-4349-BF76-6B57FB858BD5}"/>
              </a:ext>
            </a:extLst>
          </p:cNvPr>
          <p:cNvSpPr/>
          <p:nvPr/>
        </p:nvSpPr>
        <p:spPr>
          <a:xfrm>
            <a:off x="570718" y="5321132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507B8F97-63E2-4CBC-BD63-1B215CC12817}"/>
              </a:ext>
            </a:extLst>
          </p:cNvPr>
          <p:cNvSpPr/>
          <p:nvPr/>
        </p:nvSpPr>
        <p:spPr>
          <a:xfrm>
            <a:off x="3988946" y="4938896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C9C8406E-E52B-454D-A7A4-08A8516476CC}"/>
              </a:ext>
            </a:extLst>
          </p:cNvPr>
          <p:cNvSpPr/>
          <p:nvPr/>
        </p:nvSpPr>
        <p:spPr>
          <a:xfrm>
            <a:off x="3958954" y="7773529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F3ED48E-DBBF-40EC-B762-32A7E0B166D1}"/>
              </a:ext>
            </a:extLst>
          </p:cNvPr>
          <p:cNvSpPr txBox="1"/>
          <p:nvPr/>
        </p:nvSpPr>
        <p:spPr>
          <a:xfrm>
            <a:off x="127916" y="5769167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Pro-IL1B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(31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89439E2-FBB6-4982-86B0-829E6F8F569C}"/>
              </a:ext>
            </a:extLst>
          </p:cNvPr>
          <p:cNvSpPr txBox="1"/>
          <p:nvPr/>
        </p:nvSpPr>
        <p:spPr>
          <a:xfrm>
            <a:off x="245834" y="2659851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Mature-IL1B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(17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86DDBA-FC7E-41D2-9981-3B6494B6FC32}"/>
              </a:ext>
            </a:extLst>
          </p:cNvPr>
          <p:cNvSpPr txBox="1"/>
          <p:nvPr/>
        </p:nvSpPr>
        <p:spPr>
          <a:xfrm>
            <a:off x="3457038" y="6004574"/>
            <a:ext cx="97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Pro-CASP1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(45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2D6D682-860D-450A-A9A1-ED50ACEBB62A}"/>
              </a:ext>
            </a:extLst>
          </p:cNvPr>
          <p:cNvSpPr txBox="1"/>
          <p:nvPr/>
        </p:nvSpPr>
        <p:spPr>
          <a:xfrm>
            <a:off x="3690058" y="2502401"/>
            <a:ext cx="1217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Mature-CASP1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(20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0D77674-92B8-4E5D-B2EB-325FB49F9C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40" y="7072409"/>
            <a:ext cx="3023382" cy="24210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DDF7E22-85B8-4CD5-B1E8-43D0E3488CBE}"/>
              </a:ext>
            </a:extLst>
          </p:cNvPr>
          <p:cNvSpPr txBox="1"/>
          <p:nvPr/>
        </p:nvSpPr>
        <p:spPr>
          <a:xfrm>
            <a:off x="542449" y="8522560"/>
            <a:ext cx="846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NLRP3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(110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6126F7E-3465-425A-8AD5-671BD5057AA7}"/>
              </a:ext>
            </a:extLst>
          </p:cNvPr>
          <p:cNvSpPr/>
          <p:nvPr/>
        </p:nvSpPr>
        <p:spPr>
          <a:xfrm>
            <a:off x="882582" y="7934276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599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01901AA3-2441-4D82-9666-FAF70A3A5BD7}"/>
              </a:ext>
            </a:extLst>
          </p:cNvPr>
          <p:cNvSpPr txBox="1"/>
          <p:nvPr/>
        </p:nvSpPr>
        <p:spPr>
          <a:xfrm>
            <a:off x="0" y="0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3E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D5AE53-44BB-4432-85A8-3C3A480B667C}"/>
              </a:ext>
            </a:extLst>
          </p:cNvPr>
          <p:cNvSpPr txBox="1"/>
          <p:nvPr/>
        </p:nvSpPr>
        <p:spPr>
          <a:xfrm>
            <a:off x="684181" y="858481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LC3-I/LC3-II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(16/14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76E77-0017-4372-9233-8A0E51012DE1}"/>
              </a:ext>
            </a:extLst>
          </p:cNvPr>
          <p:cNvSpPr txBox="1"/>
          <p:nvPr/>
        </p:nvSpPr>
        <p:spPr>
          <a:xfrm>
            <a:off x="3795221" y="834291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2331E6D-AD7C-4A2A-8DD6-462A92BB0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3" t="38857" r="34528" b="48855"/>
          <a:stretch/>
        </p:blipFill>
        <p:spPr>
          <a:xfrm>
            <a:off x="4568190" y="888246"/>
            <a:ext cx="1327150" cy="3537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1F5B27A-92E7-4D44-ACE5-7948E552AA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1" t="33457" r="28319" b="55936"/>
          <a:stretch/>
        </p:blipFill>
        <p:spPr>
          <a:xfrm>
            <a:off x="1779096" y="936627"/>
            <a:ext cx="1377950" cy="3053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3E5553B9-068B-4496-A4F3-B72BD5171E0F}"/>
              </a:ext>
            </a:extLst>
          </p:cNvPr>
          <p:cNvSpPr/>
          <p:nvPr/>
        </p:nvSpPr>
        <p:spPr>
          <a:xfrm>
            <a:off x="4641215" y="1022927"/>
            <a:ext cx="1016000" cy="14287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C9F29B3-1096-4D5E-B0BC-43B42997E50A}"/>
              </a:ext>
            </a:extLst>
          </p:cNvPr>
          <p:cNvSpPr/>
          <p:nvPr/>
        </p:nvSpPr>
        <p:spPr>
          <a:xfrm>
            <a:off x="1871171" y="1013364"/>
            <a:ext cx="1016000" cy="14287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313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그림 43">
            <a:extLst>
              <a:ext uri="{FF2B5EF4-FFF2-40B4-BE49-F238E27FC236}">
                <a16:creationId xmlns:a16="http://schemas.microsoft.com/office/drawing/2014/main" id="{E8E34392-A206-4220-B411-7AACE40921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1" t="11874" r="13605" b="18681"/>
          <a:stretch/>
        </p:blipFill>
        <p:spPr>
          <a:xfrm>
            <a:off x="400050" y="3238501"/>
            <a:ext cx="2521462" cy="60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AA74726D-EB9E-4ABF-A007-9CF968EE85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0" t="16068" r="12014" b="27834"/>
          <a:stretch/>
        </p:blipFill>
        <p:spPr>
          <a:xfrm>
            <a:off x="400049" y="822960"/>
            <a:ext cx="2524125" cy="14859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3C4AD812-EDEE-477F-8E48-62819102BE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t="4096" r="14643" b="34945"/>
          <a:stretch/>
        </p:blipFill>
        <p:spPr>
          <a:xfrm>
            <a:off x="3831714" y="822960"/>
            <a:ext cx="2626237" cy="1695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직사각형 48">
            <a:extLst>
              <a:ext uri="{FF2B5EF4-FFF2-40B4-BE49-F238E27FC236}">
                <a16:creationId xmlns:a16="http://schemas.microsoft.com/office/drawing/2014/main" id="{27E01D43-8083-4978-B624-344C1DAAD576}"/>
              </a:ext>
            </a:extLst>
          </p:cNvPr>
          <p:cNvSpPr/>
          <p:nvPr/>
        </p:nvSpPr>
        <p:spPr>
          <a:xfrm>
            <a:off x="3994530" y="1293168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36926A7-0687-4D06-86E4-9A520AB4F5E9}"/>
              </a:ext>
            </a:extLst>
          </p:cNvPr>
          <p:cNvSpPr txBox="1"/>
          <p:nvPr/>
        </p:nvSpPr>
        <p:spPr>
          <a:xfrm>
            <a:off x="3831714" y="2056745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SYVN1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(68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6D83406-1E55-407A-B8D4-B32002317CA1}"/>
              </a:ext>
            </a:extLst>
          </p:cNvPr>
          <p:cNvSpPr/>
          <p:nvPr/>
        </p:nvSpPr>
        <p:spPr>
          <a:xfrm>
            <a:off x="524765" y="1037898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BEB945-50CE-4559-8A36-315473B7D3A3}"/>
              </a:ext>
            </a:extLst>
          </p:cNvPr>
          <p:cNvSpPr txBox="1"/>
          <p:nvPr/>
        </p:nvSpPr>
        <p:spPr>
          <a:xfrm>
            <a:off x="400049" y="1847195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SEL1L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(89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3E5553B9-068B-4496-A4F3-B72BD5171E0F}"/>
              </a:ext>
            </a:extLst>
          </p:cNvPr>
          <p:cNvSpPr/>
          <p:nvPr/>
        </p:nvSpPr>
        <p:spPr>
          <a:xfrm>
            <a:off x="522644" y="3437870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D5AE53-44BB-4432-85A8-3C3A480B667C}"/>
              </a:ext>
            </a:extLst>
          </p:cNvPr>
          <p:cNvSpPr txBox="1"/>
          <p:nvPr/>
        </p:nvSpPr>
        <p:spPr>
          <a:xfrm>
            <a:off x="400049" y="385661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901AA3-2441-4D82-9666-FAF70A3A5BD7}"/>
              </a:ext>
            </a:extLst>
          </p:cNvPr>
          <p:cNvSpPr txBox="1"/>
          <p:nvPr/>
        </p:nvSpPr>
        <p:spPr>
          <a:xfrm>
            <a:off x="0" y="0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4C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00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01901AA3-2441-4D82-9666-FAF70A3A5BD7}"/>
              </a:ext>
            </a:extLst>
          </p:cNvPr>
          <p:cNvSpPr txBox="1"/>
          <p:nvPr/>
        </p:nvSpPr>
        <p:spPr>
          <a:xfrm>
            <a:off x="0" y="0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6A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id="{97C0D3F3-B160-46D0-B03E-5EE6EB4703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7" t="16531" r="10706" b="16306"/>
          <a:stretch/>
        </p:blipFill>
        <p:spPr>
          <a:xfrm>
            <a:off x="409019" y="559176"/>
            <a:ext cx="2715856" cy="18011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00E2D948-E7DB-4031-9E1D-92FA974635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1" t="15501" r="10381" b="21583"/>
          <a:stretch/>
        </p:blipFill>
        <p:spPr>
          <a:xfrm>
            <a:off x="3733127" y="670054"/>
            <a:ext cx="2715854" cy="16902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그림 57">
            <a:extLst>
              <a:ext uri="{FF2B5EF4-FFF2-40B4-BE49-F238E27FC236}">
                <a16:creationId xmlns:a16="http://schemas.microsoft.com/office/drawing/2014/main" id="{7AED20B0-9F3C-48BB-A105-3EB8751DA5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4" t="17382" r="8120" b="29086"/>
          <a:stretch/>
        </p:blipFill>
        <p:spPr>
          <a:xfrm>
            <a:off x="3733125" y="2937045"/>
            <a:ext cx="2724826" cy="14782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3D34B575-0E26-4235-ABB0-C9877C0096E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1" t="33791" r="8757" b="7297"/>
          <a:stretch/>
        </p:blipFill>
        <p:spPr>
          <a:xfrm>
            <a:off x="522644" y="2897803"/>
            <a:ext cx="2602231" cy="162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id="{921B6D2C-CDE2-4A4F-9D42-57911207DD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9" t="28339" r="1351" b="10056"/>
          <a:stretch/>
        </p:blipFill>
        <p:spPr>
          <a:xfrm>
            <a:off x="400049" y="5409616"/>
            <a:ext cx="2602231" cy="162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F3CF12FD-6A9E-437B-B504-FCD5F6A0A25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t="21580" r="3355" b="14354"/>
          <a:stretch/>
        </p:blipFill>
        <p:spPr>
          <a:xfrm>
            <a:off x="3764282" y="5376993"/>
            <a:ext cx="2773677" cy="16902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그림 61">
            <a:extLst>
              <a:ext uri="{FF2B5EF4-FFF2-40B4-BE49-F238E27FC236}">
                <a16:creationId xmlns:a16="http://schemas.microsoft.com/office/drawing/2014/main" id="{3C25DA45-A56B-4A20-A311-E71FB4C2CFF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2" t="16091" r="13112" b="36328"/>
          <a:stretch/>
        </p:blipFill>
        <p:spPr>
          <a:xfrm>
            <a:off x="443864" y="7694804"/>
            <a:ext cx="2514600" cy="1257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3E5553B9-068B-4496-A4F3-B72BD5171E0F}"/>
              </a:ext>
            </a:extLst>
          </p:cNvPr>
          <p:cNvSpPr/>
          <p:nvPr/>
        </p:nvSpPr>
        <p:spPr>
          <a:xfrm>
            <a:off x="642659" y="103658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D5AE53-44BB-4432-85A8-3C3A480B667C}"/>
              </a:ext>
            </a:extLst>
          </p:cNvPr>
          <p:cNvSpPr txBox="1"/>
          <p:nvPr/>
        </p:nvSpPr>
        <p:spPr>
          <a:xfrm>
            <a:off x="409019" y="190061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p-AMPK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(62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116929E-7E5F-4B56-B956-373419524F21}"/>
              </a:ext>
            </a:extLst>
          </p:cNvPr>
          <p:cNvSpPr txBox="1"/>
          <p:nvPr/>
        </p:nvSpPr>
        <p:spPr>
          <a:xfrm>
            <a:off x="3733125" y="190061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(62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CB6060BF-F144-4390-A812-FAD85C6E1E12}"/>
              </a:ext>
            </a:extLst>
          </p:cNvPr>
          <p:cNvSpPr/>
          <p:nvPr/>
        </p:nvSpPr>
        <p:spPr>
          <a:xfrm>
            <a:off x="4020859" y="1154523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2A0D1734-D3EB-4353-855A-334FB2D1734A}"/>
              </a:ext>
            </a:extLst>
          </p:cNvPr>
          <p:cNvSpPr/>
          <p:nvPr/>
        </p:nvSpPr>
        <p:spPr>
          <a:xfrm>
            <a:off x="730884" y="3187773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C6AFF90-0AD5-4302-A0B9-2D00C158F3AA}"/>
              </a:ext>
            </a:extLst>
          </p:cNvPr>
          <p:cNvSpPr txBox="1"/>
          <p:nvPr/>
        </p:nvSpPr>
        <p:spPr>
          <a:xfrm>
            <a:off x="511915" y="4064503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p-mTOR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(289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E92CE06A-EF4D-49CB-96AD-4BCE83F7610A}"/>
              </a:ext>
            </a:extLst>
          </p:cNvPr>
          <p:cNvSpPr/>
          <p:nvPr/>
        </p:nvSpPr>
        <p:spPr>
          <a:xfrm>
            <a:off x="3952232" y="3133163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A1D58A3-E070-46ED-B47B-8FEA85C1756F}"/>
              </a:ext>
            </a:extLst>
          </p:cNvPr>
          <p:cNvSpPr txBox="1"/>
          <p:nvPr/>
        </p:nvSpPr>
        <p:spPr>
          <a:xfrm>
            <a:off x="3733263" y="3965443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(289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7F62C1C-B928-43DD-B264-E268251ECD46}"/>
              </a:ext>
            </a:extLst>
          </p:cNvPr>
          <p:cNvSpPr/>
          <p:nvPr/>
        </p:nvSpPr>
        <p:spPr>
          <a:xfrm>
            <a:off x="539781" y="6020071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7667F33-50C7-4309-AF17-7AA40C493F32}"/>
              </a:ext>
            </a:extLst>
          </p:cNvPr>
          <p:cNvSpPr txBox="1"/>
          <p:nvPr/>
        </p:nvSpPr>
        <p:spPr>
          <a:xfrm>
            <a:off x="401391" y="6572951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p-S6K1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(70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707D321D-F142-40D9-AE87-5C4AE15EC0C3}"/>
              </a:ext>
            </a:extLst>
          </p:cNvPr>
          <p:cNvSpPr/>
          <p:nvPr/>
        </p:nvSpPr>
        <p:spPr>
          <a:xfrm>
            <a:off x="4018907" y="5762896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3D1FB7-8888-482C-9FBF-3397CDE2BE90}"/>
              </a:ext>
            </a:extLst>
          </p:cNvPr>
          <p:cNvSpPr txBox="1"/>
          <p:nvPr/>
        </p:nvSpPr>
        <p:spPr>
          <a:xfrm>
            <a:off x="3766217" y="6601526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S6K1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(70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57813A6A-9B9D-4781-9949-DA03A2B082D2}"/>
              </a:ext>
            </a:extLst>
          </p:cNvPr>
          <p:cNvSpPr/>
          <p:nvPr/>
        </p:nvSpPr>
        <p:spPr>
          <a:xfrm>
            <a:off x="566459" y="8195522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A1795D8-11E7-4A3B-A5BC-B3645D15EA0B}"/>
              </a:ext>
            </a:extLst>
          </p:cNvPr>
          <p:cNvSpPr txBox="1"/>
          <p:nvPr/>
        </p:nvSpPr>
        <p:spPr>
          <a:xfrm>
            <a:off x="443864" y="8490439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5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01901AA3-2441-4D82-9666-FAF70A3A5BD7}"/>
              </a:ext>
            </a:extLst>
          </p:cNvPr>
          <p:cNvSpPr txBox="1"/>
          <p:nvPr/>
        </p:nvSpPr>
        <p:spPr>
          <a:xfrm>
            <a:off x="0" y="0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6I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5717F611-69C9-4C6B-AB8B-952D9EC2C9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30896" r="9109" b="13003"/>
          <a:stretch/>
        </p:blipFill>
        <p:spPr>
          <a:xfrm>
            <a:off x="3657603" y="1158240"/>
            <a:ext cx="2537457" cy="14554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51EF0BD2-DB57-47D8-9B24-D261586991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9" t="22068" r="12750" b="19953"/>
          <a:stretch/>
        </p:blipFill>
        <p:spPr>
          <a:xfrm>
            <a:off x="522644" y="1074420"/>
            <a:ext cx="2677755" cy="15392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3E5553B9-068B-4496-A4F3-B72BD5171E0F}"/>
              </a:ext>
            </a:extLst>
          </p:cNvPr>
          <p:cNvSpPr/>
          <p:nvPr/>
        </p:nvSpPr>
        <p:spPr>
          <a:xfrm>
            <a:off x="763673" y="1691639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D5AE53-44BB-4432-85A8-3C3A480B667C}"/>
              </a:ext>
            </a:extLst>
          </p:cNvPr>
          <p:cNvSpPr txBox="1"/>
          <p:nvPr/>
        </p:nvSpPr>
        <p:spPr>
          <a:xfrm>
            <a:off x="527955" y="2151994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LAMP1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(42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D7D39E0-6651-4087-9C50-349B6208307B}"/>
              </a:ext>
            </a:extLst>
          </p:cNvPr>
          <p:cNvSpPr/>
          <p:nvPr/>
        </p:nvSpPr>
        <p:spPr>
          <a:xfrm>
            <a:off x="3771900" y="1737359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E713DF-DA9C-4DB6-8983-2707DBDA8F9A}"/>
              </a:ext>
            </a:extLst>
          </p:cNvPr>
          <p:cNvSpPr txBox="1"/>
          <p:nvPr/>
        </p:nvSpPr>
        <p:spPr>
          <a:xfrm>
            <a:off x="3658102" y="2151994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297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01901AA3-2441-4D82-9666-FAF70A3A5BD7}"/>
              </a:ext>
            </a:extLst>
          </p:cNvPr>
          <p:cNvSpPr txBox="1"/>
          <p:nvPr/>
        </p:nvSpPr>
        <p:spPr>
          <a:xfrm>
            <a:off x="0" y="0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S3B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2EF8B31-3750-4DD5-B1DF-6150CB369F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t="13080" r="12533" b="23256"/>
          <a:stretch/>
        </p:blipFill>
        <p:spPr>
          <a:xfrm>
            <a:off x="274320" y="571500"/>
            <a:ext cx="2773680" cy="17602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25F709D1-544A-41B1-B5E7-C32AA7BA2C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5" t="520" r="7758" b="44027"/>
          <a:stretch/>
        </p:blipFill>
        <p:spPr>
          <a:xfrm>
            <a:off x="3489960" y="861060"/>
            <a:ext cx="2773679" cy="1470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3E5553B9-068B-4496-A4F3-B72BD5171E0F}"/>
              </a:ext>
            </a:extLst>
          </p:cNvPr>
          <p:cNvSpPr/>
          <p:nvPr/>
        </p:nvSpPr>
        <p:spPr>
          <a:xfrm>
            <a:off x="543195" y="1783614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D5AE53-44BB-4432-85A8-3C3A480B667C}"/>
              </a:ext>
            </a:extLst>
          </p:cNvPr>
          <p:cNvSpPr txBox="1"/>
          <p:nvPr/>
        </p:nvSpPr>
        <p:spPr>
          <a:xfrm>
            <a:off x="274051" y="5715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UBXN6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(50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54F656-12F6-45CD-BB5B-4770F583C6C1}"/>
              </a:ext>
            </a:extLst>
          </p:cNvPr>
          <p:cNvSpPr/>
          <p:nvPr/>
        </p:nvSpPr>
        <p:spPr>
          <a:xfrm>
            <a:off x="3687662" y="1777890"/>
            <a:ext cx="231648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76E77-0017-4372-9233-8A0E51012DE1}"/>
              </a:ext>
            </a:extLst>
          </p:cNvPr>
          <p:cNvSpPr txBox="1"/>
          <p:nvPr/>
        </p:nvSpPr>
        <p:spPr>
          <a:xfrm>
            <a:off x="3489959" y="86106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13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CF9FD26-6A88-48FA-AE08-AA01D67EE8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1" t="28473" r="12175"/>
          <a:stretch/>
        </p:blipFill>
        <p:spPr>
          <a:xfrm>
            <a:off x="3567016" y="1030732"/>
            <a:ext cx="3042219" cy="24416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66D5D58-1FE9-4A40-B406-14C7CCD0C0B3}"/>
              </a:ext>
            </a:extLst>
          </p:cNvPr>
          <p:cNvSpPr txBox="1"/>
          <p:nvPr/>
        </p:nvSpPr>
        <p:spPr>
          <a:xfrm>
            <a:off x="0" y="0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S6A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62881A42-6E96-4F9A-9C7D-CBC974B25E81}"/>
              </a:ext>
            </a:extLst>
          </p:cNvPr>
          <p:cNvSpPr/>
          <p:nvPr/>
        </p:nvSpPr>
        <p:spPr>
          <a:xfrm>
            <a:off x="4241506" y="2081714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2D6D682-860D-450A-A9A1-ED50ACEBB62A}"/>
              </a:ext>
            </a:extLst>
          </p:cNvPr>
          <p:cNvSpPr txBox="1"/>
          <p:nvPr/>
        </p:nvSpPr>
        <p:spPr>
          <a:xfrm>
            <a:off x="4255010" y="251042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4DADD9A-E12E-4BEE-B0EB-4DABCC2465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7" t="25716" r="20957" b="19024"/>
          <a:stretch/>
        </p:blipFill>
        <p:spPr>
          <a:xfrm>
            <a:off x="391275" y="1215970"/>
            <a:ext cx="2772000" cy="21116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1" name="직사각형 60">
            <a:extLst>
              <a:ext uri="{FF2B5EF4-FFF2-40B4-BE49-F238E27FC236}">
                <a16:creationId xmlns:a16="http://schemas.microsoft.com/office/drawing/2014/main" id="{34AF6D46-DD7C-4AF4-A8CE-DADB0EA54366}"/>
              </a:ext>
            </a:extLst>
          </p:cNvPr>
          <p:cNvSpPr/>
          <p:nvPr/>
        </p:nvSpPr>
        <p:spPr>
          <a:xfrm>
            <a:off x="803438" y="2251546"/>
            <a:ext cx="1908000" cy="37803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89439E2-FBB6-4982-86B0-829E6F8F569C}"/>
              </a:ext>
            </a:extLst>
          </p:cNvPr>
          <p:cNvSpPr txBox="1"/>
          <p:nvPr/>
        </p:nvSpPr>
        <p:spPr>
          <a:xfrm>
            <a:off x="383552" y="2837704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CASP11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(43, 38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821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066D5D58-1FE9-4A40-B406-14C7CCD0C0B3}"/>
              </a:ext>
            </a:extLst>
          </p:cNvPr>
          <p:cNvSpPr txBox="1"/>
          <p:nvPr/>
        </p:nvSpPr>
        <p:spPr>
          <a:xfrm>
            <a:off x="0" y="0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S6B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4532D56-EE14-4F19-B964-338926B4CF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" t="10443" r="21510" b="24743"/>
          <a:stretch/>
        </p:blipFill>
        <p:spPr>
          <a:xfrm>
            <a:off x="3719381" y="1037950"/>
            <a:ext cx="3060000" cy="2253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D8C6377-8129-4588-A3D9-0B67A71CF5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6" t="14804" r="12756" b="14804"/>
          <a:stretch/>
        </p:blipFill>
        <p:spPr>
          <a:xfrm>
            <a:off x="91293" y="1037950"/>
            <a:ext cx="3420000" cy="25880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5" name="직사각형 94">
            <a:extLst>
              <a:ext uri="{FF2B5EF4-FFF2-40B4-BE49-F238E27FC236}">
                <a16:creationId xmlns:a16="http://schemas.microsoft.com/office/drawing/2014/main" id="{62881A42-6E96-4F9A-9C7D-CBC974B25E81}"/>
              </a:ext>
            </a:extLst>
          </p:cNvPr>
          <p:cNvSpPr/>
          <p:nvPr/>
        </p:nvSpPr>
        <p:spPr>
          <a:xfrm>
            <a:off x="4241506" y="2081714"/>
            <a:ext cx="1908000" cy="198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2D6D682-860D-450A-A9A1-ED50ACEBB62A}"/>
              </a:ext>
            </a:extLst>
          </p:cNvPr>
          <p:cNvSpPr txBox="1"/>
          <p:nvPr/>
        </p:nvSpPr>
        <p:spPr>
          <a:xfrm>
            <a:off x="4255010" y="2510422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ACTB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4AF6D46-DD7C-4AF4-A8CE-DADB0EA54366}"/>
              </a:ext>
            </a:extLst>
          </p:cNvPr>
          <p:cNvSpPr/>
          <p:nvPr/>
        </p:nvSpPr>
        <p:spPr>
          <a:xfrm>
            <a:off x="894246" y="2236058"/>
            <a:ext cx="1908000" cy="58615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89439E2-FBB6-4982-86B0-829E6F8F569C}"/>
              </a:ext>
            </a:extLst>
          </p:cNvPr>
          <p:cNvSpPr txBox="1"/>
          <p:nvPr/>
        </p:nvSpPr>
        <p:spPr>
          <a:xfrm>
            <a:off x="169427" y="2993276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CASP11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(43, 38, 26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70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186</Words>
  <Application>Microsoft Office PowerPoint</Application>
  <PresentationFormat>A4 용지(210x297mm)</PresentationFormat>
  <Paragraphs>73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Young Jae Kim</dc:creator>
  <cp:lastModifiedBy>Young Jae Kim</cp:lastModifiedBy>
  <cp:revision>10</cp:revision>
  <dcterms:created xsi:type="dcterms:W3CDTF">2024-05-01T02:14:36Z</dcterms:created>
  <dcterms:modified xsi:type="dcterms:W3CDTF">2024-08-26T09:47:19Z</dcterms:modified>
</cp:coreProperties>
</file>