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>
        <p:scale>
          <a:sx n="159" d="100"/>
          <a:sy n="159" d="100"/>
        </p:scale>
        <p:origin x="1968" y="-10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63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2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3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22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9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2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01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5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2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1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63F3B-AD66-9949-A810-ED6E599DF47E}" type="datetimeFigureOut">
              <a:rPr lang="en-US" smtClean="0"/>
              <a:t>11/23/21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9900-7A08-4845-A5CD-C7F090D04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50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9036F437-73AE-254C-BF55-9333BB192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57" y="336886"/>
            <a:ext cx="2622882" cy="2622882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FB44002D-6C38-0F4C-85FC-1A4946D972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336886"/>
            <a:ext cx="2622882" cy="26228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FB49BA-AFE8-D940-84FE-8CD1F939400B}"/>
              </a:ext>
            </a:extLst>
          </p:cNvPr>
          <p:cNvSpPr txBox="1"/>
          <p:nvPr/>
        </p:nvSpPr>
        <p:spPr>
          <a:xfrm>
            <a:off x="282299" y="256673"/>
            <a:ext cx="317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73F0E6-15E0-CB42-8D40-57AE69747FF7}"/>
              </a:ext>
            </a:extLst>
          </p:cNvPr>
          <p:cNvSpPr txBox="1"/>
          <p:nvPr/>
        </p:nvSpPr>
        <p:spPr>
          <a:xfrm>
            <a:off x="3222897" y="256673"/>
            <a:ext cx="317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12C574-A9C3-F242-8521-DDFC208FB8DC}"/>
              </a:ext>
            </a:extLst>
          </p:cNvPr>
          <p:cNvSpPr txBox="1"/>
          <p:nvPr/>
        </p:nvSpPr>
        <p:spPr>
          <a:xfrm>
            <a:off x="408729" y="3312692"/>
            <a:ext cx="317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</a:t>
            </a:r>
          </a:p>
        </p:txBody>
      </p:sp>
      <p:pic>
        <p:nvPicPr>
          <p:cNvPr id="12" name="Picture 11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98BECDC-5A32-6A4F-8D23-4187FFD264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57" y="3589691"/>
            <a:ext cx="2662718" cy="2662718"/>
          </a:xfrm>
          <a:prstGeom prst="rect">
            <a:avLst/>
          </a:prstGeom>
        </p:spPr>
      </p:pic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C28EAAC7-B0DE-3C40-9754-71F095539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4669" y="3589691"/>
            <a:ext cx="2662718" cy="266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65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</Words>
  <Application>Microsoft Macintosh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Eberhardt</dc:creator>
  <cp:lastModifiedBy>Ruth Eberhardt</cp:lastModifiedBy>
  <cp:revision>2</cp:revision>
  <dcterms:created xsi:type="dcterms:W3CDTF">2021-11-23T15:52:51Z</dcterms:created>
  <dcterms:modified xsi:type="dcterms:W3CDTF">2021-11-23T16:00:23Z</dcterms:modified>
</cp:coreProperties>
</file>