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72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9A7F4-4501-456B-950C-AE34FEA8066C}" type="datetimeFigureOut">
              <a:rPr lang="en-IN" smtClean="0"/>
              <a:t>28-10-2024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53D7-6FE0-4E5D-B95A-A58168CB14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4141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9A7F4-4501-456B-950C-AE34FEA8066C}" type="datetimeFigureOut">
              <a:rPr lang="en-IN" smtClean="0"/>
              <a:t>28-10-2024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53D7-6FE0-4E5D-B95A-A58168CB14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59677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9A7F4-4501-456B-950C-AE34FEA8066C}" type="datetimeFigureOut">
              <a:rPr lang="en-IN" smtClean="0"/>
              <a:t>28-10-2024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53D7-6FE0-4E5D-B95A-A58168CB14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33378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9A7F4-4501-456B-950C-AE34FEA8066C}" type="datetimeFigureOut">
              <a:rPr lang="en-IN" smtClean="0"/>
              <a:t>28-10-2024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53D7-6FE0-4E5D-B95A-A58168CB14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81391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9A7F4-4501-456B-950C-AE34FEA8066C}" type="datetimeFigureOut">
              <a:rPr lang="en-IN" smtClean="0"/>
              <a:t>28-10-2024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53D7-6FE0-4E5D-B95A-A58168CB14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1073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9A7F4-4501-456B-950C-AE34FEA8066C}" type="datetimeFigureOut">
              <a:rPr lang="en-IN" smtClean="0"/>
              <a:t>28-10-2024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53D7-6FE0-4E5D-B95A-A58168CB14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42277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9A7F4-4501-456B-950C-AE34FEA8066C}" type="datetimeFigureOut">
              <a:rPr lang="en-IN" smtClean="0"/>
              <a:t>28-10-2024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53D7-6FE0-4E5D-B95A-A58168CB14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913412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9A7F4-4501-456B-950C-AE34FEA8066C}" type="datetimeFigureOut">
              <a:rPr lang="en-IN" smtClean="0"/>
              <a:t>28-10-2024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53D7-6FE0-4E5D-B95A-A58168CB14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8890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9A7F4-4501-456B-950C-AE34FEA8066C}" type="datetimeFigureOut">
              <a:rPr lang="en-IN" smtClean="0"/>
              <a:t>28-10-2024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53D7-6FE0-4E5D-B95A-A58168CB14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614186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9A7F4-4501-456B-950C-AE34FEA8066C}" type="datetimeFigureOut">
              <a:rPr lang="en-IN" smtClean="0"/>
              <a:t>28-10-2024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53D7-6FE0-4E5D-B95A-A58168CB14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0278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9A7F4-4501-456B-950C-AE34FEA8066C}" type="datetimeFigureOut">
              <a:rPr lang="en-IN" smtClean="0"/>
              <a:t>28-10-2024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153D7-6FE0-4E5D-B95A-A58168CB14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8455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29A7F4-4501-456B-950C-AE34FEA8066C}" type="datetimeFigureOut">
              <a:rPr lang="en-IN" smtClean="0"/>
              <a:t>28-10-2024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153D7-6FE0-4E5D-B95A-A58168CB14CE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51142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253657" y="569176"/>
            <a:ext cx="8825865" cy="5794749"/>
            <a:chOff x="1422385" y="416776"/>
            <a:chExt cx="8825865" cy="5794749"/>
          </a:xfrm>
        </p:grpSpPr>
        <p:pic>
          <p:nvPicPr>
            <p:cNvPr id="2" name="Picture 1" descr="NUCLEIC_ACID_05052020_212415"/>
            <p:cNvPicPr>
              <a:picLocks noChangeAspect="1"/>
            </p:cNvPicPr>
            <p:nvPr/>
          </p:nvPicPr>
          <p:blipFill>
            <a:blip r:embed="rId2"/>
            <a:srcRect l="9804" t="40781" r="17699" b="23467"/>
            <a:stretch>
              <a:fillRect/>
            </a:stretch>
          </p:blipFill>
          <p:spPr>
            <a:xfrm>
              <a:off x="1422385" y="2730455"/>
              <a:ext cx="8825865" cy="3481070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 rot="16200000">
              <a:off x="3014916" y="2173490"/>
              <a:ext cx="7259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Pellet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4233458" y="1862781"/>
              <a:ext cx="13660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Supernatant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 rot="16200000">
              <a:off x="3256202" y="1862781"/>
              <a:ext cx="13660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Supernatant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4713541" y="1844151"/>
              <a:ext cx="13660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Supernatant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 rot="16200000">
              <a:off x="4056309" y="2164175"/>
              <a:ext cx="7259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Pellet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5531740" y="2125116"/>
              <a:ext cx="7259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Pellet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773056" y="420147"/>
              <a:ext cx="6222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DNA</a:t>
              </a:r>
              <a:endParaRPr lang="en-IN" b="1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42870" y="416776"/>
              <a:ext cx="606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RNA</a:t>
              </a:r>
              <a:endParaRPr lang="en-IN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419293" y="884790"/>
              <a:ext cx="4900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Inf.</a:t>
              </a:r>
              <a:endParaRPr lang="en-IN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79834" y="891606"/>
              <a:ext cx="7593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Uninf</a:t>
              </a:r>
              <a:r>
                <a:rPr lang="en-US" b="1" dirty="0"/>
                <a:t>.</a:t>
              </a:r>
              <a:endParaRPr lang="en-IN" b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96548" y="884944"/>
              <a:ext cx="4900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Inf.</a:t>
              </a:r>
              <a:endParaRPr lang="en-IN" b="1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299292" y="773369"/>
              <a:ext cx="1569814" cy="0"/>
            </a:xfrm>
            <a:prstGeom prst="line">
              <a:avLst/>
            </a:pr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27201" y="773369"/>
              <a:ext cx="861493" cy="0"/>
            </a:xfrm>
            <a:prstGeom prst="line">
              <a:avLst/>
            </a:pr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 rot="16200000">
              <a:off x="6014183" y="2046248"/>
              <a:ext cx="8837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Marker</a:t>
              </a: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3128774" y="1260938"/>
              <a:ext cx="861493" cy="0"/>
            </a:xfrm>
            <a:prstGeom prst="line">
              <a:avLst/>
            </a:pr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5210836" y="1260938"/>
              <a:ext cx="861493" cy="0"/>
            </a:xfrm>
            <a:prstGeom prst="line">
              <a:avLst/>
            </a:pr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4161908" y="1260938"/>
              <a:ext cx="861493" cy="0"/>
            </a:xfrm>
            <a:prstGeom prst="line">
              <a:avLst/>
            </a:prstGeom>
            <a:ln w="38100"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503853" y="335902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 1A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1812485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3229247" y="680396"/>
            <a:ext cx="3298760" cy="5849282"/>
            <a:chOff x="1267097" y="947096"/>
            <a:chExt cx="3298760" cy="5849282"/>
          </a:xfrm>
        </p:grpSpPr>
        <p:pic>
          <p:nvPicPr>
            <p:cNvPr id="2" name="Picture 1" descr="NRH 2020-05-06 15h57m43s(Composite)"/>
            <p:cNvPicPr>
              <a:picLocks noChangeAspect="1"/>
            </p:cNvPicPr>
            <p:nvPr/>
          </p:nvPicPr>
          <p:blipFill rotWithShape="1">
            <a:blip r:embed="rId2"/>
            <a:srcRect l="39704" t="19617" r="29805" b="25779"/>
            <a:stretch/>
          </p:blipFill>
          <p:spPr>
            <a:xfrm>
              <a:off x="1267097" y="2495006"/>
              <a:ext cx="2730137" cy="3911446"/>
            </a:xfrm>
            <a:prstGeom prst="rect">
              <a:avLst/>
            </a:prstGeom>
          </p:spPr>
        </p:pic>
        <p:sp>
          <p:nvSpPr>
            <p:cNvPr id="3" name="Text Box 2"/>
            <p:cNvSpPr txBox="1"/>
            <p:nvPr/>
          </p:nvSpPr>
          <p:spPr>
            <a:xfrm>
              <a:off x="1494553" y="6428078"/>
              <a:ext cx="2378075" cy="3683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          Anti-His 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997234" y="2953271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75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010897" y="2762368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100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010897" y="3517924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50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2993376" y="1651057"/>
              <a:ext cx="13453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Marker lane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4010897" y="2310340"/>
              <a:ext cx="5549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/>
                <a:t>kDa</a:t>
              </a:r>
              <a:endParaRPr lang="en-US" b="1" dirty="0"/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1136920" y="1806049"/>
              <a:ext cx="982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Bac-Null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1914759" y="1542556"/>
              <a:ext cx="15376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Untransfected</a:t>
              </a:r>
              <a:endParaRPr lang="en-US" b="1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2404840" y="1532417"/>
              <a:ext cx="15399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/>
                <a:t>Cellfectin</a:t>
              </a:r>
              <a:r>
                <a:rPr lang="en-US" b="1" dirty="0"/>
                <a:t> only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 rot="16200000">
              <a:off x="1617871" y="1759530"/>
              <a:ext cx="10763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Bac-RV-G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03853" y="335902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 1C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965722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2382043" y="639268"/>
            <a:ext cx="5461498" cy="5189182"/>
            <a:chOff x="442406" y="611558"/>
            <a:chExt cx="5461498" cy="518918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46" t="25541" r="39719" b="29094"/>
            <a:stretch/>
          </p:blipFill>
          <p:spPr>
            <a:xfrm>
              <a:off x="442406" y="1967772"/>
              <a:ext cx="5292436" cy="3463635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 rot="16200000">
              <a:off x="3666746" y="1343276"/>
              <a:ext cx="10198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MW </a:t>
              </a:r>
              <a:r>
                <a:rPr lang="en-US" b="1" dirty="0" err="1"/>
                <a:t>kDa</a:t>
              </a:r>
              <a:endParaRPr lang="en-US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421095" y="1527942"/>
              <a:ext cx="72488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2-4</a:t>
              </a:r>
              <a:endParaRPr lang="en-IN" b="1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92704" y="1527941"/>
              <a:ext cx="911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5-8</a:t>
              </a:r>
              <a:endParaRPr lang="en-IN" b="1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99127" y="5431408"/>
              <a:ext cx="18024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Western Anti-His</a:t>
              </a:r>
              <a:endParaRPr lang="en-IN" b="1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3473362" y="1958483"/>
              <a:ext cx="5549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/>
                <a:t>kDa</a:t>
              </a:r>
              <a:endParaRPr lang="en-US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783605" y="3710334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75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50501" y="3390468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100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744430" y="4674699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50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31875" y="611558"/>
              <a:ext cx="17340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Pooled fractions</a:t>
              </a:r>
              <a:endParaRPr lang="en-IN" b="1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03853" y="335902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Fig 2B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386934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605458" y="1013926"/>
            <a:ext cx="5388987" cy="4919362"/>
            <a:chOff x="436416" y="248382"/>
            <a:chExt cx="5388987" cy="491936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-4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84" t="29976" r="22388" b="31515"/>
            <a:stretch/>
          </p:blipFill>
          <p:spPr>
            <a:xfrm>
              <a:off x="436416" y="1701024"/>
              <a:ext cx="5388987" cy="34667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2773672" y="1013587"/>
              <a:ext cx="982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Immune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3672714" y="790037"/>
              <a:ext cx="1452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Non-Immune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4197250" y="790037"/>
              <a:ext cx="14526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Non-Immune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3276674" y="1013587"/>
              <a:ext cx="982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Immune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2368046" y="1013586"/>
              <a:ext cx="8837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Marker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03853" y="335902"/>
            <a:ext cx="74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Fig 2C</a:t>
            </a:r>
            <a:endParaRPr lang="en-IN" b="1" dirty="0"/>
          </a:p>
        </p:txBody>
      </p:sp>
    </p:spTree>
    <p:extLst>
      <p:ext uri="{BB962C8B-B14F-4D97-AF65-F5344CB8AC3E}">
        <p14:creationId xmlns:p14="http://schemas.microsoft.com/office/powerpoint/2010/main" val="28291271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53</Words>
  <Application>Microsoft Office PowerPoint</Application>
  <PresentationFormat>Widescreen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Nagendra Hegde</cp:lastModifiedBy>
  <cp:revision>12</cp:revision>
  <dcterms:created xsi:type="dcterms:W3CDTF">2024-02-27T09:00:39Z</dcterms:created>
  <dcterms:modified xsi:type="dcterms:W3CDTF">2024-10-28T11:42:56Z</dcterms:modified>
</cp:coreProperties>
</file>