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59" r:id="rId5"/>
    <p:sldId id="262" r:id="rId6"/>
    <p:sldId id="260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43A4FB-12C3-4642-BFDF-A7C46784ECAC}" v="3" dt="2024-11-08T10:58:32.4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85" d="100"/>
          <a:sy n="85" d="100"/>
        </p:scale>
        <p:origin x="3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ans, J.J. van der (Jort)" userId="da99790c-e7aa-480b-abe5-9fdee2e45349" providerId="ADAL" clId="{2243A4FB-12C3-4642-BFDF-A7C46784ECAC}"/>
    <pc:docChg chg="custSel modSld sldOrd">
      <pc:chgData name="Schans, J.J. van der (Jort)" userId="da99790c-e7aa-480b-abe5-9fdee2e45349" providerId="ADAL" clId="{2243A4FB-12C3-4642-BFDF-A7C46784ECAC}" dt="2024-11-08T11:53:02.514" v="149" actId="20577"/>
      <pc:docMkLst>
        <pc:docMk/>
      </pc:docMkLst>
      <pc:sldChg chg="modSp mod">
        <pc:chgData name="Schans, J.J. van der (Jort)" userId="da99790c-e7aa-480b-abe5-9fdee2e45349" providerId="ADAL" clId="{2243A4FB-12C3-4642-BFDF-A7C46784ECAC}" dt="2024-11-08T10:56:32.761" v="61" actId="20577"/>
        <pc:sldMkLst>
          <pc:docMk/>
          <pc:sldMk cId="3019403118" sldId="260"/>
        </pc:sldMkLst>
        <pc:spChg chg="mod">
          <ac:chgData name="Schans, J.J. van der (Jort)" userId="da99790c-e7aa-480b-abe5-9fdee2e45349" providerId="ADAL" clId="{2243A4FB-12C3-4642-BFDF-A7C46784ECAC}" dt="2024-11-08T10:56:32.761" v="61" actId="20577"/>
          <ac:spMkLst>
            <pc:docMk/>
            <pc:sldMk cId="3019403118" sldId="260"/>
            <ac:spMk id="10" creationId="{00000000-0000-0000-0000-000000000000}"/>
          </ac:spMkLst>
        </pc:spChg>
        <pc:spChg chg="mod">
          <ac:chgData name="Schans, J.J. van der (Jort)" userId="da99790c-e7aa-480b-abe5-9fdee2e45349" providerId="ADAL" clId="{2243A4FB-12C3-4642-BFDF-A7C46784ECAC}" dt="2024-11-08T10:56:30.093" v="59" actId="20577"/>
          <ac:spMkLst>
            <pc:docMk/>
            <pc:sldMk cId="3019403118" sldId="260"/>
            <ac:spMk id="15" creationId="{00000000-0000-0000-0000-000000000000}"/>
          </ac:spMkLst>
        </pc:spChg>
      </pc:sldChg>
      <pc:sldChg chg="addSp delSp modSp mod ord">
        <pc:chgData name="Schans, J.J. van der (Jort)" userId="da99790c-e7aa-480b-abe5-9fdee2e45349" providerId="ADAL" clId="{2243A4FB-12C3-4642-BFDF-A7C46784ECAC}" dt="2024-11-08T11:53:02.514" v="149" actId="20577"/>
        <pc:sldMkLst>
          <pc:docMk/>
          <pc:sldMk cId="2149817276" sldId="262"/>
        </pc:sldMkLst>
        <pc:spChg chg="add mod">
          <ac:chgData name="Schans, J.J. van der (Jort)" userId="da99790c-e7aa-480b-abe5-9fdee2e45349" providerId="ADAL" clId="{2243A4FB-12C3-4642-BFDF-A7C46784ECAC}" dt="2024-11-08T10:56:59.153" v="67" actId="20577"/>
          <ac:spMkLst>
            <pc:docMk/>
            <pc:sldMk cId="2149817276" sldId="262"/>
            <ac:spMk id="2" creationId="{CFBA9D77-9449-0163-4F53-0767E6E29880}"/>
          </ac:spMkLst>
        </pc:spChg>
        <pc:spChg chg="mod">
          <ac:chgData name="Schans, J.J. van der (Jort)" userId="da99790c-e7aa-480b-abe5-9fdee2e45349" providerId="ADAL" clId="{2243A4FB-12C3-4642-BFDF-A7C46784ECAC}" dt="2024-11-08T11:53:02.514" v="149" actId="20577"/>
          <ac:spMkLst>
            <pc:docMk/>
            <pc:sldMk cId="2149817276" sldId="262"/>
            <ac:spMk id="22" creationId="{00000000-0000-0000-0000-000000000000}"/>
          </ac:spMkLst>
        </pc:spChg>
        <pc:spChg chg="mod">
          <ac:chgData name="Schans, J.J. van der (Jort)" userId="da99790c-e7aa-480b-abe5-9fdee2e45349" providerId="ADAL" clId="{2243A4FB-12C3-4642-BFDF-A7C46784ECAC}" dt="2024-11-08T10:58:05.753" v="70" actId="1076"/>
          <ac:spMkLst>
            <pc:docMk/>
            <pc:sldMk cId="2149817276" sldId="262"/>
            <ac:spMk id="30" creationId="{00000000-0000-0000-0000-000000000000}"/>
          </ac:spMkLst>
        </pc:spChg>
        <pc:spChg chg="mod">
          <ac:chgData name="Schans, J.J. van der (Jort)" userId="da99790c-e7aa-480b-abe5-9fdee2e45349" providerId="ADAL" clId="{2243A4FB-12C3-4642-BFDF-A7C46784ECAC}" dt="2024-11-08T10:57:05.379" v="68" actId="1076"/>
          <ac:spMkLst>
            <pc:docMk/>
            <pc:sldMk cId="2149817276" sldId="262"/>
            <ac:spMk id="31" creationId="{00000000-0000-0000-0000-000000000000}"/>
          </ac:spMkLst>
        </pc:spChg>
        <pc:spChg chg="mod">
          <ac:chgData name="Schans, J.J. van der (Jort)" userId="da99790c-e7aa-480b-abe5-9fdee2e45349" providerId="ADAL" clId="{2243A4FB-12C3-4642-BFDF-A7C46784ECAC}" dt="2024-11-08T10:58:05.753" v="70" actId="1076"/>
          <ac:spMkLst>
            <pc:docMk/>
            <pc:sldMk cId="2149817276" sldId="262"/>
            <ac:spMk id="32" creationId="{00000000-0000-0000-0000-000000000000}"/>
          </ac:spMkLst>
        </pc:spChg>
        <pc:spChg chg="mod">
          <ac:chgData name="Schans, J.J. van der (Jort)" userId="da99790c-e7aa-480b-abe5-9fdee2e45349" providerId="ADAL" clId="{2243A4FB-12C3-4642-BFDF-A7C46784ECAC}" dt="2024-11-08T10:57:05.379" v="68" actId="1076"/>
          <ac:spMkLst>
            <pc:docMk/>
            <pc:sldMk cId="2149817276" sldId="262"/>
            <ac:spMk id="33" creationId="{00000000-0000-0000-0000-000000000000}"/>
          </ac:spMkLst>
        </pc:spChg>
        <pc:spChg chg="mod">
          <ac:chgData name="Schans, J.J. van der (Jort)" userId="da99790c-e7aa-480b-abe5-9fdee2e45349" providerId="ADAL" clId="{2243A4FB-12C3-4642-BFDF-A7C46784ECAC}" dt="2024-11-08T10:57:05.379" v="68" actId="1076"/>
          <ac:spMkLst>
            <pc:docMk/>
            <pc:sldMk cId="2149817276" sldId="262"/>
            <ac:spMk id="34" creationId="{00000000-0000-0000-0000-000000000000}"/>
          </ac:spMkLst>
        </pc:spChg>
        <pc:spChg chg="mod">
          <ac:chgData name="Schans, J.J. van der (Jort)" userId="da99790c-e7aa-480b-abe5-9fdee2e45349" providerId="ADAL" clId="{2243A4FB-12C3-4642-BFDF-A7C46784ECAC}" dt="2024-11-08T10:58:05.753" v="70" actId="1076"/>
          <ac:spMkLst>
            <pc:docMk/>
            <pc:sldMk cId="2149817276" sldId="262"/>
            <ac:spMk id="35" creationId="{00000000-0000-0000-0000-000000000000}"/>
          </ac:spMkLst>
        </pc:spChg>
        <pc:spChg chg="mod">
          <ac:chgData name="Schans, J.J. van der (Jort)" userId="da99790c-e7aa-480b-abe5-9fdee2e45349" providerId="ADAL" clId="{2243A4FB-12C3-4642-BFDF-A7C46784ECAC}" dt="2024-11-08T10:58:05.753" v="70" actId="1076"/>
          <ac:spMkLst>
            <pc:docMk/>
            <pc:sldMk cId="2149817276" sldId="262"/>
            <ac:spMk id="36" creationId="{00000000-0000-0000-0000-000000000000}"/>
          </ac:spMkLst>
        </pc:spChg>
        <pc:spChg chg="mod">
          <ac:chgData name="Schans, J.J. van der (Jort)" userId="da99790c-e7aa-480b-abe5-9fdee2e45349" providerId="ADAL" clId="{2243A4FB-12C3-4642-BFDF-A7C46784ECAC}" dt="2024-11-08T10:57:05.379" v="68" actId="1076"/>
          <ac:spMkLst>
            <pc:docMk/>
            <pc:sldMk cId="2149817276" sldId="262"/>
            <ac:spMk id="37" creationId="{00000000-0000-0000-0000-000000000000}"/>
          </ac:spMkLst>
        </pc:spChg>
        <pc:picChg chg="add mod">
          <ac:chgData name="Schans, J.J. van der (Jort)" userId="da99790c-e7aa-480b-abe5-9fdee2e45349" providerId="ADAL" clId="{2243A4FB-12C3-4642-BFDF-A7C46784ECAC}" dt="2024-11-08T10:58:51.792" v="82" actId="1076"/>
          <ac:picMkLst>
            <pc:docMk/>
            <pc:sldMk cId="2149817276" sldId="262"/>
            <ac:picMk id="3" creationId="{D505C34E-2E0C-2123-BE1B-58A886139CC8}"/>
          </ac:picMkLst>
        </pc:picChg>
        <pc:picChg chg="add mod">
          <ac:chgData name="Schans, J.J. van der (Jort)" userId="da99790c-e7aa-480b-abe5-9fdee2e45349" providerId="ADAL" clId="{2243A4FB-12C3-4642-BFDF-A7C46784ECAC}" dt="2024-11-08T10:58:48.649" v="81" actId="1076"/>
          <ac:picMkLst>
            <pc:docMk/>
            <pc:sldMk cId="2149817276" sldId="262"/>
            <ac:picMk id="4" creationId="{7653D104-1876-B165-95DB-CE8177D1A335}"/>
          </ac:picMkLst>
        </pc:picChg>
        <pc:picChg chg="del mod">
          <ac:chgData name="Schans, J.J. van der (Jort)" userId="da99790c-e7aa-480b-abe5-9fdee2e45349" providerId="ADAL" clId="{2243A4FB-12C3-4642-BFDF-A7C46784ECAC}" dt="2024-11-08T10:58:33.889" v="74" actId="478"/>
          <ac:picMkLst>
            <pc:docMk/>
            <pc:sldMk cId="2149817276" sldId="262"/>
            <ac:picMk id="10" creationId="{00000000-0000-0000-0000-000000000000}"/>
          </ac:picMkLst>
        </pc:picChg>
        <pc:picChg chg="del mod">
          <ac:chgData name="Schans, J.J. van der (Jort)" userId="da99790c-e7aa-480b-abe5-9fdee2e45349" providerId="ADAL" clId="{2243A4FB-12C3-4642-BFDF-A7C46784ECAC}" dt="2024-11-08T10:58:34.460" v="75" actId="478"/>
          <ac:picMkLst>
            <pc:docMk/>
            <pc:sldMk cId="2149817276" sldId="262"/>
            <ac:picMk id="11" creationId="{00000000-0000-0000-0000-000000000000}"/>
          </ac:picMkLst>
        </pc:picChg>
        <pc:picChg chg="mod">
          <ac:chgData name="Schans, J.J. van der (Jort)" userId="da99790c-e7aa-480b-abe5-9fdee2e45349" providerId="ADAL" clId="{2243A4FB-12C3-4642-BFDF-A7C46784ECAC}" dt="2024-11-08T10:57:05.379" v="68" actId="1076"/>
          <ac:picMkLst>
            <pc:docMk/>
            <pc:sldMk cId="2149817276" sldId="262"/>
            <ac:picMk id="23" creationId="{00000000-0000-0000-0000-000000000000}"/>
          </ac:picMkLst>
        </pc:picChg>
        <pc:picChg chg="mod">
          <ac:chgData name="Schans, J.J. van der (Jort)" userId="da99790c-e7aa-480b-abe5-9fdee2e45349" providerId="ADAL" clId="{2243A4FB-12C3-4642-BFDF-A7C46784ECAC}" dt="2024-11-08T10:57:05.379" v="68" actId="1076"/>
          <ac:picMkLst>
            <pc:docMk/>
            <pc:sldMk cId="2149817276" sldId="262"/>
            <ac:picMk id="25" creationId="{00000000-0000-0000-0000-000000000000}"/>
          </ac:picMkLst>
        </pc:picChg>
        <pc:picChg chg="mod">
          <ac:chgData name="Schans, J.J. van der (Jort)" userId="da99790c-e7aa-480b-abe5-9fdee2e45349" providerId="ADAL" clId="{2243A4FB-12C3-4642-BFDF-A7C46784ECAC}" dt="2024-11-08T10:58:05.753" v="70" actId="1076"/>
          <ac:picMkLst>
            <pc:docMk/>
            <pc:sldMk cId="2149817276" sldId="262"/>
            <ac:picMk id="26" creationId="{00000000-0000-0000-0000-000000000000}"/>
          </ac:picMkLst>
        </pc:picChg>
        <pc:picChg chg="mod">
          <ac:chgData name="Schans, J.J. van der (Jort)" userId="da99790c-e7aa-480b-abe5-9fdee2e45349" providerId="ADAL" clId="{2243A4FB-12C3-4642-BFDF-A7C46784ECAC}" dt="2024-11-08T10:58:05.753" v="70" actId="1076"/>
          <ac:picMkLst>
            <pc:docMk/>
            <pc:sldMk cId="2149817276" sldId="262"/>
            <ac:picMk id="27" creationId="{00000000-0000-0000-0000-000000000000}"/>
          </ac:picMkLst>
        </pc:picChg>
        <pc:cxnChg chg="mod ord">
          <ac:chgData name="Schans, J.J. van der (Jort)" userId="da99790c-e7aa-480b-abe5-9fdee2e45349" providerId="ADAL" clId="{2243A4FB-12C3-4642-BFDF-A7C46784ECAC}" dt="2024-11-08T10:58:38.332" v="77" actId="166"/>
          <ac:cxnSpMkLst>
            <pc:docMk/>
            <pc:sldMk cId="2149817276" sldId="262"/>
            <ac:cxnSpMk id="13" creationId="{00000000-0000-0000-0000-000000000000}"/>
          </ac:cxnSpMkLst>
        </pc:cxnChg>
        <pc:cxnChg chg="mod ord">
          <ac:chgData name="Schans, J.J. van der (Jort)" userId="da99790c-e7aa-480b-abe5-9fdee2e45349" providerId="ADAL" clId="{2243A4FB-12C3-4642-BFDF-A7C46784ECAC}" dt="2024-11-08T10:58:44.193" v="79" actId="166"/>
          <ac:cxnSpMkLst>
            <pc:docMk/>
            <pc:sldMk cId="2149817276" sldId="262"/>
            <ac:cxnSpMk id="15" creationId="{00000000-0000-0000-0000-000000000000}"/>
          </ac:cxnSpMkLst>
        </pc:cxnChg>
        <pc:cxnChg chg="mod">
          <ac:chgData name="Schans, J.J. van der (Jort)" userId="da99790c-e7aa-480b-abe5-9fdee2e45349" providerId="ADAL" clId="{2243A4FB-12C3-4642-BFDF-A7C46784ECAC}" dt="2024-11-08T10:58:05.753" v="70" actId="1076"/>
          <ac:cxnSpMkLst>
            <pc:docMk/>
            <pc:sldMk cId="2149817276" sldId="262"/>
            <ac:cxnSpMk id="28" creationId="{00000000-0000-0000-0000-000000000000}"/>
          </ac:cxnSpMkLst>
        </pc:cxnChg>
        <pc:cxnChg chg="mod">
          <ac:chgData name="Schans, J.J. van der (Jort)" userId="da99790c-e7aa-480b-abe5-9fdee2e45349" providerId="ADAL" clId="{2243A4FB-12C3-4642-BFDF-A7C46784ECAC}" dt="2024-11-08T10:57:05.379" v="68" actId="1076"/>
          <ac:cxnSpMkLst>
            <pc:docMk/>
            <pc:sldMk cId="2149817276" sldId="262"/>
            <ac:cxnSpMk id="29" creationId="{00000000-0000-0000-0000-00000000000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FC21-97AD-4EEE-8AF6-590D1D3176F7}" type="datetimeFigureOut">
              <a:rPr lang="nl-NL" smtClean="0"/>
              <a:t>8-11-2024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145-FEFE-42CB-B3E9-D00EFDDE13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0952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FC21-97AD-4EEE-8AF6-590D1D3176F7}" type="datetimeFigureOut">
              <a:rPr lang="nl-NL" smtClean="0"/>
              <a:t>8-11-2024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145-FEFE-42CB-B3E9-D00EFDDE13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7407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FC21-97AD-4EEE-8AF6-590D1D3176F7}" type="datetimeFigureOut">
              <a:rPr lang="nl-NL" smtClean="0"/>
              <a:t>8-11-2024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145-FEFE-42CB-B3E9-D00EFDDE13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8081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FC21-97AD-4EEE-8AF6-590D1D3176F7}" type="datetimeFigureOut">
              <a:rPr lang="nl-NL" smtClean="0"/>
              <a:t>8-11-2024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145-FEFE-42CB-B3E9-D00EFDDE13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5897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FC21-97AD-4EEE-8AF6-590D1D3176F7}" type="datetimeFigureOut">
              <a:rPr lang="nl-NL" smtClean="0"/>
              <a:t>8-11-2024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145-FEFE-42CB-B3E9-D00EFDDE13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3992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FC21-97AD-4EEE-8AF6-590D1D3176F7}" type="datetimeFigureOut">
              <a:rPr lang="nl-NL" smtClean="0"/>
              <a:t>8-11-2024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145-FEFE-42CB-B3E9-D00EFDDE13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9946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FC21-97AD-4EEE-8AF6-590D1D3176F7}" type="datetimeFigureOut">
              <a:rPr lang="nl-NL" smtClean="0"/>
              <a:t>8-11-2024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145-FEFE-42CB-B3E9-D00EFDDE13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9003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FC21-97AD-4EEE-8AF6-590D1D3176F7}" type="datetimeFigureOut">
              <a:rPr lang="nl-NL" smtClean="0"/>
              <a:t>8-11-2024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145-FEFE-42CB-B3E9-D00EFDDE13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8996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FC21-97AD-4EEE-8AF6-590D1D3176F7}" type="datetimeFigureOut">
              <a:rPr lang="nl-NL" smtClean="0"/>
              <a:t>8-11-2024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145-FEFE-42CB-B3E9-D00EFDDE13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6294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FC21-97AD-4EEE-8AF6-590D1D3176F7}" type="datetimeFigureOut">
              <a:rPr lang="nl-NL" smtClean="0"/>
              <a:t>8-11-2024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145-FEFE-42CB-B3E9-D00EFDDE13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7058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5FC21-97AD-4EEE-8AF6-590D1D3176F7}" type="datetimeFigureOut">
              <a:rPr lang="nl-NL" smtClean="0"/>
              <a:t>8-11-2024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A145-FEFE-42CB-B3E9-D00EFDDE13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0257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5FC21-97AD-4EEE-8AF6-590D1D3176F7}" type="datetimeFigureOut">
              <a:rPr lang="nl-NL" smtClean="0"/>
              <a:t>8-11-2024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FA145-FEFE-42CB-B3E9-D00EFDDE13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59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6.emf"/><Relationship Id="rId18" Type="http://schemas.openxmlformats.org/officeDocument/2006/relationships/oleObject" Target="../embeddings/oleObject9.bin"/><Relationship Id="rId3" Type="http://schemas.openxmlformats.org/officeDocument/2006/relationships/image" Target="../media/image1.emf"/><Relationship Id="rId21" Type="http://schemas.openxmlformats.org/officeDocument/2006/relationships/image" Target="../media/image10.emf"/><Relationship Id="rId7" Type="http://schemas.openxmlformats.org/officeDocument/2006/relationships/image" Target="../media/image3.e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8.emf"/><Relationship Id="rId25" Type="http://schemas.openxmlformats.org/officeDocument/2006/relationships/image" Target="../media/image12.emf"/><Relationship Id="rId2" Type="http://schemas.openxmlformats.org/officeDocument/2006/relationships/oleObject" Target="../embeddings/oleObject1.bin"/><Relationship Id="rId16" Type="http://schemas.openxmlformats.org/officeDocument/2006/relationships/oleObject" Target="../embeddings/oleObject8.bin"/><Relationship Id="rId20" Type="http://schemas.openxmlformats.org/officeDocument/2006/relationships/oleObject" Target="../embeddings/oleObject10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24" Type="http://schemas.openxmlformats.org/officeDocument/2006/relationships/oleObject" Target="../embeddings/oleObject12.bin"/><Relationship Id="rId5" Type="http://schemas.openxmlformats.org/officeDocument/2006/relationships/image" Target="../media/image2.emf"/><Relationship Id="rId15" Type="http://schemas.openxmlformats.org/officeDocument/2006/relationships/image" Target="../media/image7.emf"/><Relationship Id="rId23" Type="http://schemas.openxmlformats.org/officeDocument/2006/relationships/image" Target="../media/image11.emf"/><Relationship Id="rId10" Type="http://schemas.openxmlformats.org/officeDocument/2006/relationships/oleObject" Target="../embeddings/oleObject5.bin"/><Relationship Id="rId19" Type="http://schemas.openxmlformats.org/officeDocument/2006/relationships/image" Target="../media/image9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Relationship Id="rId14" Type="http://schemas.openxmlformats.org/officeDocument/2006/relationships/oleObject" Target="../embeddings/oleObject7.bin"/><Relationship Id="rId22" Type="http://schemas.openxmlformats.org/officeDocument/2006/relationships/oleObject" Target="../embeddings/oleObject1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7" Type="http://schemas.openxmlformats.org/officeDocument/2006/relationships/image" Target="../media/image26.e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25.emf"/><Relationship Id="rId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8863" y="164828"/>
            <a:ext cx="10515600" cy="1325563"/>
          </a:xfrm>
        </p:spPr>
        <p:txBody>
          <a:bodyPr/>
          <a:lstStyle/>
          <a:p>
            <a:r>
              <a:rPr lang="en-US" dirty="0"/>
              <a:t>Tables 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819542" y="1490391"/>
          <a:ext cx="5847715" cy="1633347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2189566">
                  <a:extLst>
                    <a:ext uri="{9D8B030D-6E8A-4147-A177-3AD203B41FA5}">
                      <a16:colId xmlns:a16="http://schemas.microsoft.com/office/drawing/2014/main" val="1252770857"/>
                    </a:ext>
                  </a:extLst>
                </a:gridCol>
                <a:gridCol w="1588049">
                  <a:extLst>
                    <a:ext uri="{9D8B030D-6E8A-4147-A177-3AD203B41FA5}">
                      <a16:colId xmlns:a16="http://schemas.microsoft.com/office/drawing/2014/main" val="2971235207"/>
                    </a:ext>
                  </a:extLst>
                </a:gridCol>
                <a:gridCol w="2070100">
                  <a:extLst>
                    <a:ext uri="{9D8B030D-6E8A-4147-A177-3AD203B41FA5}">
                      <a16:colId xmlns:a16="http://schemas.microsoft.com/office/drawing/2014/main" val="28338272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293vec-RD114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Concentrated virus used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Equals </a:t>
                      </a:r>
                      <a:r>
                        <a:rPr lang="en-US" sz="1100" dirty="0" err="1">
                          <a:effectLst/>
                        </a:rPr>
                        <a:t>unconcentrated</a:t>
                      </a:r>
                      <a:r>
                        <a:rPr lang="en-US" sz="1100" dirty="0">
                          <a:effectLst/>
                        </a:rPr>
                        <a:t> viral sup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62708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Phoenix-</a:t>
                      </a:r>
                      <a:r>
                        <a:rPr lang="en-US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Ampho</a:t>
                      </a:r>
                      <a:r>
                        <a:rPr lang="en-US" sz="11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derived virus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9091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CAR1-dsR</a:t>
                      </a:r>
                      <a:endParaRPr lang="nl-NL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1ml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44070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CAR2-LNGFR</a:t>
                      </a:r>
                      <a:endParaRPr lang="nl-NL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10ml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78135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CAR3-sII</a:t>
                      </a:r>
                      <a:endParaRPr lang="nl-NL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1ml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98904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CAR1-dsR + CAR2-LNGFR</a:t>
                      </a:r>
                      <a:endParaRPr lang="nl-NL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0,5ml + 0,5ml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5ml + 5ml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76195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CAR1-dsR + CAR3-sII</a:t>
                      </a:r>
                      <a:endParaRPr lang="nl-NL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0,5ml + 0,5ml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5ml + 5ml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35276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CAR2-LNGFR + CAR3-sII</a:t>
                      </a:r>
                      <a:endParaRPr lang="nl-NL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0,5ml + 0,5ml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5ml + 5ml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4786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CAR1-dsR + CAR2-LNGFR + CAR3-sII</a:t>
                      </a:r>
                      <a:endParaRPr lang="nl-NL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0,33ml + 0,33ml + 0,33ml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3,3ml + 3,3ml + 3,3ml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53629"/>
                  </a:ext>
                </a:extLst>
              </a:tr>
            </a:tbl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819542" y="3613719"/>
          <a:ext cx="5857557" cy="1633347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2155791">
                  <a:extLst>
                    <a:ext uri="{9D8B030D-6E8A-4147-A177-3AD203B41FA5}">
                      <a16:colId xmlns:a16="http://schemas.microsoft.com/office/drawing/2014/main" val="2036736113"/>
                    </a:ext>
                  </a:extLst>
                </a:gridCol>
                <a:gridCol w="1619540">
                  <a:extLst>
                    <a:ext uri="{9D8B030D-6E8A-4147-A177-3AD203B41FA5}">
                      <a16:colId xmlns:a16="http://schemas.microsoft.com/office/drawing/2014/main" val="3976244102"/>
                    </a:ext>
                  </a:extLst>
                </a:gridCol>
                <a:gridCol w="2082226">
                  <a:extLst>
                    <a:ext uri="{9D8B030D-6E8A-4147-A177-3AD203B41FA5}">
                      <a16:colId xmlns:a16="http://schemas.microsoft.com/office/drawing/2014/main" val="31505337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T-cell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Concentrated virus used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Equals unconcentrated viral sup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8617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SVP-derived</a:t>
                      </a:r>
                      <a:r>
                        <a:rPr lang="en-US" sz="1100" baseline="0" dirty="0">
                          <a:effectLst/>
                        </a:rPr>
                        <a:t> virus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74182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CAR1+CAR2</a:t>
                      </a:r>
                      <a:endParaRPr lang="nl-NL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0,5ml + 0,5ml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5ml + 5ml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57807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CAR1+CAR3</a:t>
                      </a:r>
                      <a:endParaRPr lang="nl-NL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0,5ml + 0,5ml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5ml + 5ml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25773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CAR2+CAR3</a:t>
                      </a:r>
                      <a:endParaRPr lang="nl-NL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0,5ml + 0,5ml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5ml + 5ml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84444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DVP-derived</a:t>
                      </a:r>
                      <a:r>
                        <a:rPr lang="en-US" sz="1100" baseline="0" dirty="0">
                          <a:effectLst/>
                        </a:rPr>
                        <a:t> virus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6367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CAR1+CAR2</a:t>
                      </a:r>
                      <a:endParaRPr lang="nl-NL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236019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0">
                          <a:effectLst/>
                        </a:rPr>
                        <a:t>CAR1+CAR3</a:t>
                      </a:r>
                      <a:endParaRPr lang="nl-NL" sz="11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72389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CAR2+CAR3</a:t>
                      </a:r>
                      <a:endParaRPr lang="nl-NL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1ml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10ml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1309660"/>
                  </a:ext>
                </a:extLst>
              </a:tr>
            </a:tbl>
          </a:graphicData>
        </a:graphic>
      </p:graphicFrame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819542" y="5583631"/>
          <a:ext cx="5857557" cy="907415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2155791">
                  <a:extLst>
                    <a:ext uri="{9D8B030D-6E8A-4147-A177-3AD203B41FA5}">
                      <a16:colId xmlns:a16="http://schemas.microsoft.com/office/drawing/2014/main" val="2904754912"/>
                    </a:ext>
                  </a:extLst>
                </a:gridCol>
                <a:gridCol w="1619540">
                  <a:extLst>
                    <a:ext uri="{9D8B030D-6E8A-4147-A177-3AD203B41FA5}">
                      <a16:colId xmlns:a16="http://schemas.microsoft.com/office/drawing/2014/main" val="2829990530"/>
                    </a:ext>
                  </a:extLst>
                </a:gridCol>
                <a:gridCol w="2082226">
                  <a:extLst>
                    <a:ext uri="{9D8B030D-6E8A-4147-A177-3AD203B41FA5}">
                      <a16:colId xmlns:a16="http://schemas.microsoft.com/office/drawing/2014/main" val="17744848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T-cell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Concentrated virus used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Equals unconcentrated viral sup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09911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SVP-derived</a:t>
                      </a:r>
                      <a:r>
                        <a:rPr lang="en-US" sz="1100" baseline="0" dirty="0">
                          <a:effectLst/>
                        </a:rPr>
                        <a:t> virus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61777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CAR1+CAR2+CAR3</a:t>
                      </a:r>
                      <a:endParaRPr lang="nl-NL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0,33ml + 0,33ml + 0,33ml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3,3ml + 3,3ml + 3,3ml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80274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TVP-derived</a:t>
                      </a:r>
                      <a:r>
                        <a:rPr lang="en-US" sz="1100" baseline="0" dirty="0">
                          <a:effectLst/>
                        </a:rPr>
                        <a:t> virus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60728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</a:rPr>
                        <a:t>CAR1+CAR2+CAR3</a:t>
                      </a:r>
                      <a:endParaRPr lang="nl-NL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1ml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10ml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8641404"/>
                  </a:ext>
                </a:extLst>
              </a:tr>
            </a:tbl>
          </a:graphicData>
        </a:graphic>
      </p:graphicFrame>
      <p:sp>
        <p:nvSpPr>
          <p:cNvPr id="7" name="Tekstvak 2"/>
          <p:cNvSpPr txBox="1">
            <a:spLocks noChangeArrowheads="1"/>
          </p:cNvSpPr>
          <p:nvPr/>
        </p:nvSpPr>
        <p:spPr bwMode="auto">
          <a:xfrm>
            <a:off x="819542" y="1170814"/>
            <a:ext cx="5763895" cy="2781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Table 1. Transductions of stable virus-producer cell line 293vec-RD114</a:t>
            </a:r>
            <a:endParaRPr lang="nl-N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kstvak 2"/>
          <p:cNvSpPr txBox="1">
            <a:spLocks noChangeArrowheads="1"/>
          </p:cNvSpPr>
          <p:nvPr/>
        </p:nvSpPr>
        <p:spPr bwMode="auto">
          <a:xfrm>
            <a:off x="819542" y="3315080"/>
            <a:ext cx="5040630" cy="27749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2. Viral supernatants used in double and triple CAR transductions</a:t>
            </a:r>
            <a:endParaRPr lang="nl-N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265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3501558"/>
              </p:ext>
            </p:extLst>
          </p:nvPr>
        </p:nvGraphicFramePr>
        <p:xfrm>
          <a:off x="1022515" y="1317338"/>
          <a:ext cx="2183268" cy="16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2" imgW="3854172" imgH="2691071" progId="Prism10.Document">
                  <p:embed/>
                </p:oleObj>
              </mc:Choice>
              <mc:Fallback>
                <p:oleObj name="Prism 10" r:id="rId2" imgW="3854172" imgH="2691071" progId="Prism10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22515" y="1317338"/>
                        <a:ext cx="2183268" cy="16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7986960"/>
              </p:ext>
            </p:extLst>
          </p:nvPr>
        </p:nvGraphicFramePr>
        <p:xfrm>
          <a:off x="3300529" y="1317338"/>
          <a:ext cx="2208544" cy="16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4" imgW="3854172" imgH="2691071" progId="Prism10.Document">
                  <p:embed/>
                </p:oleObj>
              </mc:Choice>
              <mc:Fallback>
                <p:oleObj name="Prism 10" r:id="rId4" imgW="3854172" imgH="2691071" progId="Prism10.Document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00529" y="1317338"/>
                        <a:ext cx="2208544" cy="16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675243"/>
              </p:ext>
            </p:extLst>
          </p:nvPr>
        </p:nvGraphicFramePr>
        <p:xfrm>
          <a:off x="5456698" y="1317338"/>
          <a:ext cx="2229005" cy="16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6" imgW="3890546" imgH="2691071" progId="Prism10.Document">
                  <p:embed/>
                </p:oleObj>
              </mc:Choice>
              <mc:Fallback>
                <p:oleObj name="Prism 10" r:id="rId6" imgW="3890546" imgH="2691071" progId="Prism10.Document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56698" y="1317338"/>
                        <a:ext cx="2229005" cy="16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5319317"/>
              </p:ext>
            </p:extLst>
          </p:nvPr>
        </p:nvGraphicFramePr>
        <p:xfrm>
          <a:off x="7730859" y="1317338"/>
          <a:ext cx="2169528" cy="16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8" imgW="3602438" imgH="2691071" progId="Prism10.Document">
                  <p:embed/>
                </p:oleObj>
              </mc:Choice>
              <mc:Fallback>
                <p:oleObj name="Prism 10" r:id="rId8" imgW="3602438" imgH="2691071" progId="Prism10.Document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730859" y="1317338"/>
                        <a:ext cx="2169528" cy="16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dirty="0" err="1"/>
              <a:t>Supplementary</a:t>
            </a:r>
            <a:r>
              <a:rPr lang="nl-NL" dirty="0"/>
              <a:t> </a:t>
            </a:r>
            <a:r>
              <a:rPr lang="nl-NL" dirty="0" err="1"/>
              <a:t>Figure</a:t>
            </a:r>
            <a:r>
              <a:rPr lang="nl-NL" dirty="0"/>
              <a:t> 1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736600" y="5675405"/>
            <a:ext cx="101148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err="1"/>
              <a:t>Supplementary</a:t>
            </a:r>
            <a:r>
              <a:rPr lang="nl-NL" sz="1600" dirty="0"/>
              <a:t> </a:t>
            </a:r>
            <a:r>
              <a:rPr lang="nl-NL" sz="1600" dirty="0" err="1"/>
              <a:t>Figure</a:t>
            </a:r>
            <a:r>
              <a:rPr lang="nl-NL" sz="1600" dirty="0"/>
              <a:t> 1. </a:t>
            </a:r>
            <a:r>
              <a:rPr lang="en-US" sz="1600" dirty="0"/>
              <a:t>Total proportions of neg/single/double/triple CAR</a:t>
            </a:r>
            <a:r>
              <a:rPr lang="en-US" sz="1600" baseline="30000" dirty="0"/>
              <a:t>+</a:t>
            </a:r>
            <a:r>
              <a:rPr lang="en-US" sz="1600" dirty="0"/>
              <a:t> populations after transduction using DVP or TVP derived virus or SVP control in three donors (D1, D2 and D3). Experiments are performed in duplicates and error bars represent mean ±SD. SVP= single virus producer cells, DVP= double virus producer cells, TVP= triple virus producer cells, TP= triple positive, DP= double positive, SP= single positive, Neg= negative</a:t>
            </a:r>
            <a:endParaRPr lang="nl-NL" sz="1600" dirty="0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8A0239A0-9588-67FD-B1E8-0B66AEEC8C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5021348"/>
              </p:ext>
            </p:extLst>
          </p:nvPr>
        </p:nvGraphicFramePr>
        <p:xfrm>
          <a:off x="1029283" y="2701814"/>
          <a:ext cx="2183268" cy="16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10" imgW="3854172" imgH="2691071" progId="Prism10.Document">
                  <p:embed/>
                </p:oleObj>
              </mc:Choice>
              <mc:Fallback>
                <p:oleObj name="Prism 10" r:id="rId10" imgW="3854172" imgH="2691071" progId="Prism10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8A0239A0-9588-67FD-B1E8-0B66AEEC8C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029283" y="2701814"/>
                        <a:ext cx="2183268" cy="16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C6D9204D-9BA7-C022-83D4-B689B65350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099836"/>
              </p:ext>
            </p:extLst>
          </p:nvPr>
        </p:nvGraphicFramePr>
        <p:xfrm>
          <a:off x="3300529" y="2701814"/>
          <a:ext cx="2208544" cy="16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2" imgW="3854172" imgH="2691071" progId="Prism9.Document">
                  <p:embed/>
                </p:oleObj>
              </mc:Choice>
              <mc:Fallback>
                <p:oleObj name="Prism 9" r:id="rId12" imgW="3854172" imgH="2691071" progId="Prism9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C6D9204D-9BA7-C022-83D4-B689B65350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300529" y="2701814"/>
                        <a:ext cx="2208544" cy="16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FFBDD3EC-4E83-650D-8706-E3B0336716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3995478"/>
              </p:ext>
            </p:extLst>
          </p:nvPr>
        </p:nvGraphicFramePr>
        <p:xfrm>
          <a:off x="5456698" y="2701814"/>
          <a:ext cx="2229005" cy="16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4" imgW="3890546" imgH="2691071" progId="Prism9.Document">
                  <p:embed/>
                </p:oleObj>
              </mc:Choice>
              <mc:Fallback>
                <p:oleObj name="Prism 9" r:id="rId14" imgW="3890546" imgH="2691071" progId="Prism9.Document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FFBDD3EC-4E83-650D-8706-E3B0336716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456698" y="2701814"/>
                        <a:ext cx="2229005" cy="16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E5F27B81-46D8-45F2-8843-2F550A7505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7483496"/>
              </p:ext>
            </p:extLst>
          </p:nvPr>
        </p:nvGraphicFramePr>
        <p:xfrm>
          <a:off x="7730859" y="2701814"/>
          <a:ext cx="2169528" cy="16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6" imgW="3602438" imgH="2691071" progId="Prism9.Document">
                  <p:embed/>
                </p:oleObj>
              </mc:Choice>
              <mc:Fallback>
                <p:oleObj name="Prism 9" r:id="rId16" imgW="3602438" imgH="2691071" progId="Prism9.Document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E5F27B81-46D8-45F2-8843-2F550A7505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730859" y="2701814"/>
                        <a:ext cx="2169528" cy="16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kstvak 11">
            <a:extLst>
              <a:ext uri="{FF2B5EF4-FFF2-40B4-BE49-F238E27FC236}">
                <a16:creationId xmlns:a16="http://schemas.microsoft.com/office/drawing/2014/main" id="{34D4CADA-4CED-6C72-9B34-FBE3A73D6207}"/>
              </a:ext>
            </a:extLst>
          </p:cNvPr>
          <p:cNvSpPr txBox="1"/>
          <p:nvPr/>
        </p:nvSpPr>
        <p:spPr>
          <a:xfrm>
            <a:off x="397656" y="1998345"/>
            <a:ext cx="440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D1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815D72D-B26F-1DAD-63C9-6E771D3B7DC2}"/>
              </a:ext>
            </a:extLst>
          </p:cNvPr>
          <p:cNvSpPr txBox="1"/>
          <p:nvPr/>
        </p:nvSpPr>
        <p:spPr>
          <a:xfrm>
            <a:off x="397656" y="3403491"/>
            <a:ext cx="440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D2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B043255A-612E-699C-07BA-68849825CB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0936318"/>
              </p:ext>
            </p:extLst>
          </p:nvPr>
        </p:nvGraphicFramePr>
        <p:xfrm>
          <a:off x="986896" y="4087813"/>
          <a:ext cx="2305050" cy="161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18" imgW="3828243" imgH="2691071" progId="Prism10.Document">
                  <p:embed/>
                </p:oleObj>
              </mc:Choice>
              <mc:Fallback>
                <p:oleObj name="Prism 10" r:id="rId18" imgW="3828243" imgH="2691071" progId="Prism10.Document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B043255A-612E-699C-07BA-68849825CB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986896" y="4087813"/>
                        <a:ext cx="2305050" cy="161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F8C172D4-B09F-A5BC-ED7C-59A13B95E1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714272"/>
              </p:ext>
            </p:extLst>
          </p:nvPr>
        </p:nvGraphicFramePr>
        <p:xfrm>
          <a:off x="3256463" y="4087284"/>
          <a:ext cx="2320567" cy="16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20" imgW="3854172" imgH="2691071" progId="Prism10.Document">
                  <p:embed/>
                </p:oleObj>
              </mc:Choice>
              <mc:Fallback>
                <p:oleObj name="Prism 10" r:id="rId20" imgW="3854172" imgH="2691071" progId="Prism10.Document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F8C172D4-B09F-A5BC-ED7C-59A13B95E1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256463" y="4087284"/>
                        <a:ext cx="2320567" cy="16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22B24DB7-05A7-B638-5176-ED35E92000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6285464"/>
              </p:ext>
            </p:extLst>
          </p:nvPr>
        </p:nvGraphicFramePr>
        <p:xfrm>
          <a:off x="5428858" y="4087284"/>
          <a:ext cx="2342549" cy="16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22" imgW="3890546" imgH="2691071" progId="Prism10.Document">
                  <p:embed/>
                </p:oleObj>
              </mc:Choice>
              <mc:Fallback>
                <p:oleObj name="Prism 10" r:id="rId22" imgW="3890546" imgH="2691071" progId="Prism10.Document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22B24DB7-05A7-B638-5176-ED35E92000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5428858" y="4087284"/>
                        <a:ext cx="2342549" cy="16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0847F462-2E4A-0058-0661-63B820C1DB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9769041"/>
              </p:ext>
            </p:extLst>
          </p:nvPr>
        </p:nvGraphicFramePr>
        <p:xfrm>
          <a:off x="7728654" y="4087284"/>
          <a:ext cx="2148531" cy="16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24" imgW="3568945" imgH="2691071" progId="Prism10.Document">
                  <p:embed/>
                </p:oleObj>
              </mc:Choice>
              <mc:Fallback>
                <p:oleObj name="Prism 10" r:id="rId24" imgW="3568945" imgH="2691071" progId="Prism10.Document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0847F462-2E4A-0058-0661-63B820C1DB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7728654" y="4087284"/>
                        <a:ext cx="2148531" cy="16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kstvak 17">
            <a:extLst>
              <a:ext uri="{FF2B5EF4-FFF2-40B4-BE49-F238E27FC236}">
                <a16:creationId xmlns:a16="http://schemas.microsoft.com/office/drawing/2014/main" id="{AEB5E504-39A1-979E-4F3A-A8D42B2825D5}"/>
              </a:ext>
            </a:extLst>
          </p:cNvPr>
          <p:cNvSpPr txBox="1"/>
          <p:nvPr/>
        </p:nvSpPr>
        <p:spPr>
          <a:xfrm>
            <a:off x="397656" y="4780989"/>
            <a:ext cx="440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D3</a:t>
            </a:r>
          </a:p>
        </p:txBody>
      </p:sp>
    </p:spTree>
    <p:extLst>
      <p:ext uri="{BB962C8B-B14F-4D97-AF65-F5344CB8AC3E}">
        <p14:creationId xmlns:p14="http://schemas.microsoft.com/office/powerpoint/2010/main" val="3281469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Supplementary</a:t>
            </a:r>
            <a:r>
              <a:rPr lang="nl-NL" dirty="0"/>
              <a:t> </a:t>
            </a:r>
            <a:r>
              <a:rPr lang="nl-NL" dirty="0" err="1"/>
              <a:t>Figure</a:t>
            </a:r>
            <a:r>
              <a:rPr lang="nl-NL" dirty="0"/>
              <a:t> 2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9454559"/>
              </p:ext>
            </p:extLst>
          </p:nvPr>
        </p:nvGraphicFramePr>
        <p:xfrm>
          <a:off x="1636713" y="2032000"/>
          <a:ext cx="4772025" cy="271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4771798" imgH="2719883" progId="Prism9.Document">
                  <p:embed/>
                </p:oleObj>
              </mc:Choice>
              <mc:Fallback>
                <p:oleObj name="Prism 9" r:id="rId2" imgW="4771798" imgH="2719883" progId="Prism9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636713" y="2032000"/>
                        <a:ext cx="4772025" cy="2719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1352446" y="5092699"/>
            <a:ext cx="7852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err="1"/>
              <a:t>Supplementary</a:t>
            </a:r>
            <a:r>
              <a:rPr lang="nl-NL" sz="1600" dirty="0"/>
              <a:t> </a:t>
            </a:r>
            <a:r>
              <a:rPr lang="nl-NL" sz="1600" dirty="0" err="1"/>
              <a:t>Figure</a:t>
            </a:r>
            <a:r>
              <a:rPr lang="nl-NL" sz="1600"/>
              <a:t> 2. </a:t>
            </a:r>
            <a:r>
              <a:rPr lang="nl-NL" sz="1600" dirty="0" err="1"/>
              <a:t>Titers</a:t>
            </a:r>
            <a:r>
              <a:rPr lang="nl-NL" sz="1600" dirty="0"/>
              <a:t> of DVP </a:t>
            </a:r>
            <a:r>
              <a:rPr lang="nl-NL" sz="1600" dirty="0" err="1"/>
              <a:t>and</a:t>
            </a:r>
            <a:r>
              <a:rPr lang="nl-NL" sz="1600" dirty="0"/>
              <a:t> TVP </a:t>
            </a:r>
            <a:r>
              <a:rPr lang="nl-NL" sz="1600" dirty="0" err="1"/>
              <a:t>cell</a:t>
            </a:r>
            <a:r>
              <a:rPr lang="nl-NL" sz="1600" dirty="0"/>
              <a:t> </a:t>
            </a:r>
            <a:r>
              <a:rPr lang="nl-NL" sz="1600" dirty="0" err="1"/>
              <a:t>derived</a:t>
            </a:r>
            <a:r>
              <a:rPr lang="nl-NL" sz="1600" dirty="0"/>
              <a:t> virus </a:t>
            </a:r>
            <a:r>
              <a:rPr lang="nl-NL" sz="1600" dirty="0" err="1"/>
              <a:t>and</a:t>
            </a:r>
            <a:r>
              <a:rPr lang="nl-NL" sz="1600" dirty="0"/>
              <a:t> volume-</a:t>
            </a:r>
            <a:r>
              <a:rPr lang="nl-NL" sz="1600" dirty="0" err="1"/>
              <a:t>equalized</a:t>
            </a:r>
            <a:r>
              <a:rPr lang="nl-NL" sz="1600" dirty="0"/>
              <a:t> control </a:t>
            </a:r>
            <a:r>
              <a:rPr lang="nl-NL" sz="1600" dirty="0" err="1"/>
              <a:t>titers</a:t>
            </a:r>
            <a:r>
              <a:rPr lang="nl-NL" sz="1600" dirty="0"/>
              <a:t> of SVP </a:t>
            </a:r>
            <a:r>
              <a:rPr lang="nl-NL" sz="1600" dirty="0" err="1"/>
              <a:t>cell</a:t>
            </a:r>
            <a:r>
              <a:rPr lang="nl-NL" sz="1600" dirty="0"/>
              <a:t> </a:t>
            </a:r>
            <a:r>
              <a:rPr lang="nl-NL" sz="1600" dirty="0" err="1"/>
              <a:t>derived</a:t>
            </a:r>
            <a:r>
              <a:rPr lang="nl-NL" sz="1600" dirty="0"/>
              <a:t> virus. 1 = CAR1-dsRed, 2 = CAR2-LNGFR, 3 = CAR3-sII</a:t>
            </a:r>
          </a:p>
        </p:txBody>
      </p:sp>
    </p:spTree>
    <p:extLst>
      <p:ext uri="{BB962C8B-B14F-4D97-AF65-F5344CB8AC3E}">
        <p14:creationId xmlns:p14="http://schemas.microsoft.com/office/powerpoint/2010/main" val="2379408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dirty="0" err="1"/>
              <a:t>Supplementary</a:t>
            </a:r>
            <a:r>
              <a:rPr lang="nl-NL" dirty="0"/>
              <a:t> </a:t>
            </a:r>
            <a:r>
              <a:rPr lang="nl-NL" dirty="0" err="1"/>
              <a:t>Figure</a:t>
            </a:r>
            <a:r>
              <a:rPr lang="nl-NL" dirty="0"/>
              <a:t> 3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l="1782" t="15949" r="5224" b="2954"/>
          <a:stretch/>
        </p:blipFill>
        <p:spPr>
          <a:xfrm>
            <a:off x="383176" y="2647406"/>
            <a:ext cx="2586447" cy="225552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l="3209" t="15636" r="3797" b="3894"/>
          <a:stretch/>
        </p:blipFill>
        <p:spPr>
          <a:xfrm>
            <a:off x="5799905" y="2638696"/>
            <a:ext cx="2586447" cy="223810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4"/>
          <a:srcRect l="2406" t="15949" r="4599" b="3894"/>
          <a:stretch/>
        </p:blipFill>
        <p:spPr>
          <a:xfrm>
            <a:off x="3091541" y="2647406"/>
            <a:ext cx="2586446" cy="2229395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8592160" y="2478129"/>
          <a:ext cx="2632753" cy="2094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5" imgW="4745868" imgH="3776575" progId="Prism9.Document">
                  <p:embed/>
                </p:oleObj>
              </mc:Choice>
              <mc:Fallback>
                <p:oleObj name="Prism 9" r:id="rId5" imgW="4745868" imgH="3776575" progId="Prism9.Document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592160" y="2478129"/>
                        <a:ext cx="2632753" cy="20946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kstvak 8"/>
          <p:cNvSpPr txBox="1"/>
          <p:nvPr/>
        </p:nvSpPr>
        <p:spPr>
          <a:xfrm>
            <a:off x="838200" y="5055668"/>
            <a:ext cx="103867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err="1"/>
              <a:t>Supplementary</a:t>
            </a:r>
            <a:r>
              <a:rPr lang="nl-NL" sz="1600" dirty="0"/>
              <a:t> </a:t>
            </a:r>
            <a:r>
              <a:rPr lang="nl-NL" sz="1600" dirty="0" err="1"/>
              <a:t>Figure</a:t>
            </a:r>
            <a:r>
              <a:rPr lang="nl-NL" sz="1600" dirty="0"/>
              <a:t> 3. (A) </a:t>
            </a:r>
            <a:r>
              <a:rPr lang="nl-NL" sz="1600" dirty="0" err="1"/>
              <a:t>Histograms</a:t>
            </a:r>
            <a:r>
              <a:rPr lang="nl-NL" sz="1600" dirty="0"/>
              <a:t> </a:t>
            </a:r>
            <a:r>
              <a:rPr lang="nl-NL" sz="1600" dirty="0" err="1"/>
              <a:t>showing</a:t>
            </a:r>
            <a:r>
              <a:rPr lang="nl-NL" sz="1600" dirty="0"/>
              <a:t> CAR1-dsRed, CAR2-LNGFR </a:t>
            </a:r>
            <a:r>
              <a:rPr lang="nl-NL" sz="1600" dirty="0" err="1"/>
              <a:t>and</a:t>
            </a:r>
            <a:r>
              <a:rPr lang="nl-NL" sz="1600" dirty="0"/>
              <a:t> CAR3-sII </a:t>
            </a:r>
            <a:r>
              <a:rPr lang="nl-NL" sz="1600" dirty="0" err="1"/>
              <a:t>median</a:t>
            </a:r>
            <a:r>
              <a:rPr lang="nl-NL" sz="1600" dirty="0"/>
              <a:t> fluorescent </a:t>
            </a:r>
            <a:r>
              <a:rPr lang="nl-NL" sz="1600" dirty="0" err="1"/>
              <a:t>intensity</a:t>
            </a:r>
            <a:r>
              <a:rPr lang="nl-NL" sz="1600" dirty="0"/>
              <a:t> </a:t>
            </a:r>
            <a:r>
              <a:rPr lang="nl-NL" sz="1600" dirty="0" err="1"/>
              <a:t>and</a:t>
            </a:r>
            <a:r>
              <a:rPr lang="nl-NL" sz="1600" dirty="0"/>
              <a:t> </a:t>
            </a:r>
            <a:r>
              <a:rPr lang="nl-NL" sz="1600" dirty="0" err="1"/>
              <a:t>positivity</a:t>
            </a:r>
            <a:r>
              <a:rPr lang="nl-NL" sz="1600" dirty="0"/>
              <a:t> </a:t>
            </a:r>
            <a:r>
              <a:rPr lang="nl-NL" sz="1600" dirty="0" err="1"/>
              <a:t>individual</a:t>
            </a:r>
            <a:r>
              <a:rPr lang="nl-NL" sz="1600" dirty="0"/>
              <a:t> </a:t>
            </a:r>
            <a:r>
              <a:rPr lang="nl-NL" sz="1600" dirty="0" err="1"/>
              <a:t>CARs</a:t>
            </a:r>
            <a:r>
              <a:rPr lang="nl-NL" sz="1600" dirty="0"/>
              <a:t> of anti-CD38+CLEC12A+TIM3 CAR virus </a:t>
            </a:r>
            <a:r>
              <a:rPr lang="nl-NL" sz="1600" dirty="0" err="1"/>
              <a:t>producing</a:t>
            </a:r>
            <a:r>
              <a:rPr lang="nl-NL" sz="1600" dirty="0"/>
              <a:t> TVP </a:t>
            </a:r>
            <a:r>
              <a:rPr lang="nl-NL" sz="1600" dirty="0" err="1"/>
              <a:t>cells</a:t>
            </a:r>
            <a:r>
              <a:rPr lang="nl-NL" sz="1600" dirty="0"/>
              <a:t> (B) </a:t>
            </a:r>
            <a:r>
              <a:rPr lang="nl-NL" sz="1600" dirty="0" err="1"/>
              <a:t>and</a:t>
            </a:r>
            <a:r>
              <a:rPr lang="nl-NL" sz="1600" dirty="0"/>
              <a:t> </a:t>
            </a:r>
            <a:r>
              <a:rPr lang="nl-NL" sz="1600" dirty="0" err="1"/>
              <a:t>corresponding</a:t>
            </a:r>
            <a:r>
              <a:rPr lang="nl-NL" sz="1600" dirty="0"/>
              <a:t> single, double </a:t>
            </a:r>
            <a:r>
              <a:rPr lang="nl-NL" sz="1600" dirty="0" err="1"/>
              <a:t>and</a:t>
            </a:r>
            <a:r>
              <a:rPr lang="nl-NL" sz="1600" dirty="0"/>
              <a:t> triple </a:t>
            </a:r>
            <a:r>
              <a:rPr lang="nl-NL" sz="1600" dirty="0" err="1"/>
              <a:t>positive</a:t>
            </a:r>
            <a:r>
              <a:rPr lang="nl-NL" sz="1600" dirty="0"/>
              <a:t> </a:t>
            </a:r>
            <a:r>
              <a:rPr lang="nl-NL" sz="1600" dirty="0" err="1"/>
              <a:t>cell</a:t>
            </a:r>
            <a:r>
              <a:rPr lang="nl-NL" sz="1600" dirty="0"/>
              <a:t> </a:t>
            </a:r>
            <a:r>
              <a:rPr lang="nl-NL" sz="1600" dirty="0" err="1"/>
              <a:t>proportions</a:t>
            </a:r>
            <a:r>
              <a:rPr lang="nl-NL" sz="1600" dirty="0"/>
              <a:t> . </a:t>
            </a:r>
            <a:r>
              <a:rPr lang="en-US" sz="1600" dirty="0" err="1"/>
              <a:t>Neg</a:t>
            </a:r>
            <a:r>
              <a:rPr lang="en-US" sz="1600" dirty="0"/>
              <a:t> = CAR/marker negative, SP = single CAR/marker positive, DP = double CAR/marker positive, TP = triple CAR/marker positive.</a:t>
            </a:r>
            <a:r>
              <a:rPr lang="nl-NL" sz="1600" dirty="0"/>
              <a:t> 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264328" y="2212148"/>
            <a:ext cx="114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A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8402489" y="2213030"/>
            <a:ext cx="114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3920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kstvak 21"/>
          <p:cNvSpPr txBox="1"/>
          <p:nvPr/>
        </p:nvSpPr>
        <p:spPr>
          <a:xfrm>
            <a:off x="1267193" y="5752408"/>
            <a:ext cx="8819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err="1"/>
              <a:t>Supplementary</a:t>
            </a:r>
            <a:r>
              <a:rPr lang="nl-NL" sz="1600" dirty="0"/>
              <a:t> </a:t>
            </a:r>
            <a:r>
              <a:rPr lang="nl-NL" sz="1600" dirty="0" err="1"/>
              <a:t>Figure</a:t>
            </a:r>
            <a:r>
              <a:rPr lang="nl-NL" sz="1600" dirty="0"/>
              <a:t> 4. </a:t>
            </a:r>
            <a:r>
              <a:rPr lang="nl-NL" sz="1600" dirty="0" err="1"/>
              <a:t>Fluorescense</a:t>
            </a:r>
            <a:r>
              <a:rPr lang="nl-NL" sz="1600" dirty="0"/>
              <a:t> </a:t>
            </a:r>
            <a:r>
              <a:rPr lang="nl-NL" sz="1600" dirty="0" err="1"/>
              <a:t>activated</a:t>
            </a:r>
            <a:r>
              <a:rPr lang="nl-NL" sz="1600" dirty="0"/>
              <a:t> </a:t>
            </a:r>
            <a:r>
              <a:rPr lang="nl-NL" sz="1600" dirty="0" err="1"/>
              <a:t>cell</a:t>
            </a:r>
            <a:r>
              <a:rPr lang="nl-NL" sz="1600" dirty="0"/>
              <a:t> </a:t>
            </a:r>
            <a:r>
              <a:rPr lang="nl-NL" sz="1600" dirty="0" err="1"/>
              <a:t>sorting</a:t>
            </a:r>
            <a:r>
              <a:rPr lang="nl-NL" sz="1600" dirty="0"/>
              <a:t> </a:t>
            </a:r>
            <a:r>
              <a:rPr lang="nl-NL" sz="1600" dirty="0" err="1"/>
              <a:t>gating</a:t>
            </a:r>
            <a:r>
              <a:rPr lang="nl-NL" sz="1600" dirty="0"/>
              <a:t> </a:t>
            </a:r>
            <a:r>
              <a:rPr lang="nl-NL" sz="1600" dirty="0" err="1"/>
              <a:t>strategy</a:t>
            </a:r>
            <a:r>
              <a:rPr lang="nl-NL" sz="1600" dirty="0"/>
              <a:t> of 38/C/T </a:t>
            </a:r>
            <a:r>
              <a:rPr lang="nl-NL" sz="1600"/>
              <a:t>CAR TVP </a:t>
            </a:r>
            <a:r>
              <a:rPr lang="nl-NL" sz="1600" dirty="0" err="1"/>
              <a:t>cells</a:t>
            </a:r>
            <a:r>
              <a:rPr lang="nl-NL" sz="1600" dirty="0"/>
              <a:t> </a:t>
            </a:r>
          </a:p>
        </p:txBody>
      </p:sp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l="13823" t="16938" r="4607" b="10269"/>
          <a:stretch/>
        </p:blipFill>
        <p:spPr>
          <a:xfrm>
            <a:off x="7013849" y="3452409"/>
            <a:ext cx="1761893" cy="1572322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3"/>
          <a:srcRect l="12919" t="17256" r="1898" b="9436"/>
          <a:stretch/>
        </p:blipFill>
        <p:spPr>
          <a:xfrm>
            <a:off x="9199488" y="3418955"/>
            <a:ext cx="1839952" cy="1583474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4"/>
          <a:srcRect l="12325" t="17553" r="3575" b="10902"/>
          <a:stretch/>
        </p:blipFill>
        <p:spPr>
          <a:xfrm>
            <a:off x="7013849" y="967406"/>
            <a:ext cx="1816573" cy="1545367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/>
        </p:nvPicPr>
        <p:blipFill rotWithShape="1">
          <a:blip r:embed="rId5"/>
          <a:srcRect l="11141" t="17575" r="3769" b="2921"/>
          <a:stretch/>
        </p:blipFill>
        <p:spPr>
          <a:xfrm>
            <a:off x="9237683" y="926049"/>
            <a:ext cx="1837948" cy="1717289"/>
          </a:xfrm>
          <a:prstGeom prst="rect">
            <a:avLst/>
          </a:prstGeom>
        </p:spPr>
      </p:pic>
      <p:cxnSp>
        <p:nvCxnSpPr>
          <p:cNvPr id="28" name="Rechte verbindingslijn met pijl 27"/>
          <p:cNvCxnSpPr/>
          <p:nvPr/>
        </p:nvCxnSpPr>
        <p:spPr>
          <a:xfrm>
            <a:off x="8157683" y="1479894"/>
            <a:ext cx="108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9" name="Rechte verbindingslijn met pijl 28"/>
          <p:cNvCxnSpPr/>
          <p:nvPr/>
        </p:nvCxnSpPr>
        <p:spPr>
          <a:xfrm>
            <a:off x="8342050" y="4010437"/>
            <a:ext cx="108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0" name="Tekstvak 29"/>
          <p:cNvSpPr txBox="1"/>
          <p:nvPr/>
        </p:nvSpPr>
        <p:spPr>
          <a:xfrm>
            <a:off x="8547141" y="554954"/>
            <a:ext cx="1304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Pre- </a:t>
            </a:r>
            <a:r>
              <a:rPr lang="nl-NL" sz="1600" dirty="0" err="1"/>
              <a:t>sort</a:t>
            </a:r>
            <a:endParaRPr lang="nl-NL" sz="1600" dirty="0"/>
          </a:p>
        </p:txBody>
      </p:sp>
      <p:sp>
        <p:nvSpPr>
          <p:cNvPr id="31" name="Tekstvak 30"/>
          <p:cNvSpPr txBox="1"/>
          <p:nvPr/>
        </p:nvSpPr>
        <p:spPr>
          <a:xfrm>
            <a:off x="8547140" y="3080401"/>
            <a:ext cx="1304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Post- </a:t>
            </a:r>
            <a:r>
              <a:rPr lang="nl-NL" sz="1600" dirty="0" err="1"/>
              <a:t>sort</a:t>
            </a:r>
            <a:endParaRPr lang="nl-NL" sz="1600" dirty="0"/>
          </a:p>
        </p:txBody>
      </p:sp>
      <p:sp>
        <p:nvSpPr>
          <p:cNvPr id="32" name="Tekstvak 31"/>
          <p:cNvSpPr txBox="1"/>
          <p:nvPr/>
        </p:nvSpPr>
        <p:spPr>
          <a:xfrm rot="16200000">
            <a:off x="6195790" y="1592393"/>
            <a:ext cx="1304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/>
              <a:t>CD38 CAR (</a:t>
            </a:r>
            <a:r>
              <a:rPr lang="nl-NL" sz="1200" dirty="0" err="1"/>
              <a:t>dsRed</a:t>
            </a:r>
            <a:r>
              <a:rPr lang="nl-NL" sz="1200" dirty="0"/>
              <a:t>)</a:t>
            </a:r>
          </a:p>
        </p:txBody>
      </p:sp>
      <p:sp>
        <p:nvSpPr>
          <p:cNvPr id="33" name="Tekstvak 32"/>
          <p:cNvSpPr txBox="1"/>
          <p:nvPr/>
        </p:nvSpPr>
        <p:spPr>
          <a:xfrm rot="16200000">
            <a:off x="6130670" y="3993928"/>
            <a:ext cx="1304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/>
              <a:t>CD38 CAR (</a:t>
            </a:r>
            <a:r>
              <a:rPr lang="nl-NL" sz="1200" dirty="0" err="1"/>
              <a:t>dsRed</a:t>
            </a:r>
            <a:r>
              <a:rPr lang="nl-NL" sz="1200" dirty="0"/>
              <a:t>)</a:t>
            </a:r>
          </a:p>
        </p:txBody>
      </p:sp>
      <p:sp>
        <p:nvSpPr>
          <p:cNvPr id="34" name="Tekstvak 33"/>
          <p:cNvSpPr txBox="1"/>
          <p:nvPr/>
        </p:nvSpPr>
        <p:spPr>
          <a:xfrm>
            <a:off x="7392990" y="5071693"/>
            <a:ext cx="1304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/>
              <a:t>CLEC12A CAR (</a:t>
            </a:r>
            <a:r>
              <a:rPr lang="nl-NL" sz="1200" dirty="0" err="1"/>
              <a:t>sII</a:t>
            </a:r>
            <a:r>
              <a:rPr lang="nl-NL" sz="1200" dirty="0"/>
              <a:t>)</a:t>
            </a:r>
          </a:p>
        </p:txBody>
      </p:sp>
      <p:sp>
        <p:nvSpPr>
          <p:cNvPr id="35" name="Tekstvak 34"/>
          <p:cNvSpPr txBox="1"/>
          <p:nvPr/>
        </p:nvSpPr>
        <p:spPr>
          <a:xfrm>
            <a:off x="7392990" y="2543309"/>
            <a:ext cx="1304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/>
              <a:t>CLEC12A CAR (</a:t>
            </a:r>
            <a:r>
              <a:rPr lang="nl-NL" sz="1200" dirty="0" err="1"/>
              <a:t>sII</a:t>
            </a:r>
            <a:r>
              <a:rPr lang="nl-NL" sz="1200" dirty="0"/>
              <a:t>)</a:t>
            </a:r>
          </a:p>
        </p:txBody>
      </p:sp>
      <p:sp>
        <p:nvSpPr>
          <p:cNvPr id="36" name="Tekstvak 35"/>
          <p:cNvSpPr txBox="1"/>
          <p:nvPr/>
        </p:nvSpPr>
        <p:spPr>
          <a:xfrm rot="16200000">
            <a:off x="10963284" y="1714262"/>
            <a:ext cx="1304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/>
              <a:t>TIM3 CAR (LNGFR)</a:t>
            </a:r>
          </a:p>
        </p:txBody>
      </p:sp>
      <p:sp>
        <p:nvSpPr>
          <p:cNvPr id="37" name="Tekstvak 36"/>
          <p:cNvSpPr txBox="1"/>
          <p:nvPr/>
        </p:nvSpPr>
        <p:spPr>
          <a:xfrm rot="16200000">
            <a:off x="10963283" y="3979859"/>
            <a:ext cx="1304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/>
              <a:t>TIM3 CAR (LNGFR)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FBA9D77-9449-0163-4F53-0767E6E29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dirty="0" err="1"/>
              <a:t>Supplementary</a:t>
            </a:r>
            <a:r>
              <a:rPr lang="nl-NL" dirty="0"/>
              <a:t> </a:t>
            </a:r>
            <a:r>
              <a:rPr lang="nl-NL" dirty="0" err="1"/>
              <a:t>Figure</a:t>
            </a:r>
            <a:r>
              <a:rPr lang="nl-NL" dirty="0"/>
              <a:t> 4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505C34E-2E0C-2123-BE1B-58A886139C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2554" y="2160690"/>
            <a:ext cx="1969179" cy="1804572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7653D104-1876-B165-95DB-CE8177D1A3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20991" y="2178115"/>
            <a:ext cx="1963082" cy="1804572"/>
          </a:xfrm>
          <a:prstGeom prst="rect">
            <a:avLst/>
          </a:prstGeom>
        </p:spPr>
      </p:pic>
      <p:cxnSp>
        <p:nvCxnSpPr>
          <p:cNvPr id="13" name="Rechte verbindingslijn met pijl 12"/>
          <p:cNvCxnSpPr/>
          <p:nvPr/>
        </p:nvCxnSpPr>
        <p:spPr>
          <a:xfrm>
            <a:off x="2863332" y="3107175"/>
            <a:ext cx="1648560" cy="223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>
            <a:off x="4938381" y="2992413"/>
            <a:ext cx="108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9817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488890" y="2411433"/>
          <a:ext cx="3556000" cy="269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3556700" imgH="2691071" progId="Prism9.Document">
                  <p:embed/>
                </p:oleObj>
              </mc:Choice>
              <mc:Fallback>
                <p:oleObj name="Prism 9" r:id="rId2" imgW="3556700" imgH="2691071" progId="Prism9.Document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88890" y="2411433"/>
                        <a:ext cx="3556000" cy="2690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kstvak 6"/>
          <p:cNvSpPr txBox="1"/>
          <p:nvPr/>
        </p:nvSpPr>
        <p:spPr>
          <a:xfrm>
            <a:off x="2176772" y="2078275"/>
            <a:ext cx="114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Donor 1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538061" y="2078277"/>
            <a:ext cx="114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Donor 2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7101651" y="2078277"/>
            <a:ext cx="114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Donor 3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3253233" y="2411432"/>
          <a:ext cx="3556000" cy="269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4" imgW="3556700" imgH="2691071" progId="Prism9.Document">
                  <p:embed/>
                </p:oleObj>
              </mc:Choice>
              <mc:Fallback>
                <p:oleObj name="Prism 9" r:id="rId4" imgW="3556700" imgH="2691071" progId="Prism9.Document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53233" y="2411432"/>
                        <a:ext cx="3556000" cy="2690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732772" y="2411432"/>
          <a:ext cx="4848225" cy="269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6" imgW="4848147" imgH="2691071" progId="Prism9.Document">
                  <p:embed/>
                </p:oleObj>
              </mc:Choice>
              <mc:Fallback>
                <p:oleObj name="Prism 9" r:id="rId6" imgW="4848147" imgH="2691071" progId="Prism9.Document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32772" y="2411432"/>
                        <a:ext cx="4848225" cy="26908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dirty="0" err="1"/>
              <a:t>Supplementary</a:t>
            </a:r>
            <a:r>
              <a:rPr lang="nl-NL" dirty="0"/>
              <a:t> </a:t>
            </a:r>
            <a:r>
              <a:rPr lang="nl-NL" dirty="0" err="1"/>
              <a:t>Figure</a:t>
            </a:r>
            <a:r>
              <a:rPr lang="nl-NL" dirty="0"/>
              <a:t> 5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1369424" y="5229839"/>
            <a:ext cx="8018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err="1"/>
              <a:t>Supplementary</a:t>
            </a:r>
            <a:r>
              <a:rPr lang="nl-NL" sz="1600" dirty="0"/>
              <a:t> </a:t>
            </a:r>
            <a:r>
              <a:rPr lang="nl-NL" sz="1600" dirty="0" err="1"/>
              <a:t>Figure</a:t>
            </a:r>
            <a:r>
              <a:rPr lang="nl-NL" sz="1600" dirty="0"/>
              <a:t> 5. </a:t>
            </a:r>
            <a:r>
              <a:rPr lang="nl-NL" sz="1600" dirty="0" err="1"/>
              <a:t>Proportions</a:t>
            </a:r>
            <a:r>
              <a:rPr lang="nl-NL" sz="1600" dirty="0"/>
              <a:t> of TN, SP, DP </a:t>
            </a:r>
            <a:r>
              <a:rPr lang="nl-NL" sz="1600" dirty="0" err="1"/>
              <a:t>and</a:t>
            </a:r>
            <a:r>
              <a:rPr lang="nl-NL" sz="1600" dirty="0"/>
              <a:t> TP </a:t>
            </a:r>
            <a:r>
              <a:rPr lang="nl-NL" sz="1600" dirty="0" err="1"/>
              <a:t>cells</a:t>
            </a:r>
            <a:r>
              <a:rPr lang="nl-NL" sz="1600" dirty="0"/>
              <a:t> in </a:t>
            </a:r>
            <a:r>
              <a:rPr lang="nl-NL" sz="1600" dirty="0" err="1"/>
              <a:t>three</a:t>
            </a:r>
            <a:r>
              <a:rPr lang="nl-NL" sz="1600" dirty="0"/>
              <a:t> independent T-</a:t>
            </a:r>
            <a:r>
              <a:rPr lang="nl-NL" sz="1600" dirty="0" err="1"/>
              <a:t>cell</a:t>
            </a:r>
            <a:r>
              <a:rPr lang="nl-NL" sz="1600" dirty="0"/>
              <a:t> donors. T</a:t>
            </a:r>
            <a:r>
              <a:rPr lang="en-US" sz="1600" dirty="0"/>
              <a:t>N = triple CAR/marker negative, SP = single CAR/marker positive, DP = double CAR/marker positive, TP = triple CAR/marker positive.</a:t>
            </a:r>
            <a:r>
              <a:rPr lang="nl-NL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940311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516</Words>
  <Application>Microsoft Office PowerPoint</Application>
  <PresentationFormat>Breedbeeld</PresentationFormat>
  <Paragraphs>97</Paragraphs>
  <Slides>6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2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Prism 10</vt:lpstr>
      <vt:lpstr>Prism 9</vt:lpstr>
      <vt:lpstr>Tables </vt:lpstr>
      <vt:lpstr>Supplementary Figure 1</vt:lpstr>
      <vt:lpstr>Supplementary Figure 2</vt:lpstr>
      <vt:lpstr>Supplementary Figure 3</vt:lpstr>
      <vt:lpstr>Supplementary Figure 4</vt:lpstr>
      <vt:lpstr>Supplementary Figure 5</vt:lpstr>
    </vt:vector>
  </TitlesOfParts>
  <Company>VUmc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Tables </dc:title>
  <dc:creator>Schans, J.J. van der (Jort)</dc:creator>
  <cp:lastModifiedBy>Schans, J.J. van der (Jort)</cp:lastModifiedBy>
  <cp:revision>11</cp:revision>
  <dcterms:created xsi:type="dcterms:W3CDTF">2024-03-05T14:25:22Z</dcterms:created>
  <dcterms:modified xsi:type="dcterms:W3CDTF">2024-11-08T11:53:03Z</dcterms:modified>
</cp:coreProperties>
</file>