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6858000" cy="9906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gIv6ZSDvyUHWFYZ9DxzDXKd6YQ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B73E6A3-D26D-4258-BEAB-1F8A09563376}">
  <a:tblStyle styleId="{2B73E6A3-D26D-4258-BEAB-1F8A0956337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2602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0" name="Google Shape;13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/>
          <p:nvPr/>
        </p:nvSpPr>
        <p:spPr>
          <a:xfrm>
            <a:off x="722425" y="8542548"/>
            <a:ext cx="55911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fr-FR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Figure S</a:t>
            </a:r>
            <a:r>
              <a:rPr lang="fr-FR" sz="1000" b="1">
                <a:solidFill>
                  <a:schemeClr val="dk1"/>
                </a:solidFill>
              </a:rPr>
              <a:t>11</a:t>
            </a:r>
            <a:r>
              <a:rPr lang="fr-FR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fr-FR" sz="1000">
                <a:solidFill>
                  <a:schemeClr val="dk1"/>
                </a:solidFill>
              </a:rPr>
              <a:t>PSY1, PSY2 and T3O best homology-based three dimensional structure prediction from TrRosetta. </a:t>
            </a:r>
            <a:r>
              <a:rPr lang="fr-FR" sz="1000" i="0" u="none" strike="noStrike" cap="none">
                <a:solidFill>
                  <a:schemeClr val="dk1"/>
                </a:solidFill>
              </a:rPr>
              <a:t>(A) Qualitative assessments o</a:t>
            </a:r>
            <a:r>
              <a:rPr lang="fr-FR" sz="1000">
                <a:solidFill>
                  <a:schemeClr val="dk1"/>
                </a:solidFill>
              </a:rPr>
              <a:t>f models.</a:t>
            </a:r>
            <a:r>
              <a:rPr lang="fr-FR" sz="1000" i="0" u="none" strike="noStrike" cap="none">
                <a:solidFill>
                  <a:schemeClr val="dk1"/>
                </a:solidFill>
              </a:rPr>
              <a:t> </a:t>
            </a:r>
            <a:r>
              <a:rPr lang="fr-FR" sz="1000">
                <a:solidFill>
                  <a:schemeClr val="dk1"/>
                </a:solidFill>
              </a:rPr>
              <a:t>(</a:t>
            </a:r>
            <a:r>
              <a:rPr lang="fr-FR" sz="1000" i="0" u="none" strike="noStrike" cap="none">
                <a:solidFill>
                  <a:schemeClr val="dk1"/>
                </a:solidFill>
              </a:rPr>
              <a:t>B) </a:t>
            </a:r>
            <a:r>
              <a:rPr lang="fr-FR" sz="1000">
                <a:solidFill>
                  <a:schemeClr val="dk1"/>
                </a:solidFill>
              </a:rPr>
              <a:t>Superimposition</a:t>
            </a:r>
            <a:r>
              <a:rPr lang="fr-FR" sz="1000" i="0" u="none" strike="noStrike" cap="none">
                <a:solidFill>
                  <a:schemeClr val="dk1"/>
                </a:solidFill>
              </a:rPr>
              <a:t> of models </a:t>
            </a:r>
            <a:r>
              <a:rPr lang="fr-FR" sz="1000">
                <a:solidFill>
                  <a:schemeClr val="dk1"/>
                </a:solidFill>
              </a:rPr>
              <a:t>with catalytic heme (white). PYS1 (green), PYS2 (blue) and T3O (pink). The transmembrane domain was removed as low confidence prediction parts of the proteins.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3" name="Google Shape;133;p21"/>
          <p:cNvGraphicFramePr/>
          <p:nvPr/>
        </p:nvGraphicFramePr>
        <p:xfrm>
          <a:off x="766500" y="799125"/>
          <a:ext cx="5502975" cy="1519989"/>
        </p:xfrm>
        <a:graphic>
          <a:graphicData uri="http://schemas.openxmlformats.org/drawingml/2006/table">
            <a:tbl>
              <a:tblPr>
                <a:noFill/>
                <a:tableStyleId>{2B73E6A3-D26D-4258-BEAB-1F8A09563376}</a:tableStyleId>
              </a:tblPr>
              <a:tblGrid>
                <a:gridCol w="509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0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8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4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0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0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04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04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 b="1"/>
                        <a:t>TM- score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 b="1"/>
                        <a:t>Clashscore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 b="1"/>
                        <a:t>Poor rotamers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 b="1"/>
                        <a:t>Ramachandran outliers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 b="1"/>
                        <a:t>Bad bonds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 b="1"/>
                        <a:t>Bad angles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 b="1"/>
                        <a:t>Cis Prolines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4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 b="1"/>
                        <a:t>PYS1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0,918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2,33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0,39%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0,10%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0,16%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6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 b="1"/>
                        <a:t>PYS2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0,936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1,11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0,59%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0,12%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0,20%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7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 b="1"/>
                        <a:t>T3O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0,928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1,59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0,40%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0,10%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0,21%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000"/>
                        <a:t>0%</a:t>
                      </a:r>
                      <a:endParaRPr sz="10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4" name="Google Shape;134;p21"/>
          <p:cNvSpPr txBox="1"/>
          <p:nvPr/>
        </p:nvSpPr>
        <p:spPr>
          <a:xfrm>
            <a:off x="624775" y="502475"/>
            <a:ext cx="4698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sz="23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1"/>
          <p:cNvSpPr txBox="1"/>
          <p:nvPr/>
        </p:nvSpPr>
        <p:spPr>
          <a:xfrm>
            <a:off x="1428175" y="2622050"/>
            <a:ext cx="4698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sz="23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6" name="Google Shape;13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6312" y="2622062"/>
            <a:ext cx="4243375" cy="5670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1"/>
          <p:cNvSpPr txBox="1"/>
          <p:nvPr/>
        </p:nvSpPr>
        <p:spPr>
          <a:xfrm>
            <a:off x="1428175" y="2622050"/>
            <a:ext cx="4698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sz="23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Office PowerPoint</Application>
  <PresentationFormat>Format A4 (210 x 297 mm)</PresentationFormat>
  <Paragraphs>35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Birer Williams</dc:creator>
  <cp:lastModifiedBy>Vincent Courdavault</cp:lastModifiedBy>
  <cp:revision>2</cp:revision>
  <dcterms:created xsi:type="dcterms:W3CDTF">2024-06-19T10:01:50Z</dcterms:created>
  <dcterms:modified xsi:type="dcterms:W3CDTF">2024-07-24T16:19:07Z</dcterms:modified>
</cp:coreProperties>
</file>