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Iv6ZSDvyUHWFYZ9DxzDXKd6YQ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73E6A3-D26D-4258-BEAB-1F8A09563376}">
  <a:tblStyle styleId="{2B73E6A3-D26D-4258-BEAB-1F8A095633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2602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5" descr="Une image contenant texte, diagramme, ligne, Tracé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t="10384"/>
          <a:stretch/>
        </p:blipFill>
        <p:spPr>
          <a:xfrm>
            <a:off x="0" y="2266180"/>
            <a:ext cx="6866462" cy="3945562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5"/>
          <p:cNvSpPr txBox="1"/>
          <p:nvPr/>
        </p:nvSpPr>
        <p:spPr>
          <a:xfrm>
            <a:off x="722438" y="6161540"/>
            <a:ext cx="5591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Supplemental Figure S</a:t>
            </a:r>
            <a:r>
              <a:rPr lang="fr-FR" sz="1000" b="1">
                <a:solidFill>
                  <a:schemeClr val="dk1"/>
                </a:solidFill>
              </a:rPr>
              <a:t>6</a:t>
            </a: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MS/</a:t>
            </a:r>
            <a:r>
              <a:rPr lang="fr-FR" sz="1000">
                <a:solidFill>
                  <a:schemeClr val="dk1"/>
                </a:solidFill>
              </a:rPr>
              <a:t>MS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comparison of authentic standard of pachysiphine </a:t>
            </a:r>
            <a:r>
              <a:rPr lang="fr-FR" sz="1000">
                <a:solidFill>
                  <a:schemeClr val="dk1"/>
                </a:solidFill>
              </a:rPr>
              <a:t>[M+H]</a:t>
            </a:r>
            <a:r>
              <a:rPr lang="fr-FR" sz="1000" baseline="30000">
                <a:solidFill>
                  <a:schemeClr val="dk1"/>
                </a:solidFill>
              </a:rPr>
              <a:t>+ 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353.1863 (top) and PSY2 product at </a:t>
            </a:r>
            <a:r>
              <a:rPr lang="fr-FR" sz="10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m/z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353.1874 (bottom). Correlation score (GNPS-like score) of 0.98.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Format A4 (210 x 297 mm)</PresentationFormat>
  <Paragraphs>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Birer Williams</dc:creator>
  <cp:lastModifiedBy>Vincent Courdavault</cp:lastModifiedBy>
  <cp:revision>2</cp:revision>
  <dcterms:created xsi:type="dcterms:W3CDTF">2024-06-19T10:01:50Z</dcterms:created>
  <dcterms:modified xsi:type="dcterms:W3CDTF">2024-07-24T14:00:32Z</dcterms:modified>
</cp:coreProperties>
</file>