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68" r:id="rId2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Iv6ZSDvyUHWFYZ9DxzDXKd6YQ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73E6A3-D26D-4258-BEAB-1F8A09563376}">
  <a:tblStyle styleId="{2B73E6A3-D26D-4258-BEAB-1F8A095633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2602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8" name="Google Shape;1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6" descr="Une image contenant texte, diagramme, ligne, Tracé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t="11513"/>
          <a:stretch/>
        </p:blipFill>
        <p:spPr>
          <a:xfrm>
            <a:off x="0" y="499872"/>
            <a:ext cx="6858000" cy="384194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6"/>
          <p:cNvSpPr txBox="1"/>
          <p:nvPr/>
        </p:nvSpPr>
        <p:spPr>
          <a:xfrm>
            <a:off x="825308" y="4199621"/>
            <a:ext cx="5591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fr-FR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Figure S1</a:t>
            </a:r>
            <a:r>
              <a:rPr lang="fr-FR" sz="1000" b="1">
                <a:solidFill>
                  <a:schemeClr val="dk1"/>
                </a:solidFill>
              </a:rPr>
              <a:t>6</a:t>
            </a:r>
            <a:r>
              <a:rPr lang="fr-FR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MS</a:t>
            </a:r>
            <a:r>
              <a:rPr lang="fr-FR" sz="1000">
                <a:solidFill>
                  <a:schemeClr val="dk1"/>
                </a:solidFill>
              </a:rPr>
              <a:t>/MS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comparison of authentic standard of 16</a:t>
            </a:r>
            <a:r>
              <a:rPr lang="fr-FR" sz="1000">
                <a:solidFill>
                  <a:schemeClr val="dk1"/>
                </a:solidFill>
              </a:rPr>
              <a:t>-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methoxytabersonine </a:t>
            </a:r>
            <a:r>
              <a:rPr lang="fr-FR" sz="1000">
                <a:solidFill>
                  <a:schemeClr val="dk1"/>
                </a:solidFill>
              </a:rPr>
              <a:t>[M+H]</a:t>
            </a:r>
            <a:r>
              <a:rPr lang="fr-FR" sz="1000" baseline="30000">
                <a:solidFill>
                  <a:schemeClr val="dk1"/>
                </a:solidFill>
              </a:rPr>
              <a:t>+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367.2021 (top) and TeT16H + Te16OMT1 product at </a:t>
            </a:r>
            <a:r>
              <a:rPr lang="fr-FR" sz="10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m/z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367.2023 (bottom). Correlation score (GNPS-like score) of 0.91.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Format A4 (210 x 297 mm)</PresentationFormat>
  <Paragraphs>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Birer Williams</dc:creator>
  <cp:lastModifiedBy>Vincent Courdavault</cp:lastModifiedBy>
  <cp:revision>2</cp:revision>
  <dcterms:created xsi:type="dcterms:W3CDTF">2024-06-19T10:01:50Z</dcterms:created>
  <dcterms:modified xsi:type="dcterms:W3CDTF">2024-07-24T16:22:38Z</dcterms:modified>
</cp:coreProperties>
</file>