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2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notesSlides/notesSlide3.xml" ContentType="application/vnd.openxmlformats-officedocument.presentationml.notesSlid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charts/chart16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charts/chart17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ppt/charts/chart18.xml" ContentType="application/vnd.openxmlformats-officedocument.drawingml.chart+xml"/>
  <Override PartName="/ppt/charts/style18.xml" ContentType="application/vnd.ms-office.chartstyle+xml"/>
  <Override PartName="/ppt/charts/colors18.xml" ContentType="application/vnd.ms-office.chartcolorstyle+xml"/>
  <Override PartName="/ppt/charts/chart19.xml" ContentType="application/vnd.openxmlformats-officedocument.drawingml.chart+xml"/>
  <Override PartName="/ppt/charts/style19.xml" ContentType="application/vnd.ms-office.chartstyle+xml"/>
  <Override PartName="/ppt/charts/colors19.xml" ContentType="application/vnd.ms-office.chartcolorstyle+xml"/>
  <Override PartName="/ppt/charts/chart20.xml" ContentType="application/vnd.openxmlformats-officedocument.drawingml.chart+xml"/>
  <Override PartName="/ppt/charts/style20.xml" ContentType="application/vnd.ms-office.chartstyle+xml"/>
  <Override PartName="/ppt/charts/colors20.xml" ContentType="application/vnd.ms-office.chartcolorstyle+xml"/>
  <Override PartName="/ppt/charts/chart21.xml" ContentType="application/vnd.openxmlformats-officedocument.drawingml.chart+xml"/>
  <Override PartName="/ppt/charts/style21.xml" ContentType="application/vnd.ms-office.chartstyle+xml"/>
  <Override PartName="/ppt/charts/colors21.xml" ContentType="application/vnd.ms-office.chartcolorstyle+xml"/>
  <Override PartName="/ppt/charts/chart22.xml" ContentType="application/vnd.openxmlformats-officedocument.drawingml.chart+xml"/>
  <Override PartName="/ppt/charts/style22.xml" ContentType="application/vnd.ms-office.chartstyle+xml"/>
  <Override PartName="/ppt/charts/colors22.xml" ContentType="application/vnd.ms-office.chartcolorstyle+xml"/>
  <Override PartName="/ppt/charts/chart23.xml" ContentType="application/vnd.openxmlformats-officedocument.drawingml.chart+xml"/>
  <Override PartName="/ppt/charts/style23.xml" ContentType="application/vnd.ms-office.chartstyle+xml"/>
  <Override PartName="/ppt/charts/colors23.xml" ContentType="application/vnd.ms-office.chartcolorstyle+xml"/>
  <Override PartName="/ppt/charts/chart24.xml" ContentType="application/vnd.openxmlformats-officedocument.drawingml.chart+xml"/>
  <Override PartName="/ppt/charts/style24.xml" ContentType="application/vnd.ms-office.chartstyle+xml"/>
  <Override PartName="/ppt/charts/colors24.xml" ContentType="application/vnd.ms-office.chartcolorstyle+xml"/>
  <Override PartName="/ppt/charts/chart25.xml" ContentType="application/vnd.openxmlformats-officedocument.drawingml.chart+xml"/>
  <Override PartName="/ppt/charts/style25.xml" ContentType="application/vnd.ms-office.chartstyle+xml"/>
  <Override PartName="/ppt/charts/colors25.xml" ContentType="application/vnd.ms-office.chartcolorstyle+xml"/>
  <Override PartName="/ppt/charts/chart26.xml" ContentType="application/vnd.openxmlformats-officedocument.drawingml.chart+xml"/>
  <Override PartName="/ppt/charts/style26.xml" ContentType="application/vnd.ms-office.chartstyle+xml"/>
  <Override PartName="/ppt/charts/colors26.xml" ContentType="application/vnd.ms-office.chartcolorstyle+xml"/>
  <Override PartName="/ppt/charts/chart27.xml" ContentType="application/vnd.openxmlformats-officedocument.drawingml.chart+xml"/>
  <Override PartName="/ppt/charts/style27.xml" ContentType="application/vnd.ms-office.chartstyle+xml"/>
  <Override PartName="/ppt/charts/colors27.xml" ContentType="application/vnd.ms-office.chartcolorstyle+xml"/>
  <Override PartName="/ppt/charts/chart28.xml" ContentType="application/vnd.openxmlformats-officedocument.drawingml.chart+xml"/>
  <Override PartName="/ppt/charts/style28.xml" ContentType="application/vnd.ms-office.chartstyle+xml"/>
  <Override PartName="/ppt/charts/colors28.xml" ContentType="application/vnd.ms-office.chartcolorstyle+xml"/>
  <Override PartName="/ppt/charts/chart29.xml" ContentType="application/vnd.openxmlformats-officedocument.drawingml.chart+xml"/>
  <Override PartName="/ppt/charts/style29.xml" ContentType="application/vnd.ms-office.chartstyle+xml"/>
  <Override PartName="/ppt/charts/colors29.xml" ContentType="application/vnd.ms-office.chartcolorstyle+xml"/>
  <Override PartName="/ppt/charts/chart30.xml" ContentType="application/vnd.openxmlformats-officedocument.drawingml.chart+xml"/>
  <Override PartName="/ppt/charts/style30.xml" ContentType="application/vnd.ms-office.chartstyle+xml"/>
  <Override PartName="/ppt/charts/colors30.xml" ContentType="application/vnd.ms-office.chartcolorstyle+xml"/>
  <Override PartName="/ppt/charts/chart31.xml" ContentType="application/vnd.openxmlformats-officedocument.drawingml.chart+xml"/>
  <Override PartName="/ppt/charts/style31.xml" ContentType="application/vnd.ms-office.chartstyle+xml"/>
  <Override PartName="/ppt/charts/colors31.xml" ContentType="application/vnd.ms-office.chartcolorstyle+xml"/>
  <Override PartName="/ppt/charts/chart32.xml" ContentType="application/vnd.openxmlformats-officedocument.drawingml.chart+xml"/>
  <Override PartName="/ppt/charts/style32.xml" ContentType="application/vnd.ms-office.chartstyle+xml"/>
  <Override PartName="/ppt/charts/colors32.xml" ContentType="application/vnd.ms-office.chartcolorstyle+xml"/>
  <Override PartName="/ppt/charts/chart33.xml" ContentType="application/vnd.openxmlformats-officedocument.drawingml.chart+xml"/>
  <Override PartName="/ppt/charts/style33.xml" ContentType="application/vnd.ms-office.chartstyle+xml"/>
  <Override PartName="/ppt/charts/colors33.xml" ContentType="application/vnd.ms-office.chartcolorstyle+xml"/>
  <Override PartName="/ppt/charts/chart34.xml" ContentType="application/vnd.openxmlformats-officedocument.drawingml.chart+xml"/>
  <Override PartName="/ppt/charts/style34.xml" ContentType="application/vnd.ms-office.chartstyle+xml"/>
  <Override PartName="/ppt/charts/colors34.xml" ContentType="application/vnd.ms-office.chartcolorstyle+xml"/>
  <Override PartName="/ppt/charts/chart35.xml" ContentType="application/vnd.openxmlformats-officedocument.drawingml.chart+xml"/>
  <Override PartName="/ppt/charts/style35.xml" ContentType="application/vnd.ms-office.chartstyle+xml"/>
  <Override PartName="/ppt/charts/colors3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324" r:id="rId3"/>
    <p:sldId id="277" r:id="rId4"/>
    <p:sldId id="262" r:id="rId5"/>
    <p:sldId id="263" r:id="rId6"/>
    <p:sldId id="323" r:id="rId7"/>
    <p:sldId id="266" r:id="rId8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4141"/>
    <p:restoredTop sz="95082"/>
  </p:normalViewPr>
  <p:slideViewPr>
    <p:cSldViewPr snapToGrid="0" snapToObjects="1">
      <p:cViewPr varScale="1">
        <p:scale>
          <a:sx n="76" d="100"/>
          <a:sy n="76" d="100"/>
        </p:scale>
        <p:origin x="208" y="5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nobuyoshi/Desktop/Cell%20count%20MTT%20&#12463;&#12441;&#12521;&#12501;/Count%20Data%20GC23-10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nobuyoshi/Desktop/a1-Ds%20FL6%20Q22/a1-Ds%20FL6%20data&#12288;2.xlsx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nobuyoshi/Desktop/a1-Ds/a1-Flag%20data.xlsx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nobuyoshi/Desktop/FL6%20intensity/OS9/FL6%20OS9.xlsx" TargetMode="External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nobuyoshi/Desktop/FL6%20intensity/IRE1a/FL6%20IRE1a.xlsx" TargetMode="External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nobuyoshi/Desktop/FL6%20intensity/CREB3L4/FL6%20CREB3L4.xlsx" TargetMode="External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nobuyoshi/Desktop/FL6%20intensity/UBE2J1/FL6%20UBE2J1.xlsx" TargetMode="External"/><Relationship Id="rId2" Type="http://schemas.microsoft.com/office/2011/relationships/chartColorStyle" Target="colors15.xml"/><Relationship Id="rId1" Type="http://schemas.microsoft.com/office/2011/relationships/chartStyle" Target="style15.xm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nobuyoshi/Desktop/FL6%20intensity/GM130/FL6%20GM130.xlsx" TargetMode="External"/><Relationship Id="rId2" Type="http://schemas.microsoft.com/office/2011/relationships/chartColorStyle" Target="colors16.xml"/><Relationship Id="rId1" Type="http://schemas.microsoft.com/office/2011/relationships/chartStyle" Target="style16.xml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nobuyoshi/Desktop/FL6%20intensity/HSP70/FL6%20HSP70.xlsx" TargetMode="External"/><Relationship Id="rId2" Type="http://schemas.microsoft.com/office/2011/relationships/chartColorStyle" Target="colors17.xml"/><Relationship Id="rId1" Type="http://schemas.microsoft.com/office/2011/relationships/chartStyle" Target="style17.xml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nobuyoshi/Desktop/FL6%20intensity/HSC70/FL6%20HSC70.xlsx" TargetMode="External"/><Relationship Id="rId2" Type="http://schemas.microsoft.com/office/2011/relationships/chartColorStyle" Target="colors18.xml"/><Relationship Id="rId1" Type="http://schemas.microsoft.com/office/2011/relationships/chartStyle" Target="style18.xml"/></Relationships>
</file>

<file path=ppt/charts/_rels/chart19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nobuyoshi/Desktop/FL6%20intensity/Bactin/FL6%20Bactin.xlsx" TargetMode="External"/><Relationship Id="rId2" Type="http://schemas.microsoft.com/office/2011/relationships/chartColorStyle" Target="colors19.xml"/><Relationship Id="rId1" Type="http://schemas.microsoft.com/office/2011/relationships/chartStyle" Target="style19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nobuyoshi/Desktop/Cell%20count%20MTT%20&#12463;&#12441;&#12521;&#12501;/MTT%20assay%20GC23-10%200220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20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nobuyoshi/Desktop/Q22%20intensity/OS9/Q22%20OS9.xlsx" TargetMode="External"/><Relationship Id="rId2" Type="http://schemas.microsoft.com/office/2011/relationships/chartColorStyle" Target="colors20.xml"/><Relationship Id="rId1" Type="http://schemas.microsoft.com/office/2011/relationships/chartStyle" Target="style20.xml"/></Relationships>
</file>

<file path=ppt/charts/_rels/chart21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nobuyoshi/Desktop/Q22%20intensity/IRE1a/Q22%20IRE1a.xlsx" TargetMode="External"/><Relationship Id="rId2" Type="http://schemas.microsoft.com/office/2011/relationships/chartColorStyle" Target="colors21.xml"/><Relationship Id="rId1" Type="http://schemas.microsoft.com/office/2011/relationships/chartStyle" Target="style21.xml"/></Relationships>
</file>

<file path=ppt/charts/_rels/chart22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nobuyoshi/Desktop/Q22%20intensity/CREB3L4/Q22%20CREB3L4.xlsx" TargetMode="External"/><Relationship Id="rId2" Type="http://schemas.microsoft.com/office/2011/relationships/chartColorStyle" Target="colors22.xml"/><Relationship Id="rId1" Type="http://schemas.microsoft.com/office/2011/relationships/chartStyle" Target="style22.xml"/></Relationships>
</file>

<file path=ppt/charts/_rels/chart23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nobuyoshi/Desktop/Q22%20intensity/UBE2J1/Q22%20UBE2J1.xlsx" TargetMode="External"/><Relationship Id="rId2" Type="http://schemas.microsoft.com/office/2011/relationships/chartColorStyle" Target="colors23.xml"/><Relationship Id="rId1" Type="http://schemas.microsoft.com/office/2011/relationships/chartStyle" Target="style23.xml"/></Relationships>
</file>

<file path=ppt/charts/_rels/chart24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nobuyoshi/Desktop/Q22%20intensity/GM130/Q22%20GM130.xlsx" TargetMode="External"/><Relationship Id="rId2" Type="http://schemas.microsoft.com/office/2011/relationships/chartColorStyle" Target="colors24.xml"/><Relationship Id="rId1" Type="http://schemas.microsoft.com/office/2011/relationships/chartStyle" Target="style24.xml"/></Relationships>
</file>

<file path=ppt/charts/_rels/chart25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nobuyoshi/Desktop/Q22%20intensity/HSP70/Q22%20HSP70.xlsx" TargetMode="External"/><Relationship Id="rId2" Type="http://schemas.microsoft.com/office/2011/relationships/chartColorStyle" Target="colors25.xml"/><Relationship Id="rId1" Type="http://schemas.microsoft.com/office/2011/relationships/chartStyle" Target="style25.xml"/></Relationships>
</file>

<file path=ppt/charts/_rels/chart26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nobuyoshi/Desktop/Q22%20intensity/HSC70/Q22%20HSC70.xlsx" TargetMode="External"/><Relationship Id="rId2" Type="http://schemas.microsoft.com/office/2011/relationships/chartColorStyle" Target="colors26.xml"/><Relationship Id="rId1" Type="http://schemas.microsoft.com/office/2011/relationships/chartStyle" Target="style26.xml"/></Relationships>
</file>

<file path=ppt/charts/_rels/chart27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nobuyoshi/Desktop/Q22%20intensity/Bactin/Q22%20Bactin.xlsx" TargetMode="External"/><Relationship Id="rId2" Type="http://schemas.microsoft.com/office/2011/relationships/chartColorStyle" Target="colors27.xml"/><Relationship Id="rId1" Type="http://schemas.microsoft.com/office/2011/relationships/chartStyle" Target="style27.xml"/></Relationships>
</file>

<file path=ppt/charts/_rels/chart28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nobuyoshi/Desktop/siRNA%20intensity/IRE1a/siRNA%20IRE1a.xlsx" TargetMode="External"/><Relationship Id="rId2" Type="http://schemas.microsoft.com/office/2011/relationships/chartColorStyle" Target="colors28.xml"/><Relationship Id="rId1" Type="http://schemas.microsoft.com/office/2011/relationships/chartStyle" Target="style28.xml"/></Relationships>
</file>

<file path=ppt/charts/_rels/chart29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nobuyoshi/Desktop/siRNA%20intensity/CREB3L4/siRNA%20CREB3L4.xlsx" TargetMode="External"/><Relationship Id="rId2" Type="http://schemas.microsoft.com/office/2011/relationships/chartColorStyle" Target="colors29.xml"/><Relationship Id="rId1" Type="http://schemas.microsoft.com/office/2011/relationships/chartStyle" Target="style29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nobuyoshi/Desktop/LC3/GC20%20LC3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30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nobuyoshi/Desktop/siRNA%20intensity/OS9/siRNA%20OS9.xlsx" TargetMode="External"/><Relationship Id="rId2" Type="http://schemas.microsoft.com/office/2011/relationships/chartColorStyle" Target="colors30.xml"/><Relationship Id="rId1" Type="http://schemas.microsoft.com/office/2011/relationships/chartStyle" Target="style30.xml"/></Relationships>
</file>

<file path=ppt/charts/_rels/chart31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nobuyoshi/Desktop/siRNA%20intensity/UBE2J1/siRNA%20UBE2J1.xlsx" TargetMode="External"/><Relationship Id="rId2" Type="http://schemas.microsoft.com/office/2011/relationships/chartColorStyle" Target="colors31.xml"/><Relationship Id="rId1" Type="http://schemas.microsoft.com/office/2011/relationships/chartStyle" Target="style31.xml"/></Relationships>
</file>

<file path=ppt/charts/_rels/chart32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nobuyoshi/Desktop/siRNA%20intensity/GM130/siRNA%20GM130.xlsx" TargetMode="External"/><Relationship Id="rId2" Type="http://schemas.microsoft.com/office/2011/relationships/chartColorStyle" Target="colors32.xml"/><Relationship Id="rId1" Type="http://schemas.microsoft.com/office/2011/relationships/chartStyle" Target="style32.xml"/></Relationships>
</file>

<file path=ppt/charts/_rels/chart33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nobuyoshi/Desktop/siRNA%20intensity/HSP70/siRNA%20HSP70.xlsx" TargetMode="External"/><Relationship Id="rId2" Type="http://schemas.microsoft.com/office/2011/relationships/chartColorStyle" Target="colors33.xml"/><Relationship Id="rId1" Type="http://schemas.microsoft.com/office/2011/relationships/chartStyle" Target="style33.xml"/></Relationships>
</file>

<file path=ppt/charts/_rels/chart34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nobuyoshi/Desktop/siRNA%20intensity/HSC70/siRNA%20HSC70.xlsx" TargetMode="External"/><Relationship Id="rId2" Type="http://schemas.microsoft.com/office/2011/relationships/chartColorStyle" Target="colors34.xml"/><Relationship Id="rId1" Type="http://schemas.microsoft.com/office/2011/relationships/chartStyle" Target="style34.xml"/></Relationships>
</file>

<file path=ppt/charts/_rels/chart35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nobuyoshi/Desktop/siRNA%20intensity/Bactin/siRNA%20Bactin.xlsx" TargetMode="External"/><Relationship Id="rId2" Type="http://schemas.microsoft.com/office/2011/relationships/chartColorStyle" Target="colors35.xml"/><Relationship Id="rId1" Type="http://schemas.microsoft.com/office/2011/relationships/chartStyle" Target="style35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nobuyoshi/Desktop/Cell%20count%20MTT%20&#12463;&#12441;&#12521;&#12501;/Count%20Data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nobuyoshi/Desktop/Cell%20count%20MTT%20&#12463;&#12441;&#12521;&#12501;/MTT%20assay%20GC23-10%200220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nobuyoshi/Desktop/Cell%20count%20MTT%20&#12463;&#12441;&#12521;&#12501;/MTT%20assay%20FL6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nobuyoshi/Desktop/Cell%20count%20MTT%20&#12463;&#12441;&#12521;&#12501;/MTT%20assay%20Q22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nobuyoshi/Desktop/a1-Ds%20FL6%20Q22/a1-Ds%20Q22%20data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nobuyoshi/Desktop/a1-Ds/a1-Flag%20data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Sheet1!$F$15</c:f>
              <c:strCache>
                <c:ptCount val="1"/>
                <c:pt idx="0">
                  <c:v>GC23-10 -</c:v>
                </c:pt>
              </c:strCache>
            </c:strRef>
          </c:tx>
          <c:spPr>
            <a:ln w="25400" cap="rnd">
              <a:solidFill>
                <a:schemeClr val="bg2">
                  <a:lumMod val="10000"/>
                </a:schemeClr>
              </a:solidFill>
              <a:round/>
            </a:ln>
            <a:effectLst/>
          </c:spPr>
          <c:marker>
            <c:symbol val="square"/>
            <c:size val="5"/>
            <c:spPr>
              <a:solidFill>
                <a:schemeClr val="tx1"/>
              </a:solidFill>
              <a:ln w="9525">
                <a:noFill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Sheet1!$C$9:$F$9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2.4503963300459407E-3</c:v>
                  </c:pt>
                  <c:pt idx="2">
                    <c:v>9.4867112532495204E-3</c:v>
                  </c:pt>
                  <c:pt idx="3">
                    <c:v>2.08899713586411E-2</c:v>
                  </c:pt>
                </c:numCache>
              </c:numRef>
            </c:plus>
            <c:minus>
              <c:numRef>
                <c:f>Sheet1!$C$9:$F$9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2.4503963300459407E-3</c:v>
                  </c:pt>
                  <c:pt idx="2">
                    <c:v>9.4867112532495204E-3</c:v>
                  </c:pt>
                  <c:pt idx="3">
                    <c:v>2.08899713586411E-2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Sheet1!$G$14:$J$14</c:f>
              <c:strCache>
                <c:ptCount val="4"/>
                <c:pt idx="0">
                  <c:v>0</c:v>
                </c:pt>
                <c:pt idx="1">
                  <c:v>1ON</c:v>
                </c:pt>
                <c:pt idx="2">
                  <c:v>2ON</c:v>
                </c:pt>
                <c:pt idx="3">
                  <c:v>3ON</c:v>
                </c:pt>
              </c:strCache>
            </c:strRef>
          </c:cat>
          <c:val>
            <c:numRef>
              <c:f>Sheet1!$G$15:$J$15</c:f>
              <c:numCache>
                <c:formatCode>0.00</c:formatCode>
                <c:ptCount val="4"/>
                <c:pt idx="0" formatCode="General">
                  <c:v>0.02</c:v>
                </c:pt>
                <c:pt idx="1">
                  <c:v>0.04</c:v>
                </c:pt>
                <c:pt idx="2">
                  <c:v>0.1</c:v>
                </c:pt>
                <c:pt idx="3">
                  <c:v>0.24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1A7-FE4E-A860-D3CFDB21DAF3}"/>
            </c:ext>
          </c:extLst>
        </c:ser>
        <c:ser>
          <c:idx val="1"/>
          <c:order val="1"/>
          <c:tx>
            <c:strRef>
              <c:f>Sheet1!$F$16</c:f>
              <c:strCache>
                <c:ptCount val="1"/>
                <c:pt idx="0">
                  <c:v>GC23-10 +</c:v>
                </c:pt>
              </c:strCache>
            </c:strRef>
          </c:tx>
          <c:spPr>
            <a:ln w="25400" cap="rnd">
              <a:solidFill>
                <a:schemeClr val="bg2">
                  <a:lumMod val="25000"/>
                </a:schemeClr>
              </a:solidFill>
              <a:prstDash val="sysDash"/>
              <a:round/>
            </a:ln>
            <a:effectLst/>
          </c:spPr>
          <c:marker>
            <c:symbol val="diamond"/>
            <c:size val="8"/>
            <c:spPr>
              <a:solidFill>
                <a:schemeClr val="tx1"/>
              </a:solidFill>
              <a:ln w="9525">
                <a:solidFill>
                  <a:schemeClr val="tx1"/>
                </a:solidFill>
              </a:ln>
              <a:effectLst/>
            </c:spPr>
          </c:marker>
          <c:dPt>
            <c:idx val="0"/>
            <c:marker>
              <c:symbol val="diamond"/>
              <c:size val="5"/>
              <c:spPr>
                <a:solidFill>
                  <a:schemeClr val="tx1"/>
                </a:solidFill>
                <a:ln w="9525">
                  <a:solidFill>
                    <a:schemeClr val="tx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4-4527-C54D-A58C-051E95944933}"/>
              </c:ext>
            </c:extLst>
          </c:dPt>
          <c:dPt>
            <c:idx val="1"/>
            <c:marker>
              <c:symbol val="diamond"/>
              <c:size val="5"/>
              <c:spPr>
                <a:solidFill>
                  <a:schemeClr val="tx1"/>
                </a:solidFill>
                <a:ln w="9525">
                  <a:solidFill>
                    <a:schemeClr val="tx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3-4527-C54D-A58C-051E95944933}"/>
              </c:ext>
            </c:extLst>
          </c:dPt>
          <c:dPt>
            <c:idx val="2"/>
            <c:marker>
              <c:symbol val="diamond"/>
              <c:size val="6"/>
              <c:spPr>
                <a:solidFill>
                  <a:schemeClr val="tx1"/>
                </a:solidFill>
                <a:ln w="9525">
                  <a:solidFill>
                    <a:schemeClr val="tx1"/>
                  </a:solidFill>
                </a:ln>
                <a:effectLst/>
              </c:spPr>
            </c:marker>
            <c:bubble3D val="0"/>
            <c:spPr>
              <a:ln w="25400" cap="sq">
                <a:solidFill>
                  <a:schemeClr val="bg2">
                    <a:lumMod val="25000"/>
                  </a:schemeClr>
                </a:solidFill>
                <a:prstDash val="sysDash"/>
                <a:bevel/>
              </a:ln>
              <a:effectLst/>
            </c:spPr>
            <c:extLst>
              <c:ext xmlns:c16="http://schemas.microsoft.com/office/drawing/2014/chart" uri="{C3380CC4-5D6E-409C-BE32-E72D297353CC}">
                <c16:uniqueId val="{00000002-21A7-FE4E-A860-D3CFDB21DAF3}"/>
              </c:ext>
            </c:extLst>
          </c:dPt>
          <c:dPt>
            <c:idx val="3"/>
            <c:marker>
              <c:symbol val="diamond"/>
              <c:size val="5"/>
              <c:spPr>
                <a:solidFill>
                  <a:schemeClr val="tx1"/>
                </a:solidFill>
                <a:ln w="9525">
                  <a:solidFill>
                    <a:schemeClr val="tx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2-4527-C54D-A58C-051E95944933}"/>
              </c:ext>
            </c:extLst>
          </c:dPt>
          <c:errBars>
            <c:errDir val="y"/>
            <c:errBarType val="both"/>
            <c:errValType val="cust"/>
            <c:noEndCap val="0"/>
            <c:plus>
              <c:numRef>
                <c:f>Sheet1!$H$9:$K$9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1.1976837130450544E-3</c:v>
                  </c:pt>
                  <c:pt idx="2">
                    <c:v>5.1215225362425659E-3</c:v>
                  </c:pt>
                  <c:pt idx="3">
                    <c:v>1.656301547515042E-3</c:v>
                  </c:pt>
                </c:numCache>
              </c:numRef>
            </c:plus>
            <c:minus>
              <c:numRef>
                <c:f>Sheet1!$H$9:$K$9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1.1976837130450544E-3</c:v>
                  </c:pt>
                  <c:pt idx="2">
                    <c:v>5.1215225362425659E-3</c:v>
                  </c:pt>
                  <c:pt idx="3">
                    <c:v>1.656301547515042E-3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Sheet1!$G$14:$J$14</c:f>
              <c:strCache>
                <c:ptCount val="4"/>
                <c:pt idx="0">
                  <c:v>0</c:v>
                </c:pt>
                <c:pt idx="1">
                  <c:v>1ON</c:v>
                </c:pt>
                <c:pt idx="2">
                  <c:v>2ON</c:v>
                </c:pt>
                <c:pt idx="3">
                  <c:v>3ON</c:v>
                </c:pt>
              </c:strCache>
            </c:strRef>
          </c:cat>
          <c:val>
            <c:numRef>
              <c:f>Sheet1!$G$16:$J$16</c:f>
              <c:numCache>
                <c:formatCode>0.00</c:formatCode>
                <c:ptCount val="4"/>
                <c:pt idx="0">
                  <c:v>0.02</c:v>
                </c:pt>
                <c:pt idx="1">
                  <c:v>0.03</c:v>
                </c:pt>
                <c:pt idx="2">
                  <c:v>7.0000000000000007E-2</c:v>
                </c:pt>
                <c:pt idx="3">
                  <c:v>0.15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21A7-FE4E-A860-D3CFDB21DAF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923355840"/>
        <c:axId val="1968342464"/>
      </c:lineChart>
      <c:catAx>
        <c:axId val="1923355840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968342464"/>
        <c:crosses val="autoZero"/>
        <c:auto val="1"/>
        <c:lblAlgn val="ctr"/>
        <c:lblOffset val="100"/>
        <c:noMultiLvlLbl val="0"/>
      </c:catAx>
      <c:valAx>
        <c:axId val="1968342464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923355840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DADF-2440-8648-A98C5EC4CD69}"/>
              </c:ext>
            </c:extLst>
          </c:dPt>
          <c:dPt>
            <c:idx val="1"/>
            <c:invertIfNegative val="0"/>
            <c:bubble3D val="0"/>
            <c:spPr>
              <a:solidFill>
                <a:schemeClr val="bg2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DADF-2440-8648-A98C5EC4CD69}"/>
              </c:ext>
            </c:extLst>
          </c:dPt>
          <c:dPt>
            <c:idx val="3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DADF-2440-8648-A98C5EC4CD69}"/>
              </c:ext>
            </c:extLst>
          </c:dPt>
          <c:dPt>
            <c:idx val="4"/>
            <c:invertIfNegative val="0"/>
            <c:bubble3D val="0"/>
            <c:spPr>
              <a:solidFill>
                <a:schemeClr val="bg2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DADF-2440-8648-A98C5EC4CD69}"/>
              </c:ext>
            </c:extLst>
          </c:dPt>
          <c:errBars>
            <c:errBarType val="both"/>
            <c:errValType val="cust"/>
            <c:noEndCap val="0"/>
            <c:plus>
              <c:numRef>
                <c:f>Sheet1!$L$13:$L$17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9.0357935042328613E-2</c:v>
                  </c:pt>
                  <c:pt idx="3">
                    <c:v>0</c:v>
                  </c:pt>
                  <c:pt idx="4">
                    <c:v>0.11335525159620752</c:v>
                  </c:pt>
                </c:numCache>
              </c:numRef>
            </c:plus>
            <c:minus>
              <c:numRef>
                <c:f>Sheet1!$L$13:$L$17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9.0357935042328613E-2</c:v>
                  </c:pt>
                  <c:pt idx="3">
                    <c:v>0</c:v>
                  </c:pt>
                  <c:pt idx="4">
                    <c:v>0.11335525159620752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Sheet1!$H$13:$H$17</c:f>
              <c:strCache>
                <c:ptCount val="5"/>
                <c:pt idx="0">
                  <c:v>1ONm</c:v>
                </c:pt>
                <c:pt idx="1">
                  <c:v>1ONp</c:v>
                </c:pt>
                <c:pt idx="3">
                  <c:v>2ONm</c:v>
                </c:pt>
                <c:pt idx="4">
                  <c:v>2ONp</c:v>
                </c:pt>
              </c:strCache>
            </c:strRef>
          </c:cat>
          <c:val>
            <c:numRef>
              <c:f>Sheet1!$I$13:$I$17</c:f>
              <c:numCache>
                <c:formatCode>General</c:formatCode>
                <c:ptCount val="5"/>
                <c:pt idx="0">
                  <c:v>1</c:v>
                </c:pt>
                <c:pt idx="1">
                  <c:v>0.83110478641456964</c:v>
                </c:pt>
                <c:pt idx="3">
                  <c:v>1</c:v>
                </c:pt>
                <c:pt idx="4">
                  <c:v>0.42515152556211683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DADF-2440-8648-A98C5EC4CD6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axId val="178008159"/>
        <c:axId val="1839433968"/>
      </c:barChart>
      <c:catAx>
        <c:axId val="178008159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839433968"/>
        <c:crosses val="autoZero"/>
        <c:auto val="1"/>
        <c:lblAlgn val="ctr"/>
        <c:lblOffset val="100"/>
        <c:noMultiLvlLbl val="0"/>
      </c:catAx>
      <c:valAx>
        <c:axId val="1839433968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7800815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axId val="178008159"/>
        <c:axId val="1839433968"/>
      </c:barChart>
      <c:catAx>
        <c:axId val="178008159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839433968"/>
        <c:crosses val="autoZero"/>
        <c:auto val="1"/>
        <c:lblAlgn val="ctr"/>
        <c:lblOffset val="100"/>
        <c:noMultiLvlLbl val="0"/>
      </c:catAx>
      <c:valAx>
        <c:axId val="1839433968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7800815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E9A-0E4E-949A-BC4BF9CB9ED6}"/>
              </c:ext>
            </c:extLst>
          </c:dPt>
          <c:dPt>
            <c:idx val="1"/>
            <c:invertIfNegative val="0"/>
            <c:bubble3D val="0"/>
            <c:spPr>
              <a:solidFill>
                <a:schemeClr val="bg2">
                  <a:lumMod val="9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E9A-0E4E-949A-BC4BF9CB9ED6}"/>
              </c:ext>
            </c:extLst>
          </c:dPt>
          <c:dPt>
            <c:idx val="3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2E9A-0E4E-949A-BC4BF9CB9ED6}"/>
              </c:ext>
            </c:extLst>
          </c:dPt>
          <c:dPt>
            <c:idx val="4"/>
            <c:invertIfNegative val="0"/>
            <c:bubble3D val="0"/>
            <c:spPr>
              <a:solidFill>
                <a:schemeClr val="bg2">
                  <a:lumMod val="9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2E9A-0E4E-949A-BC4BF9CB9ED6}"/>
              </c:ext>
            </c:extLst>
          </c:dPt>
          <c:dPt>
            <c:idx val="6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2E9A-0E4E-949A-BC4BF9CB9ED6}"/>
              </c:ext>
            </c:extLst>
          </c:dPt>
          <c:dPt>
            <c:idx val="7"/>
            <c:invertIfNegative val="0"/>
            <c:bubble3D val="0"/>
            <c:spPr>
              <a:solidFill>
                <a:schemeClr val="bg2">
                  <a:lumMod val="9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2E9A-0E4E-949A-BC4BF9CB9ED6}"/>
              </c:ext>
            </c:extLst>
          </c:dPt>
          <c:errBars>
            <c:errBarType val="both"/>
            <c:errValType val="cust"/>
            <c:noEndCap val="0"/>
            <c:plus>
              <c:numRef>
                <c:f>Sheet1!$L$13:$L$20</c:f>
                <c:numCache>
                  <c:formatCode>General</c:formatCode>
                  <c:ptCount val="8"/>
                  <c:pt idx="0">
                    <c:v>0</c:v>
                  </c:pt>
                  <c:pt idx="1">
                    <c:v>0.13174649307458855</c:v>
                  </c:pt>
                  <c:pt idx="3">
                    <c:v>0</c:v>
                  </c:pt>
                  <c:pt idx="4">
                    <c:v>0.10269345891316424</c:v>
                  </c:pt>
                  <c:pt idx="6">
                    <c:v>0</c:v>
                  </c:pt>
                  <c:pt idx="7">
                    <c:v>5.4260506148785456E-2</c:v>
                  </c:pt>
                </c:numCache>
              </c:numRef>
            </c:plus>
            <c:minus>
              <c:numRef>
                <c:f>Sheet1!$L$13:$L$20</c:f>
                <c:numCache>
                  <c:formatCode>General</c:formatCode>
                  <c:ptCount val="8"/>
                  <c:pt idx="0">
                    <c:v>0</c:v>
                  </c:pt>
                  <c:pt idx="1">
                    <c:v>0.13174649307458855</c:v>
                  </c:pt>
                  <c:pt idx="3">
                    <c:v>0</c:v>
                  </c:pt>
                  <c:pt idx="4">
                    <c:v>0.10269345891316424</c:v>
                  </c:pt>
                  <c:pt idx="6">
                    <c:v>0</c:v>
                  </c:pt>
                  <c:pt idx="7">
                    <c:v>5.4260506148785456E-2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Sheet1!$H$13:$H$20</c:f>
              <c:strCache>
                <c:ptCount val="8"/>
                <c:pt idx="0">
                  <c:v>1ONm</c:v>
                </c:pt>
                <c:pt idx="1">
                  <c:v>1ONp</c:v>
                </c:pt>
                <c:pt idx="3">
                  <c:v>2ONm</c:v>
                </c:pt>
                <c:pt idx="4">
                  <c:v>2ONp</c:v>
                </c:pt>
                <c:pt idx="6">
                  <c:v>3ONm</c:v>
                </c:pt>
                <c:pt idx="7">
                  <c:v>3ONp</c:v>
                </c:pt>
              </c:strCache>
            </c:strRef>
          </c:cat>
          <c:val>
            <c:numRef>
              <c:f>Sheet1!$I$13:$I$20</c:f>
              <c:numCache>
                <c:formatCode>General</c:formatCode>
                <c:ptCount val="8"/>
                <c:pt idx="0">
                  <c:v>1</c:v>
                </c:pt>
                <c:pt idx="1">
                  <c:v>0.81159506547375582</c:v>
                </c:pt>
                <c:pt idx="3">
                  <c:v>1</c:v>
                </c:pt>
                <c:pt idx="4">
                  <c:v>0.46498583275617938</c:v>
                </c:pt>
                <c:pt idx="6">
                  <c:v>1</c:v>
                </c:pt>
                <c:pt idx="7">
                  <c:v>0.47196109252664681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2E9A-0E4E-949A-BC4BF9CB9ED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overlap val="-27"/>
        <c:axId val="672744719"/>
        <c:axId val="1607816784"/>
      </c:barChart>
      <c:catAx>
        <c:axId val="672744719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607816784"/>
        <c:crosses val="autoZero"/>
        <c:auto val="1"/>
        <c:lblAlgn val="ctr"/>
        <c:lblOffset val="100"/>
        <c:noMultiLvlLbl val="0"/>
      </c:catAx>
      <c:valAx>
        <c:axId val="1607816784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67274471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4469-AF49-B14E-3B92B937D35A}"/>
              </c:ext>
            </c:extLst>
          </c:dPt>
          <c:dPt>
            <c:idx val="1"/>
            <c:invertIfNegative val="0"/>
            <c:bubble3D val="0"/>
            <c:spPr>
              <a:solidFill>
                <a:schemeClr val="bg2">
                  <a:lumMod val="9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4469-AF49-B14E-3B92B937D35A}"/>
              </c:ext>
            </c:extLst>
          </c:dPt>
          <c:dPt>
            <c:idx val="3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4469-AF49-B14E-3B92B937D35A}"/>
              </c:ext>
            </c:extLst>
          </c:dPt>
          <c:dPt>
            <c:idx val="4"/>
            <c:invertIfNegative val="0"/>
            <c:bubble3D val="0"/>
            <c:spPr>
              <a:solidFill>
                <a:schemeClr val="bg2">
                  <a:lumMod val="9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4469-AF49-B14E-3B92B937D35A}"/>
              </c:ext>
            </c:extLst>
          </c:dPt>
          <c:dPt>
            <c:idx val="6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4469-AF49-B14E-3B92B937D35A}"/>
              </c:ext>
            </c:extLst>
          </c:dPt>
          <c:dPt>
            <c:idx val="7"/>
            <c:invertIfNegative val="0"/>
            <c:bubble3D val="0"/>
            <c:spPr>
              <a:solidFill>
                <a:schemeClr val="bg2">
                  <a:lumMod val="9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4469-AF49-B14E-3B92B937D35A}"/>
              </c:ext>
            </c:extLst>
          </c:dPt>
          <c:errBars>
            <c:errBarType val="both"/>
            <c:errValType val="cust"/>
            <c:noEndCap val="0"/>
            <c:plus>
              <c:numRef>
                <c:f>'[FL6 IRE1a.xlsx]Sheet1'!$L$13:$L$20</c:f>
                <c:numCache>
                  <c:formatCode>General</c:formatCode>
                  <c:ptCount val="8"/>
                  <c:pt idx="0">
                    <c:v>0</c:v>
                  </c:pt>
                  <c:pt idx="1">
                    <c:v>0.13695716162852625</c:v>
                  </c:pt>
                  <c:pt idx="3">
                    <c:v>0</c:v>
                  </c:pt>
                  <c:pt idx="4">
                    <c:v>0.20703323675839225</c:v>
                  </c:pt>
                  <c:pt idx="6">
                    <c:v>0</c:v>
                  </c:pt>
                  <c:pt idx="7">
                    <c:v>4.9333617048021854E-2</c:v>
                  </c:pt>
                </c:numCache>
              </c:numRef>
            </c:plus>
            <c:minus>
              <c:numRef>
                <c:f>'[FL6 IRE1a.xlsx]Sheet1'!$L$13:$L$20</c:f>
                <c:numCache>
                  <c:formatCode>General</c:formatCode>
                  <c:ptCount val="8"/>
                  <c:pt idx="0">
                    <c:v>0</c:v>
                  </c:pt>
                  <c:pt idx="1">
                    <c:v>0.13695716162852625</c:v>
                  </c:pt>
                  <c:pt idx="3">
                    <c:v>0</c:v>
                  </c:pt>
                  <c:pt idx="4">
                    <c:v>0.20703323675839225</c:v>
                  </c:pt>
                  <c:pt idx="6">
                    <c:v>0</c:v>
                  </c:pt>
                  <c:pt idx="7">
                    <c:v>4.9333617048021854E-2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'[FL6 IRE1a.xlsx]Sheet1'!$H$13:$H$20</c:f>
              <c:strCache>
                <c:ptCount val="8"/>
                <c:pt idx="0">
                  <c:v>1ONm</c:v>
                </c:pt>
                <c:pt idx="1">
                  <c:v>1ONp</c:v>
                </c:pt>
                <c:pt idx="3">
                  <c:v>2ONm</c:v>
                </c:pt>
                <c:pt idx="4">
                  <c:v>2ONp</c:v>
                </c:pt>
                <c:pt idx="6">
                  <c:v>3ONm</c:v>
                </c:pt>
                <c:pt idx="7">
                  <c:v>3ONp</c:v>
                </c:pt>
              </c:strCache>
            </c:strRef>
          </c:cat>
          <c:val>
            <c:numRef>
              <c:f>'[FL6 IRE1a.xlsx]Sheet1'!$I$13:$I$20</c:f>
              <c:numCache>
                <c:formatCode>General</c:formatCode>
                <c:ptCount val="8"/>
                <c:pt idx="0">
                  <c:v>1</c:v>
                </c:pt>
                <c:pt idx="1">
                  <c:v>0.97000046086975134</c:v>
                </c:pt>
                <c:pt idx="3">
                  <c:v>1</c:v>
                </c:pt>
                <c:pt idx="4">
                  <c:v>0.74237928684916632</c:v>
                </c:pt>
                <c:pt idx="6">
                  <c:v>1</c:v>
                </c:pt>
                <c:pt idx="7">
                  <c:v>0.50449464487148965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4469-AF49-B14E-3B92B937D35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overlap val="-27"/>
        <c:axId val="672744719"/>
        <c:axId val="1607816784"/>
      </c:barChart>
      <c:catAx>
        <c:axId val="672744719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607816784"/>
        <c:crosses val="autoZero"/>
        <c:auto val="1"/>
        <c:lblAlgn val="ctr"/>
        <c:lblOffset val="100"/>
        <c:noMultiLvlLbl val="0"/>
      </c:catAx>
      <c:valAx>
        <c:axId val="1607816784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67274471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52C1-7142-9EAD-5C55B86CA160}"/>
              </c:ext>
            </c:extLst>
          </c:dPt>
          <c:dPt>
            <c:idx val="1"/>
            <c:invertIfNegative val="0"/>
            <c:bubble3D val="0"/>
            <c:spPr>
              <a:solidFill>
                <a:schemeClr val="bg2">
                  <a:lumMod val="9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52C1-7142-9EAD-5C55B86CA160}"/>
              </c:ext>
            </c:extLst>
          </c:dPt>
          <c:dPt>
            <c:idx val="3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52C1-7142-9EAD-5C55B86CA160}"/>
              </c:ext>
            </c:extLst>
          </c:dPt>
          <c:dPt>
            <c:idx val="4"/>
            <c:invertIfNegative val="0"/>
            <c:bubble3D val="0"/>
            <c:spPr>
              <a:solidFill>
                <a:schemeClr val="bg2">
                  <a:lumMod val="9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52C1-7142-9EAD-5C55B86CA160}"/>
              </c:ext>
            </c:extLst>
          </c:dPt>
          <c:dPt>
            <c:idx val="6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52C1-7142-9EAD-5C55B86CA160}"/>
              </c:ext>
            </c:extLst>
          </c:dPt>
          <c:dPt>
            <c:idx val="7"/>
            <c:invertIfNegative val="0"/>
            <c:bubble3D val="0"/>
            <c:spPr>
              <a:solidFill>
                <a:schemeClr val="bg2">
                  <a:lumMod val="9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52C1-7142-9EAD-5C55B86CA160}"/>
              </c:ext>
            </c:extLst>
          </c:dPt>
          <c:errBars>
            <c:errBarType val="both"/>
            <c:errValType val="cust"/>
            <c:noEndCap val="0"/>
            <c:plus>
              <c:numRef>
                <c:f>Sheet1!$L$13:$L$20</c:f>
                <c:numCache>
                  <c:formatCode>General</c:formatCode>
                  <c:ptCount val="8"/>
                  <c:pt idx="0">
                    <c:v>0</c:v>
                  </c:pt>
                  <c:pt idx="1">
                    <c:v>5.1927137877252463E-2</c:v>
                  </c:pt>
                  <c:pt idx="3">
                    <c:v>0</c:v>
                  </c:pt>
                  <c:pt idx="4">
                    <c:v>3.6574107124062914E-2</c:v>
                  </c:pt>
                  <c:pt idx="6">
                    <c:v>0</c:v>
                  </c:pt>
                  <c:pt idx="7">
                    <c:v>6.7561001695203265E-2</c:v>
                  </c:pt>
                </c:numCache>
              </c:numRef>
            </c:plus>
            <c:minus>
              <c:numRef>
                <c:f>Sheet1!$L$13:$L$20</c:f>
                <c:numCache>
                  <c:formatCode>General</c:formatCode>
                  <c:ptCount val="8"/>
                  <c:pt idx="0">
                    <c:v>0</c:v>
                  </c:pt>
                  <c:pt idx="1">
                    <c:v>5.1927137877252463E-2</c:v>
                  </c:pt>
                  <c:pt idx="3">
                    <c:v>0</c:v>
                  </c:pt>
                  <c:pt idx="4">
                    <c:v>3.6574107124062914E-2</c:v>
                  </c:pt>
                  <c:pt idx="6">
                    <c:v>0</c:v>
                  </c:pt>
                  <c:pt idx="7">
                    <c:v>6.7561001695203265E-2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Sheet1!$H$13:$H$20</c:f>
              <c:strCache>
                <c:ptCount val="8"/>
                <c:pt idx="0">
                  <c:v>1ONm</c:v>
                </c:pt>
                <c:pt idx="1">
                  <c:v>1ONp</c:v>
                </c:pt>
                <c:pt idx="3">
                  <c:v>2ONm</c:v>
                </c:pt>
                <c:pt idx="4">
                  <c:v>2ONp</c:v>
                </c:pt>
                <c:pt idx="6">
                  <c:v>3ONm</c:v>
                </c:pt>
                <c:pt idx="7">
                  <c:v>3ONp</c:v>
                </c:pt>
              </c:strCache>
            </c:strRef>
          </c:cat>
          <c:val>
            <c:numRef>
              <c:f>Sheet1!$I$13:$I$20</c:f>
              <c:numCache>
                <c:formatCode>General</c:formatCode>
                <c:ptCount val="8"/>
                <c:pt idx="0">
                  <c:v>1</c:v>
                </c:pt>
                <c:pt idx="1">
                  <c:v>0.75674609768036394</c:v>
                </c:pt>
                <c:pt idx="3">
                  <c:v>1</c:v>
                </c:pt>
                <c:pt idx="4">
                  <c:v>0.36121965810015721</c:v>
                </c:pt>
                <c:pt idx="6">
                  <c:v>1</c:v>
                </c:pt>
                <c:pt idx="7">
                  <c:v>0.36726162305830784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52C1-7142-9EAD-5C55B86CA16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overlap val="-27"/>
        <c:axId val="672744719"/>
        <c:axId val="1607816784"/>
      </c:barChart>
      <c:catAx>
        <c:axId val="672744719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607816784"/>
        <c:crosses val="autoZero"/>
        <c:auto val="1"/>
        <c:lblAlgn val="ctr"/>
        <c:lblOffset val="100"/>
        <c:noMultiLvlLbl val="0"/>
      </c:catAx>
      <c:valAx>
        <c:axId val="1607816784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67274471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CA9D-F24F-9A89-5DD4120DFE42}"/>
              </c:ext>
            </c:extLst>
          </c:dPt>
          <c:dPt>
            <c:idx val="1"/>
            <c:invertIfNegative val="0"/>
            <c:bubble3D val="0"/>
            <c:spPr>
              <a:solidFill>
                <a:schemeClr val="bg2">
                  <a:lumMod val="9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CA9D-F24F-9A89-5DD4120DFE42}"/>
              </c:ext>
            </c:extLst>
          </c:dPt>
          <c:dPt>
            <c:idx val="3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CA9D-F24F-9A89-5DD4120DFE42}"/>
              </c:ext>
            </c:extLst>
          </c:dPt>
          <c:dPt>
            <c:idx val="4"/>
            <c:invertIfNegative val="0"/>
            <c:bubble3D val="0"/>
            <c:spPr>
              <a:solidFill>
                <a:schemeClr val="bg2">
                  <a:lumMod val="9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CA9D-F24F-9A89-5DD4120DFE42}"/>
              </c:ext>
            </c:extLst>
          </c:dPt>
          <c:dPt>
            <c:idx val="6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CA9D-F24F-9A89-5DD4120DFE42}"/>
              </c:ext>
            </c:extLst>
          </c:dPt>
          <c:dPt>
            <c:idx val="7"/>
            <c:invertIfNegative val="0"/>
            <c:bubble3D val="0"/>
            <c:spPr>
              <a:solidFill>
                <a:schemeClr val="bg2">
                  <a:lumMod val="9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CA9D-F24F-9A89-5DD4120DFE42}"/>
              </c:ext>
            </c:extLst>
          </c:dPt>
          <c:errBars>
            <c:errBarType val="both"/>
            <c:errValType val="cust"/>
            <c:noEndCap val="0"/>
            <c:plus>
              <c:numRef>
                <c:f>'[FL6 UBE2J1.xlsx]Sheet1'!$L$13:$L$20</c:f>
                <c:numCache>
                  <c:formatCode>General</c:formatCode>
                  <c:ptCount val="8"/>
                  <c:pt idx="0">
                    <c:v>0</c:v>
                  </c:pt>
                  <c:pt idx="1">
                    <c:v>6.0837815933578544E-2</c:v>
                  </c:pt>
                  <c:pt idx="3">
                    <c:v>0</c:v>
                  </c:pt>
                  <c:pt idx="4">
                    <c:v>5.6464284487620531E-2</c:v>
                  </c:pt>
                  <c:pt idx="6">
                    <c:v>0</c:v>
                  </c:pt>
                  <c:pt idx="7">
                    <c:v>7.6931645337564331E-2</c:v>
                  </c:pt>
                </c:numCache>
              </c:numRef>
            </c:plus>
            <c:minus>
              <c:numRef>
                <c:f>'[FL6 UBE2J1.xlsx]Sheet1'!$L$13:$L$20</c:f>
                <c:numCache>
                  <c:formatCode>General</c:formatCode>
                  <c:ptCount val="8"/>
                  <c:pt idx="0">
                    <c:v>0</c:v>
                  </c:pt>
                  <c:pt idx="1">
                    <c:v>6.0837815933578544E-2</c:v>
                  </c:pt>
                  <c:pt idx="3">
                    <c:v>0</c:v>
                  </c:pt>
                  <c:pt idx="4">
                    <c:v>5.6464284487620531E-2</c:v>
                  </c:pt>
                  <c:pt idx="6">
                    <c:v>0</c:v>
                  </c:pt>
                  <c:pt idx="7">
                    <c:v>7.6931645337564331E-2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'[FL6 UBE2J1.xlsx]Sheet1'!$H$13:$H$20</c:f>
              <c:strCache>
                <c:ptCount val="8"/>
                <c:pt idx="0">
                  <c:v>1ONm</c:v>
                </c:pt>
                <c:pt idx="1">
                  <c:v>1ONp</c:v>
                </c:pt>
                <c:pt idx="3">
                  <c:v>2ONm</c:v>
                </c:pt>
                <c:pt idx="4">
                  <c:v>2ONp</c:v>
                </c:pt>
                <c:pt idx="6">
                  <c:v>3ONm</c:v>
                </c:pt>
                <c:pt idx="7">
                  <c:v>3ONp</c:v>
                </c:pt>
              </c:strCache>
            </c:strRef>
          </c:cat>
          <c:val>
            <c:numRef>
              <c:f>'[FL6 UBE2J1.xlsx]Sheet1'!$I$13:$I$20</c:f>
              <c:numCache>
                <c:formatCode>General</c:formatCode>
                <c:ptCount val="8"/>
                <c:pt idx="0">
                  <c:v>1</c:v>
                </c:pt>
                <c:pt idx="1">
                  <c:v>0.76304598894853581</c:v>
                </c:pt>
                <c:pt idx="3">
                  <c:v>1</c:v>
                </c:pt>
                <c:pt idx="4">
                  <c:v>0.439314487493289</c:v>
                </c:pt>
                <c:pt idx="6">
                  <c:v>1</c:v>
                </c:pt>
                <c:pt idx="7">
                  <c:v>0.33528058391962762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CA9D-F24F-9A89-5DD4120DFE4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overlap val="-27"/>
        <c:axId val="672744719"/>
        <c:axId val="1607816784"/>
      </c:barChart>
      <c:catAx>
        <c:axId val="672744719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607816784"/>
        <c:crosses val="autoZero"/>
        <c:auto val="1"/>
        <c:lblAlgn val="ctr"/>
        <c:lblOffset val="100"/>
        <c:noMultiLvlLbl val="0"/>
      </c:catAx>
      <c:valAx>
        <c:axId val="1607816784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67274471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F306-D24A-A183-F146D3298B63}"/>
              </c:ext>
            </c:extLst>
          </c:dPt>
          <c:dPt>
            <c:idx val="1"/>
            <c:invertIfNegative val="0"/>
            <c:bubble3D val="0"/>
            <c:spPr>
              <a:solidFill>
                <a:schemeClr val="bg2">
                  <a:lumMod val="9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F306-D24A-A183-F146D3298B63}"/>
              </c:ext>
            </c:extLst>
          </c:dPt>
          <c:dPt>
            <c:idx val="3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F306-D24A-A183-F146D3298B63}"/>
              </c:ext>
            </c:extLst>
          </c:dPt>
          <c:dPt>
            <c:idx val="4"/>
            <c:invertIfNegative val="0"/>
            <c:bubble3D val="0"/>
            <c:spPr>
              <a:solidFill>
                <a:schemeClr val="bg2">
                  <a:lumMod val="9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F306-D24A-A183-F146D3298B63}"/>
              </c:ext>
            </c:extLst>
          </c:dPt>
          <c:dPt>
            <c:idx val="6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F306-D24A-A183-F146D3298B63}"/>
              </c:ext>
            </c:extLst>
          </c:dPt>
          <c:dPt>
            <c:idx val="7"/>
            <c:invertIfNegative val="0"/>
            <c:bubble3D val="0"/>
            <c:spPr>
              <a:solidFill>
                <a:schemeClr val="bg2">
                  <a:lumMod val="9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F306-D24A-A183-F146D3298B63}"/>
              </c:ext>
            </c:extLst>
          </c:dPt>
          <c:errBars>
            <c:errBarType val="both"/>
            <c:errValType val="cust"/>
            <c:noEndCap val="0"/>
            <c:plus>
              <c:numRef>
                <c:f>'[FL6 GM130.xlsx]Sheet1'!$L$13:$L$20</c:f>
                <c:numCache>
                  <c:formatCode>General</c:formatCode>
                  <c:ptCount val="8"/>
                  <c:pt idx="0">
                    <c:v>0</c:v>
                  </c:pt>
                  <c:pt idx="1">
                    <c:v>6.8382127351882885E-2</c:v>
                  </c:pt>
                  <c:pt idx="3">
                    <c:v>0</c:v>
                  </c:pt>
                  <c:pt idx="4">
                    <c:v>3.1431702044330934E-2</c:v>
                  </c:pt>
                  <c:pt idx="6">
                    <c:v>0</c:v>
                  </c:pt>
                  <c:pt idx="7">
                    <c:v>3.7770542018881942E-2</c:v>
                  </c:pt>
                </c:numCache>
              </c:numRef>
            </c:plus>
            <c:minus>
              <c:numRef>
                <c:f>'[FL6 GM130.xlsx]Sheet1'!$L$13:$L$20</c:f>
                <c:numCache>
                  <c:formatCode>General</c:formatCode>
                  <c:ptCount val="8"/>
                  <c:pt idx="0">
                    <c:v>0</c:v>
                  </c:pt>
                  <c:pt idx="1">
                    <c:v>6.8382127351882885E-2</c:v>
                  </c:pt>
                  <c:pt idx="3">
                    <c:v>0</c:v>
                  </c:pt>
                  <c:pt idx="4">
                    <c:v>3.1431702044330934E-2</c:v>
                  </c:pt>
                  <c:pt idx="6">
                    <c:v>0</c:v>
                  </c:pt>
                  <c:pt idx="7">
                    <c:v>3.7770542018881942E-2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'[FL6 GM130.xlsx]Sheet1'!$H$13:$H$20</c:f>
              <c:strCache>
                <c:ptCount val="8"/>
                <c:pt idx="0">
                  <c:v>1ONm</c:v>
                </c:pt>
                <c:pt idx="1">
                  <c:v>1ONp</c:v>
                </c:pt>
                <c:pt idx="3">
                  <c:v>2ONm</c:v>
                </c:pt>
                <c:pt idx="4">
                  <c:v>2ONp</c:v>
                </c:pt>
                <c:pt idx="6">
                  <c:v>3ONm</c:v>
                </c:pt>
                <c:pt idx="7">
                  <c:v>3ONp</c:v>
                </c:pt>
              </c:strCache>
            </c:strRef>
          </c:cat>
          <c:val>
            <c:numRef>
              <c:f>'[FL6 GM130.xlsx]Sheet1'!$I$13:$I$20</c:f>
              <c:numCache>
                <c:formatCode>General</c:formatCode>
                <c:ptCount val="8"/>
                <c:pt idx="0">
                  <c:v>1</c:v>
                </c:pt>
                <c:pt idx="1">
                  <c:v>0.55258831201273051</c:v>
                </c:pt>
                <c:pt idx="3">
                  <c:v>1</c:v>
                </c:pt>
                <c:pt idx="4">
                  <c:v>0.28918048593061851</c:v>
                </c:pt>
                <c:pt idx="6">
                  <c:v>1</c:v>
                </c:pt>
                <c:pt idx="7">
                  <c:v>0.3160646236684585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F306-D24A-A183-F146D3298B6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overlap val="-27"/>
        <c:axId val="672744719"/>
        <c:axId val="1607816784"/>
      </c:barChart>
      <c:catAx>
        <c:axId val="672744719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607816784"/>
        <c:crosses val="autoZero"/>
        <c:auto val="1"/>
        <c:lblAlgn val="ctr"/>
        <c:lblOffset val="100"/>
        <c:noMultiLvlLbl val="0"/>
      </c:catAx>
      <c:valAx>
        <c:axId val="1607816784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67274471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33FA-134D-9125-64928118BDE2}"/>
              </c:ext>
            </c:extLst>
          </c:dPt>
          <c:dPt>
            <c:idx val="1"/>
            <c:invertIfNegative val="0"/>
            <c:bubble3D val="0"/>
            <c:spPr>
              <a:solidFill>
                <a:schemeClr val="bg2">
                  <a:lumMod val="9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33FA-134D-9125-64928118BDE2}"/>
              </c:ext>
            </c:extLst>
          </c:dPt>
          <c:dPt>
            <c:idx val="3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33FA-134D-9125-64928118BDE2}"/>
              </c:ext>
            </c:extLst>
          </c:dPt>
          <c:dPt>
            <c:idx val="4"/>
            <c:invertIfNegative val="0"/>
            <c:bubble3D val="0"/>
            <c:spPr>
              <a:solidFill>
                <a:schemeClr val="bg2">
                  <a:lumMod val="9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33FA-134D-9125-64928118BDE2}"/>
              </c:ext>
            </c:extLst>
          </c:dPt>
          <c:dPt>
            <c:idx val="6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33FA-134D-9125-64928118BDE2}"/>
              </c:ext>
            </c:extLst>
          </c:dPt>
          <c:dPt>
            <c:idx val="7"/>
            <c:invertIfNegative val="0"/>
            <c:bubble3D val="0"/>
            <c:spPr>
              <a:solidFill>
                <a:schemeClr val="bg2">
                  <a:lumMod val="9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33FA-134D-9125-64928118BDE2}"/>
              </c:ext>
            </c:extLst>
          </c:dPt>
          <c:errBars>
            <c:errBarType val="both"/>
            <c:errValType val="cust"/>
            <c:noEndCap val="0"/>
            <c:plus>
              <c:numRef>
                <c:f>Sheet1!$L$13:$L$20</c:f>
                <c:numCache>
                  <c:formatCode>General</c:formatCode>
                  <c:ptCount val="8"/>
                  <c:pt idx="0">
                    <c:v>0</c:v>
                  </c:pt>
                  <c:pt idx="1">
                    <c:v>9.2721424681375633E-2</c:v>
                  </c:pt>
                  <c:pt idx="3">
                    <c:v>0</c:v>
                  </c:pt>
                  <c:pt idx="4">
                    <c:v>0.13535699370761023</c:v>
                  </c:pt>
                  <c:pt idx="6">
                    <c:v>0</c:v>
                  </c:pt>
                  <c:pt idx="7">
                    <c:v>2.7020625011881329E-2</c:v>
                  </c:pt>
                </c:numCache>
              </c:numRef>
            </c:plus>
            <c:minus>
              <c:numRef>
                <c:f>Sheet1!$L$13:$L$20</c:f>
                <c:numCache>
                  <c:formatCode>General</c:formatCode>
                  <c:ptCount val="8"/>
                  <c:pt idx="0">
                    <c:v>0</c:v>
                  </c:pt>
                  <c:pt idx="1">
                    <c:v>9.2721424681375633E-2</c:v>
                  </c:pt>
                  <c:pt idx="3">
                    <c:v>0</c:v>
                  </c:pt>
                  <c:pt idx="4">
                    <c:v>0.13535699370761023</c:v>
                  </c:pt>
                  <c:pt idx="6">
                    <c:v>0</c:v>
                  </c:pt>
                  <c:pt idx="7">
                    <c:v>2.7020625011881329E-2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Sheet1!$H$13:$H$20</c:f>
              <c:strCache>
                <c:ptCount val="8"/>
                <c:pt idx="0">
                  <c:v>1ONm</c:v>
                </c:pt>
                <c:pt idx="1">
                  <c:v>1ONp</c:v>
                </c:pt>
                <c:pt idx="3">
                  <c:v>2ONm</c:v>
                </c:pt>
                <c:pt idx="4">
                  <c:v>2ONp</c:v>
                </c:pt>
                <c:pt idx="6">
                  <c:v>3ONm</c:v>
                </c:pt>
                <c:pt idx="7">
                  <c:v>3ONp</c:v>
                </c:pt>
              </c:strCache>
            </c:strRef>
          </c:cat>
          <c:val>
            <c:numRef>
              <c:f>Sheet1!$I$13:$I$20</c:f>
              <c:numCache>
                <c:formatCode>General</c:formatCode>
                <c:ptCount val="8"/>
                <c:pt idx="0">
                  <c:v>1</c:v>
                </c:pt>
                <c:pt idx="1">
                  <c:v>0.64275124926777127</c:v>
                </c:pt>
                <c:pt idx="3">
                  <c:v>1</c:v>
                </c:pt>
                <c:pt idx="4">
                  <c:v>0.61834143958383558</c:v>
                </c:pt>
                <c:pt idx="6">
                  <c:v>1</c:v>
                </c:pt>
                <c:pt idx="7">
                  <c:v>0.52848716273093266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33FA-134D-9125-64928118BDE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overlap val="-27"/>
        <c:axId val="672744719"/>
        <c:axId val="1607816784"/>
      </c:barChart>
      <c:catAx>
        <c:axId val="672744719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607816784"/>
        <c:crosses val="autoZero"/>
        <c:auto val="1"/>
        <c:lblAlgn val="ctr"/>
        <c:lblOffset val="100"/>
        <c:noMultiLvlLbl val="0"/>
      </c:catAx>
      <c:valAx>
        <c:axId val="1607816784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67274471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02F8-B547-8A73-69A5BD50BD77}"/>
              </c:ext>
            </c:extLst>
          </c:dPt>
          <c:dPt>
            <c:idx val="1"/>
            <c:invertIfNegative val="0"/>
            <c:bubble3D val="0"/>
            <c:spPr>
              <a:solidFill>
                <a:schemeClr val="bg2">
                  <a:lumMod val="9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02F8-B547-8A73-69A5BD50BD77}"/>
              </c:ext>
            </c:extLst>
          </c:dPt>
          <c:dPt>
            <c:idx val="3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02F8-B547-8A73-69A5BD50BD77}"/>
              </c:ext>
            </c:extLst>
          </c:dPt>
          <c:dPt>
            <c:idx val="4"/>
            <c:invertIfNegative val="0"/>
            <c:bubble3D val="0"/>
            <c:spPr>
              <a:solidFill>
                <a:schemeClr val="bg2">
                  <a:lumMod val="9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02F8-B547-8A73-69A5BD50BD77}"/>
              </c:ext>
            </c:extLst>
          </c:dPt>
          <c:dPt>
            <c:idx val="6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02F8-B547-8A73-69A5BD50BD77}"/>
              </c:ext>
            </c:extLst>
          </c:dPt>
          <c:dPt>
            <c:idx val="7"/>
            <c:invertIfNegative val="0"/>
            <c:bubble3D val="0"/>
            <c:spPr>
              <a:solidFill>
                <a:schemeClr val="bg2">
                  <a:lumMod val="9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02F8-B547-8A73-69A5BD50BD77}"/>
              </c:ext>
            </c:extLst>
          </c:dPt>
          <c:errBars>
            <c:errBarType val="both"/>
            <c:errValType val="cust"/>
            <c:noEndCap val="0"/>
            <c:plus>
              <c:numRef>
                <c:f>Sheet1!$L$13:$L$20</c:f>
                <c:numCache>
                  <c:formatCode>General</c:formatCode>
                  <c:ptCount val="8"/>
                  <c:pt idx="0">
                    <c:v>0</c:v>
                  </c:pt>
                  <c:pt idx="1">
                    <c:v>7.9000424316331572E-2</c:v>
                  </c:pt>
                  <c:pt idx="3">
                    <c:v>0</c:v>
                  </c:pt>
                  <c:pt idx="4">
                    <c:v>0.10996086447824438</c:v>
                  </c:pt>
                  <c:pt idx="6">
                    <c:v>0</c:v>
                  </c:pt>
                  <c:pt idx="7">
                    <c:v>5.683343332965124E-2</c:v>
                  </c:pt>
                </c:numCache>
              </c:numRef>
            </c:plus>
            <c:minus>
              <c:numRef>
                <c:f>Sheet1!$L$13:$L$20</c:f>
                <c:numCache>
                  <c:formatCode>General</c:formatCode>
                  <c:ptCount val="8"/>
                  <c:pt idx="0">
                    <c:v>0</c:v>
                  </c:pt>
                  <c:pt idx="1">
                    <c:v>7.9000424316331572E-2</c:v>
                  </c:pt>
                  <c:pt idx="3">
                    <c:v>0</c:v>
                  </c:pt>
                  <c:pt idx="4">
                    <c:v>0.10996086447824438</c:v>
                  </c:pt>
                  <c:pt idx="6">
                    <c:v>0</c:v>
                  </c:pt>
                  <c:pt idx="7">
                    <c:v>5.683343332965124E-2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Sheet1!$H$13:$H$20</c:f>
              <c:strCache>
                <c:ptCount val="8"/>
                <c:pt idx="0">
                  <c:v>1ONm</c:v>
                </c:pt>
                <c:pt idx="1">
                  <c:v>1ONp</c:v>
                </c:pt>
                <c:pt idx="3">
                  <c:v>2ONm</c:v>
                </c:pt>
                <c:pt idx="4">
                  <c:v>2ONp</c:v>
                </c:pt>
                <c:pt idx="6">
                  <c:v>3ONm</c:v>
                </c:pt>
                <c:pt idx="7">
                  <c:v>3ONp</c:v>
                </c:pt>
              </c:strCache>
            </c:strRef>
          </c:cat>
          <c:val>
            <c:numRef>
              <c:f>Sheet1!$I$13:$I$20</c:f>
              <c:numCache>
                <c:formatCode>General</c:formatCode>
                <c:ptCount val="8"/>
                <c:pt idx="0">
                  <c:v>1</c:v>
                </c:pt>
                <c:pt idx="1">
                  <c:v>0.64433414023321511</c:v>
                </c:pt>
                <c:pt idx="3">
                  <c:v>1</c:v>
                </c:pt>
                <c:pt idx="4">
                  <c:v>0.49659443522183028</c:v>
                </c:pt>
                <c:pt idx="6">
                  <c:v>1</c:v>
                </c:pt>
                <c:pt idx="7">
                  <c:v>0.42690967498436089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02F8-B547-8A73-69A5BD50BD7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overlap val="-27"/>
        <c:axId val="672744719"/>
        <c:axId val="1607816784"/>
      </c:barChart>
      <c:catAx>
        <c:axId val="672744719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607816784"/>
        <c:crosses val="autoZero"/>
        <c:auto val="1"/>
        <c:lblAlgn val="ctr"/>
        <c:lblOffset val="100"/>
        <c:noMultiLvlLbl val="0"/>
      </c:catAx>
      <c:valAx>
        <c:axId val="1607816784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67274471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8D16-BE42-89C1-7CCD8DA32F24}"/>
              </c:ext>
            </c:extLst>
          </c:dPt>
          <c:dPt>
            <c:idx val="1"/>
            <c:invertIfNegative val="0"/>
            <c:bubble3D val="0"/>
            <c:spPr>
              <a:solidFill>
                <a:schemeClr val="bg2">
                  <a:lumMod val="9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8D16-BE42-89C1-7CCD8DA32F24}"/>
              </c:ext>
            </c:extLst>
          </c:dPt>
          <c:dPt>
            <c:idx val="3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8D16-BE42-89C1-7CCD8DA32F24}"/>
              </c:ext>
            </c:extLst>
          </c:dPt>
          <c:dPt>
            <c:idx val="4"/>
            <c:invertIfNegative val="0"/>
            <c:bubble3D val="0"/>
            <c:spPr>
              <a:solidFill>
                <a:schemeClr val="bg2">
                  <a:lumMod val="9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8D16-BE42-89C1-7CCD8DA32F24}"/>
              </c:ext>
            </c:extLst>
          </c:dPt>
          <c:dPt>
            <c:idx val="6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8D16-BE42-89C1-7CCD8DA32F24}"/>
              </c:ext>
            </c:extLst>
          </c:dPt>
          <c:dPt>
            <c:idx val="7"/>
            <c:invertIfNegative val="0"/>
            <c:bubble3D val="0"/>
            <c:spPr>
              <a:solidFill>
                <a:schemeClr val="bg2">
                  <a:lumMod val="9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8D16-BE42-89C1-7CCD8DA32F24}"/>
              </c:ext>
            </c:extLst>
          </c:dPt>
          <c:errBars>
            <c:errBarType val="both"/>
            <c:errValType val="cust"/>
            <c:noEndCap val="0"/>
            <c:plus>
              <c:numRef>
                <c:f>'[FL6 Bactin.xlsx]Sheet1'!$L$13:$L$20</c:f>
                <c:numCache>
                  <c:formatCode>General</c:formatCode>
                  <c:ptCount val="8"/>
                  <c:pt idx="0">
                    <c:v>0</c:v>
                  </c:pt>
                  <c:pt idx="1">
                    <c:v>0.16339805071413632</c:v>
                  </c:pt>
                  <c:pt idx="3">
                    <c:v>0</c:v>
                  </c:pt>
                  <c:pt idx="4">
                    <c:v>8.7391756485747332E-2</c:v>
                  </c:pt>
                  <c:pt idx="6">
                    <c:v>0</c:v>
                  </c:pt>
                  <c:pt idx="7">
                    <c:v>4.2584328777525819E-2</c:v>
                  </c:pt>
                </c:numCache>
              </c:numRef>
            </c:plus>
            <c:minus>
              <c:numRef>
                <c:f>'[FL6 Bactin.xlsx]Sheet1'!$L$13:$L$20</c:f>
                <c:numCache>
                  <c:formatCode>General</c:formatCode>
                  <c:ptCount val="8"/>
                  <c:pt idx="0">
                    <c:v>0</c:v>
                  </c:pt>
                  <c:pt idx="1">
                    <c:v>0.16339805071413632</c:v>
                  </c:pt>
                  <c:pt idx="3">
                    <c:v>0</c:v>
                  </c:pt>
                  <c:pt idx="4">
                    <c:v>8.7391756485747332E-2</c:v>
                  </c:pt>
                  <c:pt idx="6">
                    <c:v>0</c:v>
                  </c:pt>
                  <c:pt idx="7">
                    <c:v>4.2584328777525819E-2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'[FL6 Bactin.xlsx]Sheet1'!$H$13:$H$20</c:f>
              <c:strCache>
                <c:ptCount val="8"/>
                <c:pt idx="0">
                  <c:v>1ONm</c:v>
                </c:pt>
                <c:pt idx="1">
                  <c:v>1ONp</c:v>
                </c:pt>
                <c:pt idx="3">
                  <c:v>2ONm</c:v>
                </c:pt>
                <c:pt idx="4">
                  <c:v>2ONp</c:v>
                </c:pt>
                <c:pt idx="6">
                  <c:v>3ONm</c:v>
                </c:pt>
                <c:pt idx="7">
                  <c:v>3ONp</c:v>
                </c:pt>
              </c:strCache>
            </c:strRef>
          </c:cat>
          <c:val>
            <c:numRef>
              <c:f>'[FL6 Bactin.xlsx]Sheet1'!$I$13:$I$20</c:f>
              <c:numCache>
                <c:formatCode>General</c:formatCode>
                <c:ptCount val="8"/>
                <c:pt idx="0">
                  <c:v>1</c:v>
                </c:pt>
                <c:pt idx="1">
                  <c:v>0.80784346987593414</c:v>
                </c:pt>
                <c:pt idx="3">
                  <c:v>1</c:v>
                </c:pt>
                <c:pt idx="4">
                  <c:v>0.38455821106828486</c:v>
                </c:pt>
                <c:pt idx="6">
                  <c:v>1</c:v>
                </c:pt>
                <c:pt idx="7">
                  <c:v>0.22675492843586928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8D16-BE42-89C1-7CCD8DA32F2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overlap val="-27"/>
        <c:axId val="672744719"/>
        <c:axId val="1607816784"/>
      </c:barChart>
      <c:catAx>
        <c:axId val="672744719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607816784"/>
        <c:crosses val="autoZero"/>
        <c:auto val="1"/>
        <c:lblAlgn val="ctr"/>
        <c:lblOffset val="100"/>
        <c:noMultiLvlLbl val="0"/>
      </c:catAx>
      <c:valAx>
        <c:axId val="1607816784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67274471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7F5F-464B-818B-026B52395B7F}"/>
              </c:ext>
            </c:extLst>
          </c:dPt>
          <c:dPt>
            <c:idx val="1"/>
            <c:invertIfNegative val="0"/>
            <c:bubble3D val="0"/>
            <c:spPr>
              <a:solidFill>
                <a:schemeClr val="bg2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7F5F-464B-818B-026B52395B7F}"/>
              </c:ext>
            </c:extLst>
          </c:dPt>
          <c:dPt>
            <c:idx val="3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7F5F-464B-818B-026B52395B7F}"/>
              </c:ext>
            </c:extLst>
          </c:dPt>
          <c:dPt>
            <c:idx val="4"/>
            <c:invertIfNegative val="0"/>
            <c:bubble3D val="0"/>
            <c:spPr>
              <a:solidFill>
                <a:schemeClr val="bg2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7F5F-464B-818B-026B52395B7F}"/>
              </c:ext>
            </c:extLst>
          </c:dPt>
          <c:dPt>
            <c:idx val="6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7F5F-464B-818B-026B52395B7F}"/>
              </c:ext>
            </c:extLst>
          </c:dPt>
          <c:dPt>
            <c:idx val="7"/>
            <c:invertIfNegative val="0"/>
            <c:bubble3D val="0"/>
            <c:spPr>
              <a:solidFill>
                <a:schemeClr val="bg2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7F5F-464B-818B-026B52395B7F}"/>
              </c:ext>
            </c:extLst>
          </c:dPt>
          <c:dPt>
            <c:idx val="9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7F5F-464B-818B-026B52395B7F}"/>
              </c:ext>
            </c:extLst>
          </c:dPt>
          <c:dPt>
            <c:idx val="10"/>
            <c:invertIfNegative val="0"/>
            <c:bubble3D val="0"/>
            <c:spPr>
              <a:solidFill>
                <a:schemeClr val="bg2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7F5F-464B-818B-026B52395B7F}"/>
              </c:ext>
            </c:extLst>
          </c:dPt>
          <c:errBars>
            <c:errBarType val="both"/>
            <c:errValType val="cust"/>
            <c:noEndCap val="0"/>
            <c:plus>
              <c:numRef>
                <c:f>'020224'!$O$20:$Y$20</c:f>
                <c:numCache>
                  <c:formatCode>General</c:formatCode>
                  <c:ptCount val="11"/>
                  <c:pt idx="0">
                    <c:v>3.1797973380564885E-3</c:v>
                  </c:pt>
                  <c:pt idx="1">
                    <c:v>8.9269255625887375E-2</c:v>
                  </c:pt>
                  <c:pt idx="3">
                    <c:v>7.1021123618258644E-2</c:v>
                  </c:pt>
                  <c:pt idx="4">
                    <c:v>4.3333333333333193E-3</c:v>
                  </c:pt>
                  <c:pt idx="6">
                    <c:v>7.3912861608187747E-2</c:v>
                  </c:pt>
                  <c:pt idx="7">
                    <c:v>5.467886042866836E-2</c:v>
                  </c:pt>
                  <c:pt idx="9">
                    <c:v>8.5500487328045854E-2</c:v>
                  </c:pt>
                  <c:pt idx="10">
                    <c:v>3.7648963391366398E-2</c:v>
                  </c:pt>
                </c:numCache>
              </c:numRef>
            </c:plus>
            <c:minus>
              <c:numRef>
                <c:f>'020224'!$O$20:$Y$20</c:f>
                <c:numCache>
                  <c:formatCode>General</c:formatCode>
                  <c:ptCount val="11"/>
                  <c:pt idx="0">
                    <c:v>3.1797973380564885E-3</c:v>
                  </c:pt>
                  <c:pt idx="1">
                    <c:v>8.9269255625887375E-2</c:v>
                  </c:pt>
                  <c:pt idx="3">
                    <c:v>7.1021123618258644E-2</c:v>
                  </c:pt>
                  <c:pt idx="4">
                    <c:v>4.3333333333333193E-3</c:v>
                  </c:pt>
                  <c:pt idx="6">
                    <c:v>7.3912861608187747E-2</c:v>
                  </c:pt>
                  <c:pt idx="7">
                    <c:v>5.467886042866836E-2</c:v>
                  </c:pt>
                  <c:pt idx="9">
                    <c:v>8.5500487328045854E-2</c:v>
                  </c:pt>
                  <c:pt idx="10">
                    <c:v>3.7648963391366398E-2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'020224'!$O$18:$Y$18</c:f>
              <c:strCache>
                <c:ptCount val="11"/>
                <c:pt idx="0">
                  <c:v>0 minus</c:v>
                </c:pt>
                <c:pt idx="1">
                  <c:v>0plus</c:v>
                </c:pt>
                <c:pt idx="3">
                  <c:v>１ON minus</c:v>
                </c:pt>
                <c:pt idx="4">
                  <c:v>１ON plus</c:v>
                </c:pt>
                <c:pt idx="6">
                  <c:v>２ON minus</c:v>
                </c:pt>
                <c:pt idx="7">
                  <c:v>２ON plus</c:v>
                </c:pt>
                <c:pt idx="9">
                  <c:v>３ON minus</c:v>
                </c:pt>
                <c:pt idx="10">
                  <c:v>3ON plus</c:v>
                </c:pt>
              </c:strCache>
            </c:strRef>
          </c:cat>
          <c:val>
            <c:numRef>
              <c:f>'020224'!$O$19:$Y$19</c:f>
              <c:numCache>
                <c:formatCode>General</c:formatCode>
                <c:ptCount val="11"/>
                <c:pt idx="0">
                  <c:v>0.46233333333333332</c:v>
                </c:pt>
                <c:pt idx="1">
                  <c:v>0.38199999999999995</c:v>
                </c:pt>
                <c:pt idx="3">
                  <c:v>0.91800000000000004</c:v>
                </c:pt>
                <c:pt idx="4">
                  <c:v>0.46733333333333338</c:v>
                </c:pt>
                <c:pt idx="6">
                  <c:v>1.4453333333333334</c:v>
                </c:pt>
                <c:pt idx="7">
                  <c:v>0.64833333333333332</c:v>
                </c:pt>
                <c:pt idx="9">
                  <c:v>1.923</c:v>
                </c:pt>
                <c:pt idx="10">
                  <c:v>1.0043333333333333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7F5F-464B-818B-026B52395B7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overlap val="-27"/>
        <c:axId val="1923720768"/>
        <c:axId val="1968527728"/>
      </c:barChart>
      <c:catAx>
        <c:axId val="192372076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968527728"/>
        <c:crosses val="autoZero"/>
        <c:auto val="1"/>
        <c:lblAlgn val="ctr"/>
        <c:lblOffset val="100"/>
        <c:noMultiLvlLbl val="0"/>
      </c:catAx>
      <c:valAx>
        <c:axId val="1968527728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9237207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BF17-8246-B589-9A370A8D7E46}"/>
              </c:ext>
            </c:extLst>
          </c:dPt>
          <c:dPt>
            <c:idx val="1"/>
            <c:invertIfNegative val="0"/>
            <c:bubble3D val="0"/>
            <c:spPr>
              <a:solidFill>
                <a:schemeClr val="bg2">
                  <a:lumMod val="9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BF17-8246-B589-9A370A8D7E46}"/>
              </c:ext>
            </c:extLst>
          </c:dPt>
          <c:dPt>
            <c:idx val="3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BF17-8246-B589-9A370A8D7E46}"/>
              </c:ext>
            </c:extLst>
          </c:dPt>
          <c:dPt>
            <c:idx val="4"/>
            <c:invertIfNegative val="0"/>
            <c:bubble3D val="0"/>
            <c:spPr>
              <a:solidFill>
                <a:schemeClr val="bg2">
                  <a:lumMod val="9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BF17-8246-B589-9A370A8D7E46}"/>
              </c:ext>
            </c:extLst>
          </c:dPt>
          <c:dPt>
            <c:idx val="6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BF17-8246-B589-9A370A8D7E46}"/>
              </c:ext>
            </c:extLst>
          </c:dPt>
          <c:dPt>
            <c:idx val="7"/>
            <c:invertIfNegative val="0"/>
            <c:bubble3D val="0"/>
            <c:spPr>
              <a:solidFill>
                <a:schemeClr val="bg2">
                  <a:lumMod val="9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BF17-8246-B589-9A370A8D7E46}"/>
              </c:ext>
            </c:extLst>
          </c:dPt>
          <c:errBars>
            <c:errBarType val="both"/>
            <c:errValType val="cust"/>
            <c:noEndCap val="0"/>
            <c:plus>
              <c:numRef>
                <c:f>'[Q22 OS9.xlsx]Sheet1'!$L$13:$L$20</c:f>
                <c:numCache>
                  <c:formatCode>General</c:formatCode>
                  <c:ptCount val="8"/>
                  <c:pt idx="0">
                    <c:v>0</c:v>
                  </c:pt>
                  <c:pt idx="1">
                    <c:v>0.22891705360080603</c:v>
                  </c:pt>
                  <c:pt idx="3">
                    <c:v>0</c:v>
                  </c:pt>
                  <c:pt idx="4">
                    <c:v>3.525787591195597E-2</c:v>
                  </c:pt>
                  <c:pt idx="6">
                    <c:v>0</c:v>
                  </c:pt>
                  <c:pt idx="7">
                    <c:v>0.12095570950350454</c:v>
                  </c:pt>
                </c:numCache>
              </c:numRef>
            </c:plus>
            <c:minus>
              <c:numRef>
                <c:f>'[Q22 OS9.xlsx]Sheet1'!$L$13:$L$20</c:f>
                <c:numCache>
                  <c:formatCode>General</c:formatCode>
                  <c:ptCount val="8"/>
                  <c:pt idx="0">
                    <c:v>0</c:v>
                  </c:pt>
                  <c:pt idx="1">
                    <c:v>0.22891705360080603</c:v>
                  </c:pt>
                  <c:pt idx="3">
                    <c:v>0</c:v>
                  </c:pt>
                  <c:pt idx="4">
                    <c:v>3.525787591195597E-2</c:v>
                  </c:pt>
                  <c:pt idx="6">
                    <c:v>0</c:v>
                  </c:pt>
                  <c:pt idx="7">
                    <c:v>0.12095570950350454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'[Q22 OS9.xlsx]Sheet1'!$H$13:$H$20</c:f>
              <c:strCache>
                <c:ptCount val="8"/>
                <c:pt idx="0">
                  <c:v>1ONm</c:v>
                </c:pt>
                <c:pt idx="1">
                  <c:v>1ONp</c:v>
                </c:pt>
                <c:pt idx="3">
                  <c:v>2ONm</c:v>
                </c:pt>
                <c:pt idx="4">
                  <c:v>2ONp</c:v>
                </c:pt>
                <c:pt idx="6">
                  <c:v>3ONm</c:v>
                </c:pt>
                <c:pt idx="7">
                  <c:v>3ONp</c:v>
                </c:pt>
              </c:strCache>
            </c:strRef>
          </c:cat>
          <c:val>
            <c:numRef>
              <c:f>'[Q22 OS9.xlsx]Sheet1'!$I$13:$I$20</c:f>
              <c:numCache>
                <c:formatCode>General</c:formatCode>
                <c:ptCount val="8"/>
                <c:pt idx="0">
                  <c:v>1</c:v>
                </c:pt>
                <c:pt idx="1">
                  <c:v>1.0715871571176645</c:v>
                </c:pt>
                <c:pt idx="3">
                  <c:v>1</c:v>
                </c:pt>
                <c:pt idx="4">
                  <c:v>0.74653345172968644</c:v>
                </c:pt>
                <c:pt idx="6">
                  <c:v>1</c:v>
                </c:pt>
                <c:pt idx="7">
                  <c:v>0.70486380115301517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BF17-8246-B589-9A370A8D7E4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overlap val="-27"/>
        <c:axId val="672744719"/>
        <c:axId val="1607816784"/>
      </c:barChart>
      <c:catAx>
        <c:axId val="672744719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607816784"/>
        <c:crosses val="autoZero"/>
        <c:auto val="1"/>
        <c:lblAlgn val="ctr"/>
        <c:lblOffset val="100"/>
        <c:noMultiLvlLbl val="0"/>
      </c:catAx>
      <c:valAx>
        <c:axId val="1607816784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67274471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B5D3-F745-8FAD-0EEF3B938A74}"/>
              </c:ext>
            </c:extLst>
          </c:dPt>
          <c:dPt>
            <c:idx val="1"/>
            <c:invertIfNegative val="0"/>
            <c:bubble3D val="0"/>
            <c:spPr>
              <a:solidFill>
                <a:schemeClr val="bg2">
                  <a:lumMod val="9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B5D3-F745-8FAD-0EEF3B938A74}"/>
              </c:ext>
            </c:extLst>
          </c:dPt>
          <c:dPt>
            <c:idx val="3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B5D3-F745-8FAD-0EEF3B938A74}"/>
              </c:ext>
            </c:extLst>
          </c:dPt>
          <c:dPt>
            <c:idx val="4"/>
            <c:invertIfNegative val="0"/>
            <c:bubble3D val="0"/>
            <c:spPr>
              <a:solidFill>
                <a:schemeClr val="bg2">
                  <a:lumMod val="9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B5D3-F745-8FAD-0EEF3B938A74}"/>
              </c:ext>
            </c:extLst>
          </c:dPt>
          <c:dPt>
            <c:idx val="6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B5D3-F745-8FAD-0EEF3B938A74}"/>
              </c:ext>
            </c:extLst>
          </c:dPt>
          <c:dPt>
            <c:idx val="7"/>
            <c:invertIfNegative val="0"/>
            <c:bubble3D val="0"/>
            <c:spPr>
              <a:solidFill>
                <a:schemeClr val="bg2">
                  <a:lumMod val="9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B5D3-F745-8FAD-0EEF3B938A74}"/>
              </c:ext>
            </c:extLst>
          </c:dPt>
          <c:errBars>
            <c:errBarType val="both"/>
            <c:errValType val="cust"/>
            <c:noEndCap val="0"/>
            <c:plus>
              <c:numRef>
                <c:f>Sheet1!$L$13:$L$20</c:f>
                <c:numCache>
                  <c:formatCode>General</c:formatCode>
                  <c:ptCount val="8"/>
                  <c:pt idx="0">
                    <c:v>0</c:v>
                  </c:pt>
                  <c:pt idx="1">
                    <c:v>0.11878130396913848</c:v>
                  </c:pt>
                  <c:pt idx="3">
                    <c:v>0</c:v>
                  </c:pt>
                  <c:pt idx="4">
                    <c:v>0.13811472725688076</c:v>
                  </c:pt>
                  <c:pt idx="6">
                    <c:v>0</c:v>
                  </c:pt>
                  <c:pt idx="7">
                    <c:v>6.1310419535181772E-2</c:v>
                  </c:pt>
                </c:numCache>
              </c:numRef>
            </c:plus>
            <c:minus>
              <c:numRef>
                <c:f>Sheet1!$L$13:$L$20</c:f>
                <c:numCache>
                  <c:formatCode>General</c:formatCode>
                  <c:ptCount val="8"/>
                  <c:pt idx="0">
                    <c:v>0</c:v>
                  </c:pt>
                  <c:pt idx="1">
                    <c:v>0.11878130396913848</c:v>
                  </c:pt>
                  <c:pt idx="3">
                    <c:v>0</c:v>
                  </c:pt>
                  <c:pt idx="4">
                    <c:v>0.13811472725688076</c:v>
                  </c:pt>
                  <c:pt idx="6">
                    <c:v>0</c:v>
                  </c:pt>
                  <c:pt idx="7">
                    <c:v>6.1310419535181772E-2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Sheet1!$H$13:$H$20</c:f>
              <c:strCache>
                <c:ptCount val="8"/>
                <c:pt idx="0">
                  <c:v>1ONm</c:v>
                </c:pt>
                <c:pt idx="1">
                  <c:v>1ONp</c:v>
                </c:pt>
                <c:pt idx="3">
                  <c:v>2ONm</c:v>
                </c:pt>
                <c:pt idx="4">
                  <c:v>2ONp</c:v>
                </c:pt>
                <c:pt idx="6">
                  <c:v>3ONm</c:v>
                </c:pt>
                <c:pt idx="7">
                  <c:v>3ONp</c:v>
                </c:pt>
              </c:strCache>
            </c:strRef>
          </c:cat>
          <c:val>
            <c:numRef>
              <c:f>Sheet1!$I$13:$I$20</c:f>
              <c:numCache>
                <c:formatCode>General</c:formatCode>
                <c:ptCount val="8"/>
                <c:pt idx="0">
                  <c:v>1</c:v>
                </c:pt>
                <c:pt idx="1">
                  <c:v>1.0918774156968623</c:v>
                </c:pt>
                <c:pt idx="3">
                  <c:v>1</c:v>
                </c:pt>
                <c:pt idx="4">
                  <c:v>0.9426591376038479</c:v>
                </c:pt>
                <c:pt idx="6">
                  <c:v>1</c:v>
                </c:pt>
                <c:pt idx="7">
                  <c:v>0.64095076526551864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B5D3-F745-8FAD-0EEF3B938A7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overlap val="-27"/>
        <c:axId val="672744719"/>
        <c:axId val="1607816784"/>
      </c:barChart>
      <c:catAx>
        <c:axId val="672744719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607816784"/>
        <c:crosses val="autoZero"/>
        <c:auto val="1"/>
        <c:lblAlgn val="ctr"/>
        <c:lblOffset val="100"/>
        <c:noMultiLvlLbl val="0"/>
      </c:catAx>
      <c:valAx>
        <c:axId val="1607816784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67274471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A75B-4D4E-B9A8-41B6B8A82E09}"/>
              </c:ext>
            </c:extLst>
          </c:dPt>
          <c:dPt>
            <c:idx val="1"/>
            <c:invertIfNegative val="0"/>
            <c:bubble3D val="0"/>
            <c:spPr>
              <a:solidFill>
                <a:schemeClr val="bg2">
                  <a:lumMod val="9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A75B-4D4E-B9A8-41B6B8A82E09}"/>
              </c:ext>
            </c:extLst>
          </c:dPt>
          <c:dPt>
            <c:idx val="3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A75B-4D4E-B9A8-41B6B8A82E09}"/>
              </c:ext>
            </c:extLst>
          </c:dPt>
          <c:dPt>
            <c:idx val="4"/>
            <c:invertIfNegative val="0"/>
            <c:bubble3D val="0"/>
            <c:spPr>
              <a:solidFill>
                <a:schemeClr val="bg2">
                  <a:lumMod val="9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A75B-4D4E-B9A8-41B6B8A82E09}"/>
              </c:ext>
            </c:extLst>
          </c:dPt>
          <c:dPt>
            <c:idx val="6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A75B-4D4E-B9A8-41B6B8A82E09}"/>
              </c:ext>
            </c:extLst>
          </c:dPt>
          <c:dPt>
            <c:idx val="7"/>
            <c:invertIfNegative val="0"/>
            <c:bubble3D val="0"/>
            <c:spPr>
              <a:solidFill>
                <a:schemeClr val="bg2">
                  <a:lumMod val="9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A75B-4D4E-B9A8-41B6B8A82E09}"/>
              </c:ext>
            </c:extLst>
          </c:dPt>
          <c:errBars>
            <c:errBarType val="both"/>
            <c:errValType val="cust"/>
            <c:noEndCap val="0"/>
            <c:plus>
              <c:numRef>
                <c:f>'[Q22 CREB3L4.xlsx]Sheet1'!$L$13:$L$20</c:f>
                <c:numCache>
                  <c:formatCode>General</c:formatCode>
                  <c:ptCount val="8"/>
                  <c:pt idx="0">
                    <c:v>0</c:v>
                  </c:pt>
                  <c:pt idx="1">
                    <c:v>0.13523220639718561</c:v>
                  </c:pt>
                  <c:pt idx="3">
                    <c:v>0</c:v>
                  </c:pt>
                  <c:pt idx="4">
                    <c:v>0.15469267154003422</c:v>
                  </c:pt>
                  <c:pt idx="6">
                    <c:v>0</c:v>
                  </c:pt>
                  <c:pt idx="7">
                    <c:v>8.3577984962514826E-2</c:v>
                  </c:pt>
                </c:numCache>
              </c:numRef>
            </c:plus>
            <c:minus>
              <c:numRef>
                <c:f>'[Q22 CREB3L4.xlsx]Sheet1'!$L$13:$L$20</c:f>
                <c:numCache>
                  <c:formatCode>General</c:formatCode>
                  <c:ptCount val="8"/>
                  <c:pt idx="0">
                    <c:v>0</c:v>
                  </c:pt>
                  <c:pt idx="1">
                    <c:v>0.13523220639718561</c:v>
                  </c:pt>
                  <c:pt idx="3">
                    <c:v>0</c:v>
                  </c:pt>
                  <c:pt idx="4">
                    <c:v>0.15469267154003422</c:v>
                  </c:pt>
                  <c:pt idx="6">
                    <c:v>0</c:v>
                  </c:pt>
                  <c:pt idx="7">
                    <c:v>8.3577984962514826E-2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'[Q22 CREB3L4.xlsx]Sheet1'!$H$13:$H$20</c:f>
              <c:strCache>
                <c:ptCount val="8"/>
                <c:pt idx="0">
                  <c:v>1ONm</c:v>
                </c:pt>
                <c:pt idx="1">
                  <c:v>1ONp</c:v>
                </c:pt>
                <c:pt idx="3">
                  <c:v>2ONm</c:v>
                </c:pt>
                <c:pt idx="4">
                  <c:v>2ONp</c:v>
                </c:pt>
                <c:pt idx="6">
                  <c:v>3ONm</c:v>
                </c:pt>
                <c:pt idx="7">
                  <c:v>3ONp</c:v>
                </c:pt>
              </c:strCache>
            </c:strRef>
          </c:cat>
          <c:val>
            <c:numRef>
              <c:f>'[Q22 CREB3L4.xlsx]Sheet1'!$I$13:$I$20</c:f>
              <c:numCache>
                <c:formatCode>General</c:formatCode>
                <c:ptCount val="8"/>
                <c:pt idx="0">
                  <c:v>1</c:v>
                </c:pt>
                <c:pt idx="1">
                  <c:v>0.69909231512501047</c:v>
                </c:pt>
                <c:pt idx="3">
                  <c:v>1</c:v>
                </c:pt>
                <c:pt idx="4">
                  <c:v>0.59697493023853376</c:v>
                </c:pt>
                <c:pt idx="6">
                  <c:v>1</c:v>
                </c:pt>
                <c:pt idx="7">
                  <c:v>0.41323952218593479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A75B-4D4E-B9A8-41B6B8A82E0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overlap val="-27"/>
        <c:axId val="672744719"/>
        <c:axId val="1607816784"/>
      </c:barChart>
      <c:catAx>
        <c:axId val="672744719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607816784"/>
        <c:crosses val="autoZero"/>
        <c:auto val="1"/>
        <c:lblAlgn val="ctr"/>
        <c:lblOffset val="100"/>
        <c:noMultiLvlLbl val="0"/>
      </c:catAx>
      <c:valAx>
        <c:axId val="1607816784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67274471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EABA-3943-9FFB-F029A2EA819F}"/>
              </c:ext>
            </c:extLst>
          </c:dPt>
          <c:dPt>
            <c:idx val="1"/>
            <c:invertIfNegative val="0"/>
            <c:bubble3D val="0"/>
            <c:spPr>
              <a:solidFill>
                <a:schemeClr val="bg2">
                  <a:lumMod val="9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EABA-3943-9FFB-F029A2EA819F}"/>
              </c:ext>
            </c:extLst>
          </c:dPt>
          <c:dPt>
            <c:idx val="3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EABA-3943-9FFB-F029A2EA819F}"/>
              </c:ext>
            </c:extLst>
          </c:dPt>
          <c:dPt>
            <c:idx val="4"/>
            <c:invertIfNegative val="0"/>
            <c:bubble3D val="0"/>
            <c:spPr>
              <a:solidFill>
                <a:schemeClr val="bg2">
                  <a:lumMod val="9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EABA-3943-9FFB-F029A2EA819F}"/>
              </c:ext>
            </c:extLst>
          </c:dPt>
          <c:dPt>
            <c:idx val="6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EABA-3943-9FFB-F029A2EA819F}"/>
              </c:ext>
            </c:extLst>
          </c:dPt>
          <c:dPt>
            <c:idx val="7"/>
            <c:invertIfNegative val="0"/>
            <c:bubble3D val="0"/>
            <c:spPr>
              <a:solidFill>
                <a:schemeClr val="bg2">
                  <a:lumMod val="9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EABA-3943-9FFB-F029A2EA819F}"/>
              </c:ext>
            </c:extLst>
          </c:dPt>
          <c:errBars>
            <c:errBarType val="both"/>
            <c:errValType val="cust"/>
            <c:noEndCap val="0"/>
            <c:plus>
              <c:numRef>
                <c:f>Sheet1!$L$13:$L$20</c:f>
                <c:numCache>
                  <c:formatCode>General</c:formatCode>
                  <c:ptCount val="8"/>
                  <c:pt idx="0">
                    <c:v>0</c:v>
                  </c:pt>
                  <c:pt idx="1">
                    <c:v>2.8932523665709468E-2</c:v>
                  </c:pt>
                  <c:pt idx="3">
                    <c:v>0</c:v>
                  </c:pt>
                  <c:pt idx="4">
                    <c:v>0.1614814529128823</c:v>
                  </c:pt>
                  <c:pt idx="6">
                    <c:v>0</c:v>
                  </c:pt>
                  <c:pt idx="7">
                    <c:v>8.9988328212055116E-2</c:v>
                  </c:pt>
                </c:numCache>
              </c:numRef>
            </c:plus>
            <c:minus>
              <c:numRef>
                <c:f>Sheet1!$L$13:$L$20</c:f>
                <c:numCache>
                  <c:formatCode>General</c:formatCode>
                  <c:ptCount val="8"/>
                  <c:pt idx="0">
                    <c:v>0</c:v>
                  </c:pt>
                  <c:pt idx="1">
                    <c:v>2.8932523665709468E-2</c:v>
                  </c:pt>
                  <c:pt idx="3">
                    <c:v>0</c:v>
                  </c:pt>
                  <c:pt idx="4">
                    <c:v>0.1614814529128823</c:v>
                  </c:pt>
                  <c:pt idx="6">
                    <c:v>0</c:v>
                  </c:pt>
                  <c:pt idx="7">
                    <c:v>8.9988328212055116E-2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Sheet1!$H$13:$H$20</c:f>
              <c:strCache>
                <c:ptCount val="8"/>
                <c:pt idx="0">
                  <c:v>1ONm</c:v>
                </c:pt>
                <c:pt idx="1">
                  <c:v>1ONp</c:v>
                </c:pt>
                <c:pt idx="3">
                  <c:v>2ONm</c:v>
                </c:pt>
                <c:pt idx="4">
                  <c:v>2ONp</c:v>
                </c:pt>
                <c:pt idx="6">
                  <c:v>3ONm</c:v>
                </c:pt>
                <c:pt idx="7">
                  <c:v>3ONp</c:v>
                </c:pt>
              </c:strCache>
            </c:strRef>
          </c:cat>
          <c:val>
            <c:numRef>
              <c:f>Sheet1!$I$13:$I$20</c:f>
              <c:numCache>
                <c:formatCode>General</c:formatCode>
                <c:ptCount val="8"/>
                <c:pt idx="0">
                  <c:v>1</c:v>
                </c:pt>
                <c:pt idx="1">
                  <c:v>0.84615945169327134</c:v>
                </c:pt>
                <c:pt idx="3">
                  <c:v>1</c:v>
                </c:pt>
                <c:pt idx="4">
                  <c:v>0.67544903067549156</c:v>
                </c:pt>
                <c:pt idx="6">
                  <c:v>1</c:v>
                </c:pt>
                <c:pt idx="7">
                  <c:v>0.60262412341853278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EABA-3943-9FFB-F029A2EA819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overlap val="-27"/>
        <c:axId val="672744719"/>
        <c:axId val="1607816784"/>
      </c:barChart>
      <c:catAx>
        <c:axId val="672744719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607816784"/>
        <c:crosses val="autoZero"/>
        <c:auto val="1"/>
        <c:lblAlgn val="ctr"/>
        <c:lblOffset val="100"/>
        <c:noMultiLvlLbl val="0"/>
      </c:catAx>
      <c:valAx>
        <c:axId val="1607816784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67274471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849D-2D4F-9A98-2634C8399CE0}"/>
              </c:ext>
            </c:extLst>
          </c:dPt>
          <c:dPt>
            <c:idx val="1"/>
            <c:invertIfNegative val="0"/>
            <c:bubble3D val="0"/>
            <c:spPr>
              <a:solidFill>
                <a:schemeClr val="bg2">
                  <a:lumMod val="9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849D-2D4F-9A98-2634C8399CE0}"/>
              </c:ext>
            </c:extLst>
          </c:dPt>
          <c:dPt>
            <c:idx val="3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849D-2D4F-9A98-2634C8399CE0}"/>
              </c:ext>
            </c:extLst>
          </c:dPt>
          <c:dPt>
            <c:idx val="4"/>
            <c:invertIfNegative val="0"/>
            <c:bubble3D val="0"/>
            <c:spPr>
              <a:solidFill>
                <a:schemeClr val="bg2">
                  <a:lumMod val="9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849D-2D4F-9A98-2634C8399CE0}"/>
              </c:ext>
            </c:extLst>
          </c:dPt>
          <c:dPt>
            <c:idx val="6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849D-2D4F-9A98-2634C8399CE0}"/>
              </c:ext>
            </c:extLst>
          </c:dPt>
          <c:dPt>
            <c:idx val="7"/>
            <c:invertIfNegative val="0"/>
            <c:bubble3D val="0"/>
            <c:spPr>
              <a:solidFill>
                <a:schemeClr val="bg2">
                  <a:lumMod val="9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849D-2D4F-9A98-2634C8399CE0}"/>
              </c:ext>
            </c:extLst>
          </c:dPt>
          <c:errBars>
            <c:errBarType val="both"/>
            <c:errValType val="cust"/>
            <c:noEndCap val="0"/>
            <c:plus>
              <c:numRef>
                <c:f>'[Q22 GM130.xlsx]Sheet1'!$L$13:$L$20</c:f>
                <c:numCache>
                  <c:formatCode>General</c:formatCode>
                  <c:ptCount val="8"/>
                  <c:pt idx="0">
                    <c:v>0</c:v>
                  </c:pt>
                  <c:pt idx="1">
                    <c:v>3.8591946053351825E-2</c:v>
                  </c:pt>
                  <c:pt idx="3">
                    <c:v>0</c:v>
                  </c:pt>
                  <c:pt idx="4">
                    <c:v>8.1371809068123482E-2</c:v>
                  </c:pt>
                  <c:pt idx="6">
                    <c:v>0</c:v>
                  </c:pt>
                  <c:pt idx="7">
                    <c:v>6.0466480732736409E-2</c:v>
                  </c:pt>
                </c:numCache>
              </c:numRef>
            </c:plus>
            <c:minus>
              <c:numRef>
                <c:f>'[Q22 GM130.xlsx]Sheet1'!$L$13:$L$20</c:f>
                <c:numCache>
                  <c:formatCode>General</c:formatCode>
                  <c:ptCount val="8"/>
                  <c:pt idx="0">
                    <c:v>0</c:v>
                  </c:pt>
                  <c:pt idx="1">
                    <c:v>3.8591946053351825E-2</c:v>
                  </c:pt>
                  <c:pt idx="3">
                    <c:v>0</c:v>
                  </c:pt>
                  <c:pt idx="4">
                    <c:v>8.1371809068123482E-2</c:v>
                  </c:pt>
                  <c:pt idx="6">
                    <c:v>0</c:v>
                  </c:pt>
                  <c:pt idx="7">
                    <c:v>6.0466480732736409E-2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'[Q22 GM130.xlsx]Sheet1'!$H$13:$H$20</c:f>
              <c:strCache>
                <c:ptCount val="8"/>
                <c:pt idx="0">
                  <c:v>1ONm</c:v>
                </c:pt>
                <c:pt idx="1">
                  <c:v>1ONp</c:v>
                </c:pt>
                <c:pt idx="3">
                  <c:v>2ONm</c:v>
                </c:pt>
                <c:pt idx="4">
                  <c:v>2ONp</c:v>
                </c:pt>
                <c:pt idx="6">
                  <c:v>3ONm</c:v>
                </c:pt>
                <c:pt idx="7">
                  <c:v>3ONp</c:v>
                </c:pt>
              </c:strCache>
            </c:strRef>
          </c:cat>
          <c:val>
            <c:numRef>
              <c:f>'[Q22 GM130.xlsx]Sheet1'!$I$13:$I$20</c:f>
              <c:numCache>
                <c:formatCode>General</c:formatCode>
                <c:ptCount val="8"/>
                <c:pt idx="0">
                  <c:v>1</c:v>
                </c:pt>
                <c:pt idx="1">
                  <c:v>0.69690687211234037</c:v>
                </c:pt>
                <c:pt idx="3">
                  <c:v>1</c:v>
                </c:pt>
                <c:pt idx="4">
                  <c:v>0.60272200528391162</c:v>
                </c:pt>
                <c:pt idx="6">
                  <c:v>1</c:v>
                </c:pt>
                <c:pt idx="7">
                  <c:v>0.45025999436344871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849D-2D4F-9A98-2634C8399CE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overlap val="-27"/>
        <c:axId val="672744719"/>
        <c:axId val="1607816784"/>
      </c:barChart>
      <c:catAx>
        <c:axId val="672744719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607816784"/>
        <c:crosses val="autoZero"/>
        <c:auto val="1"/>
        <c:lblAlgn val="ctr"/>
        <c:lblOffset val="100"/>
        <c:noMultiLvlLbl val="0"/>
      </c:catAx>
      <c:valAx>
        <c:axId val="1607816784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67274471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1830-4A49-9739-13D445B824C3}"/>
              </c:ext>
            </c:extLst>
          </c:dPt>
          <c:dPt>
            <c:idx val="1"/>
            <c:invertIfNegative val="0"/>
            <c:bubble3D val="0"/>
            <c:spPr>
              <a:solidFill>
                <a:schemeClr val="bg2">
                  <a:lumMod val="9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1830-4A49-9739-13D445B824C3}"/>
              </c:ext>
            </c:extLst>
          </c:dPt>
          <c:dPt>
            <c:idx val="3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1830-4A49-9739-13D445B824C3}"/>
              </c:ext>
            </c:extLst>
          </c:dPt>
          <c:dPt>
            <c:idx val="4"/>
            <c:invertIfNegative val="0"/>
            <c:bubble3D val="0"/>
            <c:spPr>
              <a:solidFill>
                <a:schemeClr val="bg2">
                  <a:lumMod val="9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1830-4A49-9739-13D445B824C3}"/>
              </c:ext>
            </c:extLst>
          </c:dPt>
          <c:dPt>
            <c:idx val="6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1830-4A49-9739-13D445B824C3}"/>
              </c:ext>
            </c:extLst>
          </c:dPt>
          <c:dPt>
            <c:idx val="7"/>
            <c:invertIfNegative val="0"/>
            <c:bubble3D val="0"/>
            <c:spPr>
              <a:solidFill>
                <a:schemeClr val="bg2">
                  <a:lumMod val="9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1830-4A49-9739-13D445B824C3}"/>
              </c:ext>
            </c:extLst>
          </c:dPt>
          <c:errBars>
            <c:errBarType val="both"/>
            <c:errValType val="cust"/>
            <c:noEndCap val="0"/>
            <c:plus>
              <c:numRef>
                <c:f>'[Q22 HSP70.xlsx]Sheet1'!$L$13:$L$20</c:f>
                <c:numCache>
                  <c:formatCode>General</c:formatCode>
                  <c:ptCount val="8"/>
                  <c:pt idx="0">
                    <c:v>0</c:v>
                  </c:pt>
                  <c:pt idx="1">
                    <c:v>5.4994698828219099E-2</c:v>
                  </c:pt>
                  <c:pt idx="3">
                    <c:v>0</c:v>
                  </c:pt>
                  <c:pt idx="4">
                    <c:v>0.10945817364974522</c:v>
                  </c:pt>
                  <c:pt idx="6">
                    <c:v>0</c:v>
                  </c:pt>
                  <c:pt idx="7">
                    <c:v>0.10072688880843041</c:v>
                  </c:pt>
                </c:numCache>
              </c:numRef>
            </c:plus>
            <c:minus>
              <c:numRef>
                <c:f>'[Q22 HSP70.xlsx]Sheet1'!$L$13:$L$20</c:f>
                <c:numCache>
                  <c:formatCode>General</c:formatCode>
                  <c:ptCount val="8"/>
                  <c:pt idx="0">
                    <c:v>0</c:v>
                  </c:pt>
                  <c:pt idx="1">
                    <c:v>5.4994698828219099E-2</c:v>
                  </c:pt>
                  <c:pt idx="3">
                    <c:v>0</c:v>
                  </c:pt>
                  <c:pt idx="4">
                    <c:v>0.10945817364974522</c:v>
                  </c:pt>
                  <c:pt idx="6">
                    <c:v>0</c:v>
                  </c:pt>
                  <c:pt idx="7">
                    <c:v>0.10072688880843041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'[Q22 HSP70.xlsx]Sheet1'!$H$13:$H$20</c:f>
              <c:strCache>
                <c:ptCount val="8"/>
                <c:pt idx="0">
                  <c:v>1ONm</c:v>
                </c:pt>
                <c:pt idx="1">
                  <c:v>1ONp</c:v>
                </c:pt>
                <c:pt idx="3">
                  <c:v>2ONm</c:v>
                </c:pt>
                <c:pt idx="4">
                  <c:v>2ONp</c:v>
                </c:pt>
                <c:pt idx="6">
                  <c:v>3ONm</c:v>
                </c:pt>
                <c:pt idx="7">
                  <c:v>3ONp</c:v>
                </c:pt>
              </c:strCache>
            </c:strRef>
          </c:cat>
          <c:val>
            <c:numRef>
              <c:f>'[Q22 HSP70.xlsx]Sheet1'!$I$13:$I$20</c:f>
              <c:numCache>
                <c:formatCode>General</c:formatCode>
                <c:ptCount val="8"/>
                <c:pt idx="0">
                  <c:v>1</c:v>
                </c:pt>
                <c:pt idx="1">
                  <c:v>0.85939929932321757</c:v>
                </c:pt>
                <c:pt idx="3">
                  <c:v>1</c:v>
                </c:pt>
                <c:pt idx="4">
                  <c:v>0.59991226740254311</c:v>
                </c:pt>
                <c:pt idx="6">
                  <c:v>1</c:v>
                </c:pt>
                <c:pt idx="7">
                  <c:v>0.50289285421916929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1830-4A49-9739-13D445B824C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overlap val="-27"/>
        <c:axId val="672744719"/>
        <c:axId val="1607816784"/>
      </c:barChart>
      <c:catAx>
        <c:axId val="672744719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607816784"/>
        <c:crosses val="autoZero"/>
        <c:auto val="1"/>
        <c:lblAlgn val="ctr"/>
        <c:lblOffset val="100"/>
        <c:noMultiLvlLbl val="0"/>
      </c:catAx>
      <c:valAx>
        <c:axId val="1607816784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67274471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4291-C545-833E-93EBBD8F2B9E}"/>
              </c:ext>
            </c:extLst>
          </c:dPt>
          <c:dPt>
            <c:idx val="1"/>
            <c:invertIfNegative val="0"/>
            <c:bubble3D val="0"/>
            <c:spPr>
              <a:solidFill>
                <a:schemeClr val="bg2">
                  <a:lumMod val="9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4291-C545-833E-93EBBD8F2B9E}"/>
              </c:ext>
            </c:extLst>
          </c:dPt>
          <c:dPt>
            <c:idx val="3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4291-C545-833E-93EBBD8F2B9E}"/>
              </c:ext>
            </c:extLst>
          </c:dPt>
          <c:dPt>
            <c:idx val="4"/>
            <c:invertIfNegative val="0"/>
            <c:bubble3D val="0"/>
            <c:spPr>
              <a:solidFill>
                <a:schemeClr val="bg2">
                  <a:lumMod val="9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4291-C545-833E-93EBBD8F2B9E}"/>
              </c:ext>
            </c:extLst>
          </c:dPt>
          <c:dPt>
            <c:idx val="6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4291-C545-833E-93EBBD8F2B9E}"/>
              </c:ext>
            </c:extLst>
          </c:dPt>
          <c:dPt>
            <c:idx val="7"/>
            <c:invertIfNegative val="0"/>
            <c:bubble3D val="0"/>
            <c:spPr>
              <a:solidFill>
                <a:schemeClr val="bg2">
                  <a:lumMod val="9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4291-C545-833E-93EBBD8F2B9E}"/>
              </c:ext>
            </c:extLst>
          </c:dPt>
          <c:errBars>
            <c:errBarType val="both"/>
            <c:errValType val="cust"/>
            <c:noEndCap val="0"/>
            <c:plus>
              <c:numRef>
                <c:f>'[Q22 HSC70.xlsx]Sheet1'!$L$13:$L$20</c:f>
                <c:numCache>
                  <c:formatCode>General</c:formatCode>
                  <c:ptCount val="8"/>
                  <c:pt idx="0">
                    <c:v>0</c:v>
                  </c:pt>
                  <c:pt idx="1">
                    <c:v>0.19885205951086582</c:v>
                  </c:pt>
                  <c:pt idx="3">
                    <c:v>0</c:v>
                  </c:pt>
                  <c:pt idx="4">
                    <c:v>9.3582856754180474E-2</c:v>
                  </c:pt>
                  <c:pt idx="6">
                    <c:v>0</c:v>
                  </c:pt>
                  <c:pt idx="7">
                    <c:v>2.8152555248090034E-2</c:v>
                  </c:pt>
                </c:numCache>
              </c:numRef>
            </c:plus>
            <c:minus>
              <c:numRef>
                <c:f>'[Q22 HSC70.xlsx]Sheet1'!$L$13:$L$20</c:f>
                <c:numCache>
                  <c:formatCode>General</c:formatCode>
                  <c:ptCount val="8"/>
                  <c:pt idx="0">
                    <c:v>0</c:v>
                  </c:pt>
                  <c:pt idx="1">
                    <c:v>0.19885205951086582</c:v>
                  </c:pt>
                  <c:pt idx="3">
                    <c:v>0</c:v>
                  </c:pt>
                  <c:pt idx="4">
                    <c:v>9.3582856754180474E-2</c:v>
                  </c:pt>
                  <c:pt idx="6">
                    <c:v>0</c:v>
                  </c:pt>
                  <c:pt idx="7">
                    <c:v>2.8152555248090034E-2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'[Q22 HSC70.xlsx]Sheet1'!$H$13:$H$20</c:f>
              <c:strCache>
                <c:ptCount val="8"/>
                <c:pt idx="0">
                  <c:v>1ONm</c:v>
                </c:pt>
                <c:pt idx="1">
                  <c:v>1ONp</c:v>
                </c:pt>
                <c:pt idx="3">
                  <c:v>2ONm</c:v>
                </c:pt>
                <c:pt idx="4">
                  <c:v>2ONp</c:v>
                </c:pt>
                <c:pt idx="6">
                  <c:v>3ONm</c:v>
                </c:pt>
                <c:pt idx="7">
                  <c:v>3ONp</c:v>
                </c:pt>
              </c:strCache>
            </c:strRef>
          </c:cat>
          <c:val>
            <c:numRef>
              <c:f>'[Q22 HSC70.xlsx]Sheet1'!$I$13:$I$20</c:f>
              <c:numCache>
                <c:formatCode>General</c:formatCode>
                <c:ptCount val="8"/>
                <c:pt idx="0">
                  <c:v>1</c:v>
                </c:pt>
                <c:pt idx="1">
                  <c:v>0.8513382326214729</c:v>
                </c:pt>
                <c:pt idx="3">
                  <c:v>1</c:v>
                </c:pt>
                <c:pt idx="4">
                  <c:v>0.5052315533004843</c:v>
                </c:pt>
                <c:pt idx="6">
                  <c:v>1</c:v>
                </c:pt>
                <c:pt idx="7">
                  <c:v>0.45107975035082998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4291-C545-833E-93EBBD8F2B9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overlap val="-27"/>
        <c:axId val="672744719"/>
        <c:axId val="1607816784"/>
      </c:barChart>
      <c:catAx>
        <c:axId val="672744719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607816784"/>
        <c:crosses val="autoZero"/>
        <c:auto val="1"/>
        <c:lblAlgn val="ctr"/>
        <c:lblOffset val="100"/>
        <c:noMultiLvlLbl val="0"/>
      </c:catAx>
      <c:valAx>
        <c:axId val="1607816784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67274471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39CF-8B40-BA24-14B68C3B8589}"/>
              </c:ext>
            </c:extLst>
          </c:dPt>
          <c:dPt>
            <c:idx val="1"/>
            <c:invertIfNegative val="0"/>
            <c:bubble3D val="0"/>
            <c:spPr>
              <a:solidFill>
                <a:schemeClr val="bg2">
                  <a:lumMod val="9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39CF-8B40-BA24-14B68C3B8589}"/>
              </c:ext>
            </c:extLst>
          </c:dPt>
          <c:dPt>
            <c:idx val="3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39CF-8B40-BA24-14B68C3B8589}"/>
              </c:ext>
            </c:extLst>
          </c:dPt>
          <c:dPt>
            <c:idx val="4"/>
            <c:invertIfNegative val="0"/>
            <c:bubble3D val="0"/>
            <c:spPr>
              <a:solidFill>
                <a:schemeClr val="bg2">
                  <a:lumMod val="9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39CF-8B40-BA24-14B68C3B8589}"/>
              </c:ext>
            </c:extLst>
          </c:dPt>
          <c:dPt>
            <c:idx val="6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39CF-8B40-BA24-14B68C3B8589}"/>
              </c:ext>
            </c:extLst>
          </c:dPt>
          <c:dPt>
            <c:idx val="7"/>
            <c:invertIfNegative val="0"/>
            <c:bubble3D val="0"/>
            <c:spPr>
              <a:solidFill>
                <a:schemeClr val="bg2">
                  <a:lumMod val="9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39CF-8B40-BA24-14B68C3B8589}"/>
              </c:ext>
            </c:extLst>
          </c:dPt>
          <c:errBars>
            <c:errBarType val="both"/>
            <c:errValType val="cust"/>
            <c:noEndCap val="0"/>
            <c:plus>
              <c:numRef>
                <c:f>'[Q22 Bactin.xlsx]Sheet1'!$L$13:$L$20</c:f>
                <c:numCache>
                  <c:formatCode>General</c:formatCode>
                  <c:ptCount val="8"/>
                  <c:pt idx="0">
                    <c:v>0</c:v>
                  </c:pt>
                  <c:pt idx="1">
                    <c:v>8.267774300561305E-2</c:v>
                  </c:pt>
                  <c:pt idx="3">
                    <c:v>0</c:v>
                  </c:pt>
                  <c:pt idx="4">
                    <c:v>5.9305788352712385E-2</c:v>
                  </c:pt>
                  <c:pt idx="6">
                    <c:v>0</c:v>
                  </c:pt>
                  <c:pt idx="7">
                    <c:v>3.9901093876946229E-2</c:v>
                  </c:pt>
                </c:numCache>
              </c:numRef>
            </c:plus>
            <c:minus>
              <c:numRef>
                <c:f>'[Q22 Bactin.xlsx]Sheet1'!$L$13:$L$20</c:f>
                <c:numCache>
                  <c:formatCode>General</c:formatCode>
                  <c:ptCount val="8"/>
                  <c:pt idx="0">
                    <c:v>0</c:v>
                  </c:pt>
                  <c:pt idx="1">
                    <c:v>8.267774300561305E-2</c:v>
                  </c:pt>
                  <c:pt idx="3">
                    <c:v>0</c:v>
                  </c:pt>
                  <c:pt idx="4">
                    <c:v>5.9305788352712385E-2</c:v>
                  </c:pt>
                  <c:pt idx="6">
                    <c:v>0</c:v>
                  </c:pt>
                  <c:pt idx="7">
                    <c:v>3.9901093876946229E-2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'[Q22 Bactin.xlsx]Sheet1'!$H$13:$H$20</c:f>
              <c:strCache>
                <c:ptCount val="8"/>
                <c:pt idx="0">
                  <c:v>1ONm</c:v>
                </c:pt>
                <c:pt idx="1">
                  <c:v>1ONp</c:v>
                </c:pt>
                <c:pt idx="3">
                  <c:v>2ONm</c:v>
                </c:pt>
                <c:pt idx="4">
                  <c:v>2ONp</c:v>
                </c:pt>
                <c:pt idx="6">
                  <c:v>3ONm</c:v>
                </c:pt>
                <c:pt idx="7">
                  <c:v>3ONp</c:v>
                </c:pt>
              </c:strCache>
            </c:strRef>
          </c:cat>
          <c:val>
            <c:numRef>
              <c:f>'[Q22 Bactin.xlsx]Sheet1'!$I$13:$I$20</c:f>
              <c:numCache>
                <c:formatCode>General</c:formatCode>
                <c:ptCount val="8"/>
                <c:pt idx="0">
                  <c:v>1</c:v>
                </c:pt>
                <c:pt idx="1">
                  <c:v>0.76583398678126458</c:v>
                </c:pt>
                <c:pt idx="3">
                  <c:v>1</c:v>
                </c:pt>
                <c:pt idx="4">
                  <c:v>0.78709287679722806</c:v>
                </c:pt>
                <c:pt idx="6">
                  <c:v>1</c:v>
                </c:pt>
                <c:pt idx="7">
                  <c:v>0.3712643624991645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39CF-8B40-BA24-14B68C3B858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overlap val="-27"/>
        <c:axId val="672744719"/>
        <c:axId val="1607816784"/>
      </c:barChart>
      <c:catAx>
        <c:axId val="672744719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607816784"/>
        <c:crosses val="autoZero"/>
        <c:auto val="1"/>
        <c:lblAlgn val="ctr"/>
        <c:lblOffset val="100"/>
        <c:noMultiLvlLbl val="0"/>
      </c:catAx>
      <c:valAx>
        <c:axId val="1607816784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67274471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D642-F646-A6B9-36183B48DAAE}"/>
              </c:ext>
            </c:extLst>
          </c:dPt>
          <c:dPt>
            <c:idx val="1"/>
            <c:invertIfNegative val="0"/>
            <c:bubble3D val="0"/>
            <c:spPr>
              <a:solidFill>
                <a:schemeClr val="bg2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D642-F646-A6B9-36183B48DAAE}"/>
              </c:ext>
            </c:extLst>
          </c:dPt>
          <c:dPt>
            <c:idx val="2"/>
            <c:invertIfNegative val="0"/>
            <c:bubble3D val="0"/>
            <c:spPr>
              <a:solidFill>
                <a:schemeClr val="bg2">
                  <a:lumMod val="9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D642-F646-A6B9-36183B48DAAE}"/>
              </c:ext>
            </c:extLst>
          </c:dPt>
          <c:errBars>
            <c:errBarType val="both"/>
            <c:errValType val="cust"/>
            <c:noEndCap val="0"/>
            <c:plus>
              <c:numRef>
                <c:f>Sheet1!$L$13:$L$15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6.6605720005554606E-2</c:v>
                  </c:pt>
                  <c:pt idx="2">
                    <c:v>0.14850976462372095</c:v>
                  </c:pt>
                </c:numCache>
              </c:numRef>
            </c:plus>
            <c:minus>
              <c:numRef>
                <c:f>Sheet1!$L$13:$L$15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6.6605720005554606E-2</c:v>
                  </c:pt>
                  <c:pt idx="2">
                    <c:v>0.14850976462372095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Sheet1!$H$13:$H$15</c:f>
              <c:strCache>
                <c:ptCount val="3"/>
                <c:pt idx="0">
                  <c:v>Cont</c:v>
                </c:pt>
                <c:pt idx="1">
                  <c:v>CANX</c:v>
                </c:pt>
                <c:pt idx="2">
                  <c:v>BiP</c:v>
                </c:pt>
              </c:strCache>
            </c:strRef>
          </c:cat>
          <c:val>
            <c:numRef>
              <c:f>Sheet1!$I$13:$I$15</c:f>
              <c:numCache>
                <c:formatCode>General</c:formatCode>
                <c:ptCount val="3"/>
                <c:pt idx="0">
                  <c:v>1</c:v>
                </c:pt>
                <c:pt idx="1">
                  <c:v>0.43709981210161991</c:v>
                </c:pt>
                <c:pt idx="2">
                  <c:v>0.46406047609846773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D642-F646-A6B9-36183B48DAA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axId val="110489199"/>
        <c:axId val="115018191"/>
      </c:barChart>
      <c:catAx>
        <c:axId val="110489199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15018191"/>
        <c:crosses val="autoZero"/>
        <c:auto val="1"/>
        <c:lblAlgn val="ctr"/>
        <c:lblOffset val="100"/>
        <c:noMultiLvlLbl val="0"/>
      </c:catAx>
      <c:valAx>
        <c:axId val="115018191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1048919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630C-0E44-846B-3A821B64B6C3}"/>
              </c:ext>
            </c:extLst>
          </c:dPt>
          <c:dPt>
            <c:idx val="1"/>
            <c:invertIfNegative val="0"/>
            <c:bubble3D val="0"/>
            <c:spPr>
              <a:solidFill>
                <a:schemeClr val="bg2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630C-0E44-846B-3A821B64B6C3}"/>
              </c:ext>
            </c:extLst>
          </c:dPt>
          <c:dPt>
            <c:idx val="2"/>
            <c:invertIfNegative val="0"/>
            <c:bubble3D val="0"/>
            <c:spPr>
              <a:solidFill>
                <a:schemeClr val="bg2">
                  <a:lumMod val="9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630C-0E44-846B-3A821B64B6C3}"/>
              </c:ext>
            </c:extLst>
          </c:dPt>
          <c:errBars>
            <c:errBarType val="both"/>
            <c:errValType val="cust"/>
            <c:noEndCap val="0"/>
            <c:plus>
              <c:numRef>
                <c:f>Sheet1!$L$13:$L$15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5.0748021245996908E-2</c:v>
                  </c:pt>
                  <c:pt idx="2">
                    <c:v>1.5291350882103857E-2</c:v>
                  </c:pt>
                </c:numCache>
              </c:numRef>
            </c:plus>
            <c:minus>
              <c:numRef>
                <c:f>Sheet1!$L$13:$L$15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5.0748021245996908E-2</c:v>
                  </c:pt>
                  <c:pt idx="2">
                    <c:v>1.5291350882103857E-2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Sheet1!$H$13:$H$15</c:f>
              <c:strCache>
                <c:ptCount val="3"/>
                <c:pt idx="0">
                  <c:v>Cont</c:v>
                </c:pt>
                <c:pt idx="1">
                  <c:v>CANX</c:v>
                </c:pt>
                <c:pt idx="2">
                  <c:v>BiP</c:v>
                </c:pt>
              </c:strCache>
            </c:strRef>
          </c:cat>
          <c:val>
            <c:numRef>
              <c:f>Sheet1!$I$13:$I$15</c:f>
              <c:numCache>
                <c:formatCode>General</c:formatCode>
                <c:ptCount val="3"/>
                <c:pt idx="0">
                  <c:v>1</c:v>
                </c:pt>
                <c:pt idx="1">
                  <c:v>0.46528749484852922</c:v>
                </c:pt>
                <c:pt idx="2">
                  <c:v>0.24164501105681468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630C-0E44-846B-3A821B64B6C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axId val="110489199"/>
        <c:axId val="115018191"/>
      </c:barChart>
      <c:catAx>
        <c:axId val="110489199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15018191"/>
        <c:crosses val="autoZero"/>
        <c:auto val="1"/>
        <c:lblAlgn val="ctr"/>
        <c:lblOffset val="100"/>
        <c:noMultiLvlLbl val="0"/>
      </c:catAx>
      <c:valAx>
        <c:axId val="115018191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1048919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altLang="ja-JP" dirty="0"/>
              <a:t>LC3</a:t>
            </a:r>
            <a:endParaRPr lang="ja-JP" alt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>
        <c:manualLayout>
          <c:layoutTarget val="inner"/>
          <c:xMode val="edge"/>
          <c:yMode val="edge"/>
          <c:x val="0.14769345218929236"/>
          <c:y val="0.18724756976972559"/>
          <c:w val="0.74762153275966081"/>
          <c:h val="0.6360374515300935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FBBF-2A47-B5A9-98779758555F}"/>
              </c:ext>
            </c:extLst>
          </c:dPt>
          <c:dPt>
            <c:idx val="1"/>
            <c:invertIfNegative val="0"/>
            <c:bubble3D val="0"/>
            <c:spPr>
              <a:solidFill>
                <a:schemeClr val="bg2">
                  <a:lumMod val="9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FBBF-2A47-B5A9-98779758555F}"/>
              </c:ext>
            </c:extLst>
          </c:dPt>
          <c:dPt>
            <c:idx val="3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FBBF-2A47-B5A9-98779758555F}"/>
              </c:ext>
            </c:extLst>
          </c:dPt>
          <c:dPt>
            <c:idx val="4"/>
            <c:invertIfNegative val="0"/>
            <c:bubble3D val="0"/>
            <c:spPr>
              <a:solidFill>
                <a:schemeClr val="bg2">
                  <a:lumMod val="9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FBBF-2A47-B5A9-98779758555F}"/>
              </c:ext>
            </c:extLst>
          </c:dPt>
          <c:dPt>
            <c:idx val="6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FBBF-2A47-B5A9-98779758555F}"/>
              </c:ext>
            </c:extLst>
          </c:dPt>
          <c:dPt>
            <c:idx val="7"/>
            <c:invertIfNegative val="0"/>
            <c:bubble3D val="0"/>
            <c:spPr>
              <a:solidFill>
                <a:schemeClr val="bg2">
                  <a:lumMod val="9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FBBF-2A47-B5A9-98779758555F}"/>
              </c:ext>
            </c:extLst>
          </c:dPt>
          <c:errBars>
            <c:errBarType val="both"/>
            <c:errValType val="cust"/>
            <c:noEndCap val="0"/>
            <c:plus>
              <c:numRef>
                <c:f>Sheet1!$L$13:$L$20</c:f>
                <c:numCache>
                  <c:formatCode>General</c:formatCode>
                  <c:ptCount val="8"/>
                  <c:pt idx="0">
                    <c:v>0</c:v>
                  </c:pt>
                  <c:pt idx="1">
                    <c:v>0.18531359977318068</c:v>
                  </c:pt>
                  <c:pt idx="3">
                    <c:v>0</c:v>
                  </c:pt>
                  <c:pt idx="4">
                    <c:v>0.12236299000175455</c:v>
                  </c:pt>
                  <c:pt idx="6">
                    <c:v>0</c:v>
                  </c:pt>
                  <c:pt idx="7">
                    <c:v>0.12389173356435756</c:v>
                  </c:pt>
                </c:numCache>
              </c:numRef>
            </c:plus>
            <c:minus>
              <c:numRef>
                <c:f>Sheet1!$L$13:$L$20</c:f>
                <c:numCache>
                  <c:formatCode>General</c:formatCode>
                  <c:ptCount val="8"/>
                  <c:pt idx="0">
                    <c:v>0</c:v>
                  </c:pt>
                  <c:pt idx="1">
                    <c:v>0.18531359977318068</c:v>
                  </c:pt>
                  <c:pt idx="3">
                    <c:v>0</c:v>
                  </c:pt>
                  <c:pt idx="4">
                    <c:v>0.12236299000175455</c:v>
                  </c:pt>
                  <c:pt idx="6">
                    <c:v>0</c:v>
                  </c:pt>
                  <c:pt idx="7">
                    <c:v>0.12389173356435756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Sheet1!$H$13:$H$20</c:f>
              <c:strCache>
                <c:ptCount val="8"/>
                <c:pt idx="0">
                  <c:v>1ONm</c:v>
                </c:pt>
                <c:pt idx="1">
                  <c:v>1ONp</c:v>
                </c:pt>
                <c:pt idx="3">
                  <c:v>2ONm</c:v>
                </c:pt>
                <c:pt idx="4">
                  <c:v>2ONp</c:v>
                </c:pt>
                <c:pt idx="6">
                  <c:v>3ONm</c:v>
                </c:pt>
                <c:pt idx="7">
                  <c:v>3ONp</c:v>
                </c:pt>
              </c:strCache>
            </c:strRef>
          </c:cat>
          <c:val>
            <c:numRef>
              <c:f>Sheet1!$I$13:$I$20</c:f>
              <c:numCache>
                <c:formatCode>General</c:formatCode>
                <c:ptCount val="8"/>
                <c:pt idx="0">
                  <c:v>1</c:v>
                </c:pt>
                <c:pt idx="1">
                  <c:v>0.4112386157838781</c:v>
                </c:pt>
                <c:pt idx="3">
                  <c:v>1</c:v>
                </c:pt>
                <c:pt idx="4">
                  <c:v>0.3479141296811572</c:v>
                </c:pt>
                <c:pt idx="6">
                  <c:v>1</c:v>
                </c:pt>
                <c:pt idx="7">
                  <c:v>0.23186111256909867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FBBF-2A47-B5A9-98779758555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overlap val="-27"/>
        <c:axId val="672744719"/>
        <c:axId val="1607816784"/>
      </c:barChart>
      <c:catAx>
        <c:axId val="672744719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607816784"/>
        <c:crosses val="autoZero"/>
        <c:auto val="1"/>
        <c:lblAlgn val="ctr"/>
        <c:lblOffset val="100"/>
        <c:noMultiLvlLbl val="0"/>
      </c:catAx>
      <c:valAx>
        <c:axId val="16078167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>
                    <a:lumMod val="95000"/>
                    <a:lumOff val="5000"/>
                  </a:schemeClr>
                </a:solidFill>
                <a:latin typeface="Helvetica" pitchFamily="2" charset="0"/>
                <a:ea typeface="+mn-ea"/>
                <a:cs typeface="+mn-cs"/>
              </a:defRPr>
            </a:pPr>
            <a:endParaRPr lang="ja-JP"/>
          </a:p>
        </c:txPr>
        <c:crossAx val="67274471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5165-1743-B2A9-A4865D23CB3A}"/>
              </c:ext>
            </c:extLst>
          </c:dPt>
          <c:dPt>
            <c:idx val="1"/>
            <c:invertIfNegative val="0"/>
            <c:bubble3D val="0"/>
            <c:spPr>
              <a:solidFill>
                <a:schemeClr val="bg2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5165-1743-B2A9-A4865D23CB3A}"/>
              </c:ext>
            </c:extLst>
          </c:dPt>
          <c:dPt>
            <c:idx val="2"/>
            <c:invertIfNegative val="0"/>
            <c:bubble3D val="0"/>
            <c:spPr>
              <a:solidFill>
                <a:schemeClr val="bg2">
                  <a:lumMod val="9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5165-1743-B2A9-A4865D23CB3A}"/>
              </c:ext>
            </c:extLst>
          </c:dPt>
          <c:errBars>
            <c:errBarType val="both"/>
            <c:errValType val="cust"/>
            <c:noEndCap val="0"/>
            <c:plus>
              <c:numRef>
                <c:f>'[siRNA OS9.xlsx]Sheet1'!$L$13:$L$15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3.6183641237293222E-2</c:v>
                  </c:pt>
                  <c:pt idx="2">
                    <c:v>3.5906270430474528E-2</c:v>
                  </c:pt>
                </c:numCache>
              </c:numRef>
            </c:plus>
            <c:minus>
              <c:numRef>
                <c:f>'[siRNA OS9.xlsx]Sheet1'!$L$13:$L$15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3.6183641237293222E-2</c:v>
                  </c:pt>
                  <c:pt idx="2">
                    <c:v>3.5906270430474528E-2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'[siRNA OS9.xlsx]Sheet1'!$H$13:$H$15</c:f>
              <c:strCache>
                <c:ptCount val="3"/>
                <c:pt idx="0">
                  <c:v>Cont</c:v>
                </c:pt>
                <c:pt idx="1">
                  <c:v>CANX</c:v>
                </c:pt>
                <c:pt idx="2">
                  <c:v>BiP</c:v>
                </c:pt>
              </c:strCache>
            </c:strRef>
          </c:cat>
          <c:val>
            <c:numRef>
              <c:f>'[siRNA OS9.xlsx]Sheet1'!$I$13:$I$15</c:f>
              <c:numCache>
                <c:formatCode>General</c:formatCode>
                <c:ptCount val="3"/>
                <c:pt idx="0">
                  <c:v>1</c:v>
                </c:pt>
                <c:pt idx="1">
                  <c:v>0.51664709280394938</c:v>
                </c:pt>
                <c:pt idx="2">
                  <c:v>0.38836965206410357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5165-1743-B2A9-A4865D23CB3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axId val="110489199"/>
        <c:axId val="115018191"/>
      </c:barChart>
      <c:catAx>
        <c:axId val="110489199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15018191"/>
        <c:crosses val="autoZero"/>
        <c:auto val="1"/>
        <c:lblAlgn val="ctr"/>
        <c:lblOffset val="100"/>
        <c:noMultiLvlLbl val="0"/>
      </c:catAx>
      <c:valAx>
        <c:axId val="115018191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1048919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473A-1949-A835-B1E445DAD3A9}"/>
              </c:ext>
            </c:extLst>
          </c:dPt>
          <c:dPt>
            <c:idx val="1"/>
            <c:invertIfNegative val="0"/>
            <c:bubble3D val="0"/>
            <c:spPr>
              <a:solidFill>
                <a:schemeClr val="bg2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473A-1949-A835-B1E445DAD3A9}"/>
              </c:ext>
            </c:extLst>
          </c:dPt>
          <c:dPt>
            <c:idx val="2"/>
            <c:invertIfNegative val="0"/>
            <c:bubble3D val="0"/>
            <c:spPr>
              <a:solidFill>
                <a:schemeClr val="bg2">
                  <a:lumMod val="9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473A-1949-A835-B1E445DAD3A9}"/>
              </c:ext>
            </c:extLst>
          </c:dPt>
          <c:errBars>
            <c:errBarType val="both"/>
            <c:errValType val="cust"/>
            <c:noEndCap val="0"/>
            <c:plus>
              <c:numRef>
                <c:f>Sheet1!$L$13:$L$15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0.12578419711457711</c:v>
                  </c:pt>
                  <c:pt idx="2">
                    <c:v>9.567682076270137E-2</c:v>
                  </c:pt>
                </c:numCache>
              </c:numRef>
            </c:plus>
            <c:minus>
              <c:numRef>
                <c:f>Sheet1!$L$13:$L$15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0.12578419711457711</c:v>
                  </c:pt>
                  <c:pt idx="2">
                    <c:v>9.567682076270137E-2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Sheet1!$H$13:$H$15</c:f>
              <c:strCache>
                <c:ptCount val="3"/>
                <c:pt idx="0">
                  <c:v>Cont</c:v>
                </c:pt>
                <c:pt idx="1">
                  <c:v>CANX</c:v>
                </c:pt>
                <c:pt idx="2">
                  <c:v>BiP</c:v>
                </c:pt>
              </c:strCache>
            </c:strRef>
          </c:cat>
          <c:val>
            <c:numRef>
              <c:f>Sheet1!$I$13:$I$15</c:f>
              <c:numCache>
                <c:formatCode>General</c:formatCode>
                <c:ptCount val="3"/>
                <c:pt idx="0">
                  <c:v>1</c:v>
                </c:pt>
                <c:pt idx="1">
                  <c:v>0.49286852228654682</c:v>
                </c:pt>
                <c:pt idx="2">
                  <c:v>0.37406935671251756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473A-1949-A835-B1E445DAD3A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axId val="110489199"/>
        <c:axId val="115018191"/>
      </c:barChart>
      <c:catAx>
        <c:axId val="110489199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15018191"/>
        <c:crosses val="autoZero"/>
        <c:auto val="1"/>
        <c:lblAlgn val="ctr"/>
        <c:lblOffset val="100"/>
        <c:noMultiLvlLbl val="0"/>
      </c:catAx>
      <c:valAx>
        <c:axId val="115018191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1048919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042F-0D42-80DE-7325EFCBFE3E}"/>
              </c:ext>
            </c:extLst>
          </c:dPt>
          <c:dPt>
            <c:idx val="1"/>
            <c:invertIfNegative val="0"/>
            <c:bubble3D val="0"/>
            <c:spPr>
              <a:solidFill>
                <a:schemeClr val="bg2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042F-0D42-80DE-7325EFCBFE3E}"/>
              </c:ext>
            </c:extLst>
          </c:dPt>
          <c:dPt>
            <c:idx val="2"/>
            <c:invertIfNegative val="0"/>
            <c:bubble3D val="0"/>
            <c:spPr>
              <a:solidFill>
                <a:schemeClr val="bg2">
                  <a:lumMod val="9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042F-0D42-80DE-7325EFCBFE3E}"/>
              </c:ext>
            </c:extLst>
          </c:dPt>
          <c:errBars>
            <c:errBarType val="both"/>
            <c:errValType val="cust"/>
            <c:noEndCap val="0"/>
            <c:plus>
              <c:numRef>
                <c:f>'[siRNA GM130.xlsx]Sheet1'!$L$13:$L$15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0.11443973501129583</c:v>
                  </c:pt>
                  <c:pt idx="2">
                    <c:v>6.9440823292650569E-2</c:v>
                  </c:pt>
                </c:numCache>
              </c:numRef>
            </c:plus>
            <c:minus>
              <c:numRef>
                <c:f>'[siRNA GM130.xlsx]Sheet1'!$L$13:$L$15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0.11443973501129583</c:v>
                  </c:pt>
                  <c:pt idx="2">
                    <c:v>6.9440823292650569E-2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'[siRNA GM130.xlsx]Sheet1'!$H$13:$H$15</c:f>
              <c:strCache>
                <c:ptCount val="3"/>
                <c:pt idx="0">
                  <c:v>Cont</c:v>
                </c:pt>
                <c:pt idx="1">
                  <c:v>CANX</c:v>
                </c:pt>
                <c:pt idx="2">
                  <c:v>BiP</c:v>
                </c:pt>
              </c:strCache>
            </c:strRef>
          </c:cat>
          <c:val>
            <c:numRef>
              <c:f>'[siRNA GM130.xlsx]Sheet1'!$I$13:$I$15</c:f>
              <c:numCache>
                <c:formatCode>General</c:formatCode>
                <c:ptCount val="3"/>
                <c:pt idx="0">
                  <c:v>1</c:v>
                </c:pt>
                <c:pt idx="1">
                  <c:v>0.34365756548789078</c:v>
                </c:pt>
                <c:pt idx="2">
                  <c:v>0.33382244158721536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042F-0D42-80DE-7325EFCBFE3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axId val="110489199"/>
        <c:axId val="115018191"/>
      </c:barChart>
      <c:catAx>
        <c:axId val="110489199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15018191"/>
        <c:crosses val="autoZero"/>
        <c:auto val="1"/>
        <c:lblAlgn val="ctr"/>
        <c:lblOffset val="100"/>
        <c:noMultiLvlLbl val="0"/>
      </c:catAx>
      <c:valAx>
        <c:axId val="115018191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1048919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3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0A9D-7D4D-B676-4C0009AAB3EA}"/>
              </c:ext>
            </c:extLst>
          </c:dPt>
          <c:dPt>
            <c:idx val="1"/>
            <c:invertIfNegative val="0"/>
            <c:bubble3D val="0"/>
            <c:spPr>
              <a:solidFill>
                <a:schemeClr val="bg2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0A9D-7D4D-B676-4C0009AAB3EA}"/>
              </c:ext>
            </c:extLst>
          </c:dPt>
          <c:dPt>
            <c:idx val="2"/>
            <c:invertIfNegative val="0"/>
            <c:bubble3D val="0"/>
            <c:spPr>
              <a:solidFill>
                <a:schemeClr val="bg2">
                  <a:lumMod val="9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0A9D-7D4D-B676-4C0009AAB3EA}"/>
              </c:ext>
            </c:extLst>
          </c:dPt>
          <c:errBars>
            <c:errBarType val="both"/>
            <c:errValType val="cust"/>
            <c:noEndCap val="0"/>
            <c:plus>
              <c:numRef>
                <c:f>'[siRNA HSP70.xlsx]Sheet1'!$L$13:$L$15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0.15560115606205685</c:v>
                  </c:pt>
                  <c:pt idx="2">
                    <c:v>0.17576282062917989</c:v>
                  </c:pt>
                </c:numCache>
              </c:numRef>
            </c:plus>
            <c:minus>
              <c:numRef>
                <c:f>'[siRNA HSP70.xlsx]Sheet1'!$L$13:$L$15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0.15560115606205685</c:v>
                  </c:pt>
                  <c:pt idx="2">
                    <c:v>0.17576282062917989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'[siRNA HSP70.xlsx]Sheet1'!$H$13:$H$15</c:f>
              <c:strCache>
                <c:ptCount val="3"/>
                <c:pt idx="0">
                  <c:v>Cont</c:v>
                </c:pt>
                <c:pt idx="1">
                  <c:v>CANX</c:v>
                </c:pt>
                <c:pt idx="2">
                  <c:v>BiP</c:v>
                </c:pt>
              </c:strCache>
            </c:strRef>
          </c:cat>
          <c:val>
            <c:numRef>
              <c:f>'[siRNA HSP70.xlsx]Sheet1'!$I$13:$I$15</c:f>
              <c:numCache>
                <c:formatCode>General</c:formatCode>
                <c:ptCount val="3"/>
                <c:pt idx="0">
                  <c:v>1</c:v>
                </c:pt>
                <c:pt idx="1">
                  <c:v>0.36145926807823608</c:v>
                </c:pt>
                <c:pt idx="2">
                  <c:v>0.37259281119375504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0A9D-7D4D-B676-4C0009AAB3E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axId val="110489199"/>
        <c:axId val="115018191"/>
      </c:barChart>
      <c:catAx>
        <c:axId val="110489199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15018191"/>
        <c:crosses val="autoZero"/>
        <c:auto val="1"/>
        <c:lblAlgn val="ctr"/>
        <c:lblOffset val="100"/>
        <c:noMultiLvlLbl val="0"/>
      </c:catAx>
      <c:valAx>
        <c:axId val="115018191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1048919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3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C44F-6946-AF46-511C9F640404}"/>
              </c:ext>
            </c:extLst>
          </c:dPt>
          <c:dPt>
            <c:idx val="1"/>
            <c:invertIfNegative val="0"/>
            <c:bubble3D val="0"/>
            <c:spPr>
              <a:solidFill>
                <a:schemeClr val="bg2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C44F-6946-AF46-511C9F640404}"/>
              </c:ext>
            </c:extLst>
          </c:dPt>
          <c:dPt>
            <c:idx val="2"/>
            <c:invertIfNegative val="0"/>
            <c:bubble3D val="0"/>
            <c:spPr>
              <a:solidFill>
                <a:schemeClr val="bg2">
                  <a:lumMod val="9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C44F-6946-AF46-511C9F640404}"/>
              </c:ext>
            </c:extLst>
          </c:dPt>
          <c:errBars>
            <c:errBarType val="both"/>
            <c:errValType val="cust"/>
            <c:noEndCap val="0"/>
            <c:plus>
              <c:numRef>
                <c:f>Sheet1!$L$13:$L$15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9.946854322820245E-2</c:v>
                  </c:pt>
                  <c:pt idx="2">
                    <c:v>4.5845491618150526E-2</c:v>
                  </c:pt>
                </c:numCache>
              </c:numRef>
            </c:plus>
            <c:minus>
              <c:numRef>
                <c:f>Sheet1!$L$13:$L$15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9.946854322820245E-2</c:v>
                  </c:pt>
                  <c:pt idx="2">
                    <c:v>4.5845491618150526E-2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Sheet1!$H$13:$H$15</c:f>
              <c:strCache>
                <c:ptCount val="3"/>
                <c:pt idx="0">
                  <c:v>Cont</c:v>
                </c:pt>
                <c:pt idx="1">
                  <c:v>CANX</c:v>
                </c:pt>
                <c:pt idx="2">
                  <c:v>BiP</c:v>
                </c:pt>
              </c:strCache>
            </c:strRef>
          </c:cat>
          <c:val>
            <c:numRef>
              <c:f>Sheet1!$I$13:$I$15</c:f>
              <c:numCache>
                <c:formatCode>General</c:formatCode>
                <c:ptCount val="3"/>
                <c:pt idx="0">
                  <c:v>1</c:v>
                </c:pt>
                <c:pt idx="1">
                  <c:v>0.51332703344507713</c:v>
                </c:pt>
                <c:pt idx="2">
                  <c:v>0.46733572632641263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C44F-6946-AF46-511C9F64040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axId val="110489199"/>
        <c:axId val="115018191"/>
      </c:barChart>
      <c:catAx>
        <c:axId val="110489199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15018191"/>
        <c:crosses val="autoZero"/>
        <c:auto val="1"/>
        <c:lblAlgn val="ctr"/>
        <c:lblOffset val="100"/>
        <c:noMultiLvlLbl val="0"/>
      </c:catAx>
      <c:valAx>
        <c:axId val="115018191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1048919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3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EC83-8C4F-B154-866C43D42250}"/>
              </c:ext>
            </c:extLst>
          </c:dPt>
          <c:dPt>
            <c:idx val="1"/>
            <c:invertIfNegative val="0"/>
            <c:bubble3D val="0"/>
            <c:spPr>
              <a:solidFill>
                <a:schemeClr val="bg2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EC83-8C4F-B154-866C43D42250}"/>
              </c:ext>
            </c:extLst>
          </c:dPt>
          <c:dPt>
            <c:idx val="2"/>
            <c:invertIfNegative val="0"/>
            <c:bubble3D val="0"/>
            <c:spPr>
              <a:solidFill>
                <a:schemeClr val="bg2">
                  <a:lumMod val="9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EC83-8C4F-B154-866C43D42250}"/>
              </c:ext>
            </c:extLst>
          </c:dPt>
          <c:errBars>
            <c:errBarType val="both"/>
            <c:errValType val="cust"/>
            <c:noEndCap val="0"/>
            <c:plus>
              <c:numRef>
                <c:f>'[siRNA Bactin.xlsx]Sheet1'!$L$13:$L$15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9.9794084706645664E-2</c:v>
                  </c:pt>
                  <c:pt idx="2">
                    <c:v>1.6434255966238695E-2</c:v>
                  </c:pt>
                </c:numCache>
              </c:numRef>
            </c:plus>
            <c:minus>
              <c:numRef>
                <c:f>'[siRNA Bactin.xlsx]Sheet1'!$L$13:$L$15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9.9794084706645664E-2</c:v>
                  </c:pt>
                  <c:pt idx="2">
                    <c:v>1.6434255966238695E-2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'[siRNA Bactin.xlsx]Sheet1'!$H$13:$H$15</c:f>
              <c:strCache>
                <c:ptCount val="3"/>
                <c:pt idx="0">
                  <c:v>Cont</c:v>
                </c:pt>
                <c:pt idx="1">
                  <c:v>CANX</c:v>
                </c:pt>
                <c:pt idx="2">
                  <c:v>BiP</c:v>
                </c:pt>
              </c:strCache>
            </c:strRef>
          </c:cat>
          <c:val>
            <c:numRef>
              <c:f>'[siRNA Bactin.xlsx]Sheet1'!$I$13:$I$15</c:f>
              <c:numCache>
                <c:formatCode>General</c:formatCode>
                <c:ptCount val="3"/>
                <c:pt idx="0">
                  <c:v>1</c:v>
                </c:pt>
                <c:pt idx="1">
                  <c:v>0.33901086567006083</c:v>
                </c:pt>
                <c:pt idx="2">
                  <c:v>0.12087451415306956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C83-8C4F-B154-866C43D4225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axId val="110489199"/>
        <c:axId val="115018191"/>
      </c:barChart>
      <c:catAx>
        <c:axId val="110489199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15018191"/>
        <c:crosses val="autoZero"/>
        <c:auto val="1"/>
        <c:lblAlgn val="ctr"/>
        <c:lblOffset val="100"/>
        <c:noMultiLvlLbl val="0"/>
      </c:catAx>
      <c:valAx>
        <c:axId val="115018191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1048919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Sheet1!$F$15</c:f>
              <c:strCache>
                <c:ptCount val="1"/>
                <c:pt idx="0">
                  <c:v> FL6-</c:v>
                </c:pt>
              </c:strCache>
            </c:strRef>
          </c:tx>
          <c:spPr>
            <a:ln w="25400" cap="rnd">
              <a:solidFill>
                <a:schemeClr val="bg2">
                  <a:lumMod val="25000"/>
                </a:schemeClr>
              </a:solidFill>
              <a:prstDash val="solid"/>
              <a:round/>
            </a:ln>
            <a:effectLst/>
          </c:spPr>
          <c:marker>
            <c:symbol val="diamond"/>
            <c:size val="4"/>
            <c:spPr>
              <a:solidFill>
                <a:schemeClr val="bg2">
                  <a:lumMod val="10000"/>
                </a:schemeClr>
              </a:solidFill>
              <a:ln w="9525">
                <a:noFill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Sheet1!$C$9:$F$9</c:f>
                <c:numCache>
                  <c:formatCode>General</c:formatCode>
                  <c:ptCount val="4"/>
                  <c:pt idx="0">
                    <c:v>1.9626155733547187E-17</c:v>
                  </c:pt>
                  <c:pt idx="1">
                    <c:v>1.3783363961476365E-2</c:v>
                  </c:pt>
                  <c:pt idx="2">
                    <c:v>2.3705860520267727E-2</c:v>
                  </c:pt>
                  <c:pt idx="3">
                    <c:v>8.7813509469634371E-2</c:v>
                  </c:pt>
                </c:numCache>
              </c:numRef>
            </c:plus>
            <c:minus>
              <c:numRef>
                <c:f>Sheet1!$C$9:$F$9</c:f>
                <c:numCache>
                  <c:formatCode>General</c:formatCode>
                  <c:ptCount val="4"/>
                  <c:pt idx="0">
                    <c:v>1.9626155733547187E-17</c:v>
                  </c:pt>
                  <c:pt idx="1">
                    <c:v>1.3783363961476365E-2</c:v>
                  </c:pt>
                  <c:pt idx="2">
                    <c:v>2.3705860520267727E-2</c:v>
                  </c:pt>
                  <c:pt idx="3">
                    <c:v>8.7813509469634371E-2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Sheet1!$G$14:$J$14</c:f>
              <c:strCache>
                <c:ptCount val="4"/>
                <c:pt idx="0">
                  <c:v>0</c:v>
                </c:pt>
                <c:pt idx="1">
                  <c:v>1ON</c:v>
                </c:pt>
                <c:pt idx="2">
                  <c:v>2ON</c:v>
                </c:pt>
                <c:pt idx="3">
                  <c:v>3ON</c:v>
                </c:pt>
              </c:strCache>
            </c:strRef>
          </c:cat>
          <c:val>
            <c:numRef>
              <c:f>Sheet1!$G$15:$J$15</c:f>
              <c:numCache>
                <c:formatCode>General</c:formatCode>
                <c:ptCount val="4"/>
                <c:pt idx="0">
                  <c:v>0.2</c:v>
                </c:pt>
                <c:pt idx="1">
                  <c:v>0.23</c:v>
                </c:pt>
                <c:pt idx="2">
                  <c:v>0.5</c:v>
                </c:pt>
                <c:pt idx="3">
                  <c:v>1.25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16BC-2A4D-B4C6-A2927E6B9662}"/>
            </c:ext>
          </c:extLst>
        </c:ser>
        <c:ser>
          <c:idx val="1"/>
          <c:order val="1"/>
          <c:tx>
            <c:strRef>
              <c:f>Sheet1!$F$16</c:f>
              <c:strCache>
                <c:ptCount val="1"/>
                <c:pt idx="0">
                  <c:v>FL6+</c:v>
                </c:pt>
              </c:strCache>
            </c:strRef>
          </c:tx>
          <c:spPr>
            <a:ln w="25400" cap="rnd">
              <a:solidFill>
                <a:schemeClr val="bg2">
                  <a:lumMod val="10000"/>
                </a:schemeClr>
              </a:solidFill>
              <a:prstDash val="sysDot"/>
              <a:round/>
            </a:ln>
            <a:effectLst/>
          </c:spPr>
          <c:marker>
            <c:symbol val="diamond"/>
            <c:size val="4"/>
            <c:spPr>
              <a:solidFill>
                <a:schemeClr val="tx1"/>
              </a:solidFill>
              <a:ln w="9525">
                <a:noFill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Sheet1!$H$9:$K$9</c:f>
                <c:numCache>
                  <c:formatCode>General</c:formatCode>
                  <c:ptCount val="4"/>
                  <c:pt idx="0">
                    <c:v>1.9626155733547187E-17</c:v>
                  </c:pt>
                  <c:pt idx="1">
                    <c:v>1.5172598840435762E-2</c:v>
                  </c:pt>
                  <c:pt idx="2">
                    <c:v>1.2133330106735231E-2</c:v>
                  </c:pt>
                  <c:pt idx="3">
                    <c:v>5.3815873529441928E-2</c:v>
                  </c:pt>
                </c:numCache>
              </c:numRef>
            </c:plus>
            <c:minus>
              <c:numRef>
                <c:f>Sheet1!$H$9:$K$9</c:f>
                <c:numCache>
                  <c:formatCode>General</c:formatCode>
                  <c:ptCount val="4"/>
                  <c:pt idx="0">
                    <c:v>1.9626155733547187E-17</c:v>
                  </c:pt>
                  <c:pt idx="1">
                    <c:v>1.5172598840435762E-2</c:v>
                  </c:pt>
                  <c:pt idx="2">
                    <c:v>1.2133330106735231E-2</c:v>
                  </c:pt>
                  <c:pt idx="3">
                    <c:v>5.3815873529441928E-2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Sheet1!$G$14:$J$14</c:f>
              <c:strCache>
                <c:ptCount val="4"/>
                <c:pt idx="0">
                  <c:v>0</c:v>
                </c:pt>
                <c:pt idx="1">
                  <c:v>1ON</c:v>
                </c:pt>
                <c:pt idx="2">
                  <c:v>2ON</c:v>
                </c:pt>
                <c:pt idx="3">
                  <c:v>3ON</c:v>
                </c:pt>
              </c:strCache>
            </c:strRef>
          </c:cat>
          <c:val>
            <c:numRef>
              <c:f>Sheet1!$G$16:$J$16</c:f>
              <c:numCache>
                <c:formatCode>General</c:formatCode>
                <c:ptCount val="4"/>
                <c:pt idx="0">
                  <c:v>0.2</c:v>
                </c:pt>
                <c:pt idx="1">
                  <c:v>0.19</c:v>
                </c:pt>
                <c:pt idx="2">
                  <c:v>0.32</c:v>
                </c:pt>
                <c:pt idx="3">
                  <c:v>0.65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16BC-2A4D-B4C6-A2927E6B9662}"/>
            </c:ext>
          </c:extLst>
        </c:ser>
        <c:ser>
          <c:idx val="2"/>
          <c:order val="2"/>
          <c:tx>
            <c:strRef>
              <c:f>Sheet1!$F$17</c:f>
              <c:strCache>
                <c:ptCount val="1"/>
                <c:pt idx="0">
                  <c:v>Q22-</c:v>
                </c:pt>
              </c:strCache>
            </c:strRef>
          </c:tx>
          <c:spPr>
            <a:ln w="25400" cap="rnd">
              <a:solidFill>
                <a:schemeClr val="bg2">
                  <a:lumMod val="75000"/>
                </a:schemeClr>
              </a:solidFill>
              <a:round/>
            </a:ln>
            <a:effectLst/>
          </c:spPr>
          <c:marker>
            <c:symbol val="triangle"/>
            <c:size val="4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Sheet1!$M$9:$P$9</c:f>
                <c:numCache>
                  <c:formatCode>General</c:formatCode>
                  <c:ptCount val="4"/>
                  <c:pt idx="0">
                    <c:v>1.9626155733547187E-17</c:v>
                  </c:pt>
                  <c:pt idx="1">
                    <c:v>1.0717171465493332E-2</c:v>
                  </c:pt>
                  <c:pt idx="2">
                    <c:v>1.2214805001698961E-2</c:v>
                  </c:pt>
                  <c:pt idx="3">
                    <c:v>1.5462306715870008E-2</c:v>
                  </c:pt>
                </c:numCache>
              </c:numRef>
            </c:plus>
            <c:minus>
              <c:numRef>
                <c:f>Sheet1!$M$9:$P$9</c:f>
                <c:numCache>
                  <c:formatCode>General</c:formatCode>
                  <c:ptCount val="4"/>
                  <c:pt idx="0">
                    <c:v>1.9626155733547187E-17</c:v>
                  </c:pt>
                  <c:pt idx="1">
                    <c:v>1.0717171465493332E-2</c:v>
                  </c:pt>
                  <c:pt idx="2">
                    <c:v>1.2214805001698961E-2</c:v>
                  </c:pt>
                  <c:pt idx="3">
                    <c:v>1.5462306715870008E-2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Sheet1!$G$14:$J$14</c:f>
              <c:strCache>
                <c:ptCount val="4"/>
                <c:pt idx="0">
                  <c:v>0</c:v>
                </c:pt>
                <c:pt idx="1">
                  <c:v>1ON</c:v>
                </c:pt>
                <c:pt idx="2">
                  <c:v>2ON</c:v>
                </c:pt>
                <c:pt idx="3">
                  <c:v>3ON</c:v>
                </c:pt>
              </c:strCache>
            </c:strRef>
          </c:cat>
          <c:val>
            <c:numRef>
              <c:f>Sheet1!$G$17:$J$17</c:f>
              <c:numCache>
                <c:formatCode>General</c:formatCode>
                <c:ptCount val="4"/>
                <c:pt idx="0">
                  <c:v>0.2</c:v>
                </c:pt>
                <c:pt idx="1">
                  <c:v>0.28000000000000003</c:v>
                </c:pt>
                <c:pt idx="2" formatCode="0.00">
                  <c:v>0.6</c:v>
                </c:pt>
                <c:pt idx="3" formatCode="0.00">
                  <c:v>1.1399999999999999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16BC-2A4D-B4C6-A2927E6B9662}"/>
            </c:ext>
          </c:extLst>
        </c:ser>
        <c:ser>
          <c:idx val="3"/>
          <c:order val="3"/>
          <c:tx>
            <c:strRef>
              <c:f>Sheet1!$F$18</c:f>
              <c:strCache>
                <c:ptCount val="1"/>
                <c:pt idx="0">
                  <c:v>Q22+</c:v>
                </c:pt>
              </c:strCache>
            </c:strRef>
          </c:tx>
          <c:spPr>
            <a:ln w="25400" cap="rnd">
              <a:solidFill>
                <a:schemeClr val="bg2">
                  <a:lumMod val="75000"/>
                </a:schemeClr>
              </a:solidFill>
              <a:prstDash val="lgDash"/>
              <a:round/>
            </a:ln>
            <a:effectLst/>
          </c:spPr>
          <c:marker>
            <c:symbol val="circle"/>
            <c:size val="4"/>
            <c:spPr>
              <a:solidFill>
                <a:schemeClr val="bg2">
                  <a:lumMod val="75000"/>
                </a:schemeClr>
              </a:solidFill>
              <a:ln w="9525">
                <a:noFill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Sheet1!$R$9:$U$9</c:f>
                <c:numCache>
                  <c:formatCode>General</c:formatCode>
                  <c:ptCount val="4"/>
                  <c:pt idx="0">
                    <c:v>1.9626155733547187E-17</c:v>
                  </c:pt>
                  <c:pt idx="1">
                    <c:v>1.093348687498334E-2</c:v>
                  </c:pt>
                  <c:pt idx="2">
                    <c:v>1.9885802720792096E-3</c:v>
                  </c:pt>
                  <c:pt idx="3">
                    <c:v>2.409419671561245E-2</c:v>
                  </c:pt>
                </c:numCache>
              </c:numRef>
            </c:plus>
            <c:minus>
              <c:numRef>
                <c:f>Sheet1!$R$9:$U$9</c:f>
                <c:numCache>
                  <c:formatCode>General</c:formatCode>
                  <c:ptCount val="4"/>
                  <c:pt idx="0">
                    <c:v>1.9626155733547187E-17</c:v>
                  </c:pt>
                  <c:pt idx="1">
                    <c:v>1.093348687498334E-2</c:v>
                  </c:pt>
                  <c:pt idx="2">
                    <c:v>1.9885802720792096E-3</c:v>
                  </c:pt>
                  <c:pt idx="3">
                    <c:v>2.409419671561245E-2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Sheet1!$G$14:$J$14</c:f>
              <c:strCache>
                <c:ptCount val="4"/>
                <c:pt idx="0">
                  <c:v>0</c:v>
                </c:pt>
                <c:pt idx="1">
                  <c:v>1ON</c:v>
                </c:pt>
                <c:pt idx="2">
                  <c:v>2ON</c:v>
                </c:pt>
                <c:pt idx="3">
                  <c:v>3ON</c:v>
                </c:pt>
              </c:strCache>
            </c:strRef>
          </c:cat>
          <c:val>
            <c:numRef>
              <c:f>Sheet1!$G$18:$J$18</c:f>
              <c:numCache>
                <c:formatCode>General</c:formatCode>
                <c:ptCount val="4"/>
                <c:pt idx="0">
                  <c:v>0.2</c:v>
                </c:pt>
                <c:pt idx="1">
                  <c:v>0.21</c:v>
                </c:pt>
                <c:pt idx="2">
                  <c:v>0.37</c:v>
                </c:pt>
                <c:pt idx="3">
                  <c:v>0.65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16BC-2A4D-B4C6-A2927E6B966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086888368"/>
        <c:axId val="1923323408"/>
      </c:lineChart>
      <c:catAx>
        <c:axId val="208688836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923323408"/>
        <c:crosses val="autoZero"/>
        <c:auto val="1"/>
        <c:lblAlgn val="ctr"/>
        <c:lblOffset val="100"/>
        <c:noMultiLvlLbl val="0"/>
      </c:catAx>
      <c:valAx>
        <c:axId val="1923323408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20868883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overlap val="-27"/>
        <c:axId val="1923720768"/>
        <c:axId val="1968527728"/>
      </c:barChart>
      <c:catAx>
        <c:axId val="192372076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968527728"/>
        <c:crosses val="autoZero"/>
        <c:auto val="1"/>
        <c:lblAlgn val="ctr"/>
        <c:lblOffset val="100"/>
        <c:noMultiLvlLbl val="0"/>
      </c:catAx>
      <c:valAx>
        <c:axId val="1968527728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9237207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ABED-A443-8FEB-E50E814990C1}"/>
              </c:ext>
            </c:extLst>
          </c:dPt>
          <c:dPt>
            <c:idx val="1"/>
            <c:invertIfNegative val="0"/>
            <c:bubble3D val="0"/>
            <c:spPr>
              <a:solidFill>
                <a:schemeClr val="bg2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ABED-A443-8FEB-E50E814990C1}"/>
              </c:ext>
            </c:extLst>
          </c:dPt>
          <c:dPt>
            <c:idx val="3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ABED-A443-8FEB-E50E814990C1}"/>
              </c:ext>
            </c:extLst>
          </c:dPt>
          <c:dPt>
            <c:idx val="4"/>
            <c:invertIfNegative val="0"/>
            <c:bubble3D val="0"/>
            <c:spPr>
              <a:solidFill>
                <a:schemeClr val="bg2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ABED-A443-8FEB-E50E814990C1}"/>
              </c:ext>
            </c:extLst>
          </c:dPt>
          <c:dPt>
            <c:idx val="6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ABED-A443-8FEB-E50E814990C1}"/>
              </c:ext>
            </c:extLst>
          </c:dPt>
          <c:dPt>
            <c:idx val="7"/>
            <c:invertIfNegative val="0"/>
            <c:bubble3D val="0"/>
            <c:spPr>
              <a:solidFill>
                <a:schemeClr val="bg2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ABED-A443-8FEB-E50E814990C1}"/>
              </c:ext>
            </c:extLst>
          </c:dPt>
          <c:dPt>
            <c:idx val="9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ABED-A443-8FEB-E50E814990C1}"/>
              </c:ext>
            </c:extLst>
          </c:dPt>
          <c:dPt>
            <c:idx val="10"/>
            <c:invertIfNegative val="0"/>
            <c:bubble3D val="0"/>
            <c:spPr>
              <a:solidFill>
                <a:schemeClr val="bg2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ABED-A443-8FEB-E50E814990C1}"/>
              </c:ext>
            </c:extLst>
          </c:dPt>
          <c:errBars>
            <c:errBarType val="both"/>
            <c:errValType val="cust"/>
            <c:noEndCap val="0"/>
            <c:plus>
              <c:numRef>
                <c:f>'020224'!$O$20:$Y$20</c:f>
                <c:numCache>
                  <c:formatCode>General</c:formatCode>
                  <c:ptCount val="11"/>
                  <c:pt idx="0">
                    <c:v>2.9022979401387157E-2</c:v>
                  </c:pt>
                  <c:pt idx="1">
                    <c:v>3.5118845842842493E-3</c:v>
                  </c:pt>
                  <c:pt idx="3">
                    <c:v>2.6666666666666696E-3</c:v>
                  </c:pt>
                  <c:pt idx="4">
                    <c:v>1.4529663145135591E-3</c:v>
                  </c:pt>
                  <c:pt idx="6">
                    <c:v>2.4968869506736657E-2</c:v>
                  </c:pt>
                  <c:pt idx="7">
                    <c:v>6.3595946761129587E-3</c:v>
                  </c:pt>
                  <c:pt idx="9">
                    <c:v>5.1349564533477603E-2</c:v>
                  </c:pt>
                  <c:pt idx="10">
                    <c:v>4.3643759895061487E-2</c:v>
                  </c:pt>
                </c:numCache>
              </c:numRef>
            </c:plus>
            <c:minus>
              <c:numRef>
                <c:f>'020224'!$O$20:$Y$20</c:f>
                <c:numCache>
                  <c:formatCode>General</c:formatCode>
                  <c:ptCount val="11"/>
                  <c:pt idx="0">
                    <c:v>2.9022979401387157E-2</c:v>
                  </c:pt>
                  <c:pt idx="1">
                    <c:v>3.5118845842842493E-3</c:v>
                  </c:pt>
                  <c:pt idx="3">
                    <c:v>2.6666666666666696E-3</c:v>
                  </c:pt>
                  <c:pt idx="4">
                    <c:v>1.4529663145135591E-3</c:v>
                  </c:pt>
                  <c:pt idx="6">
                    <c:v>2.4968869506736657E-2</c:v>
                  </c:pt>
                  <c:pt idx="7">
                    <c:v>6.3595946761129587E-3</c:v>
                  </c:pt>
                  <c:pt idx="9">
                    <c:v>5.1349564533477603E-2</c:v>
                  </c:pt>
                  <c:pt idx="10">
                    <c:v>4.3643759895061487E-2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'020224'!$O$18:$Y$18</c:f>
              <c:strCache>
                <c:ptCount val="11"/>
                <c:pt idx="0">
                  <c:v>0 minus</c:v>
                </c:pt>
                <c:pt idx="1">
                  <c:v>0plus</c:v>
                </c:pt>
                <c:pt idx="3">
                  <c:v>１ON minus</c:v>
                </c:pt>
                <c:pt idx="4">
                  <c:v>１ON plus</c:v>
                </c:pt>
                <c:pt idx="6">
                  <c:v>２ON minus</c:v>
                </c:pt>
                <c:pt idx="7">
                  <c:v>２ON plus</c:v>
                </c:pt>
                <c:pt idx="9">
                  <c:v>３ON minus</c:v>
                </c:pt>
                <c:pt idx="10">
                  <c:v>3ON plus</c:v>
                </c:pt>
              </c:strCache>
            </c:strRef>
          </c:cat>
          <c:val>
            <c:numRef>
              <c:f>'020224'!$O$19:$Y$19</c:f>
              <c:numCache>
                <c:formatCode>General</c:formatCode>
                <c:ptCount val="11"/>
                <c:pt idx="0">
                  <c:v>0.23799999999999999</c:v>
                </c:pt>
                <c:pt idx="1">
                  <c:v>0.26800000000000002</c:v>
                </c:pt>
                <c:pt idx="3">
                  <c:v>0.41433333333333328</c:v>
                </c:pt>
                <c:pt idx="4">
                  <c:v>0.26233333333333336</c:v>
                </c:pt>
                <c:pt idx="6">
                  <c:v>0.67266666666666663</c:v>
                </c:pt>
                <c:pt idx="7">
                  <c:v>0.34333333333333332</c:v>
                </c:pt>
                <c:pt idx="9">
                  <c:v>1.5586666666666666</c:v>
                </c:pt>
                <c:pt idx="10">
                  <c:v>0.69733333333333336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ABED-A443-8FEB-E50E814990C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overlap val="-27"/>
        <c:axId val="1923720768"/>
        <c:axId val="1968527728"/>
      </c:barChart>
      <c:catAx>
        <c:axId val="192372076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968527728"/>
        <c:crosses val="autoZero"/>
        <c:auto val="1"/>
        <c:lblAlgn val="ctr"/>
        <c:lblOffset val="100"/>
        <c:noMultiLvlLbl val="0"/>
      </c:catAx>
      <c:valAx>
        <c:axId val="1968527728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9237207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6404-3A47-BCC0-A000E478E8E7}"/>
              </c:ext>
            </c:extLst>
          </c:dPt>
          <c:dPt>
            <c:idx val="1"/>
            <c:invertIfNegative val="0"/>
            <c:bubble3D val="0"/>
            <c:spPr>
              <a:solidFill>
                <a:schemeClr val="bg2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6404-3A47-BCC0-A000E478E8E7}"/>
              </c:ext>
            </c:extLst>
          </c:dPt>
          <c:dPt>
            <c:idx val="3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6404-3A47-BCC0-A000E478E8E7}"/>
              </c:ext>
            </c:extLst>
          </c:dPt>
          <c:dPt>
            <c:idx val="4"/>
            <c:invertIfNegative val="0"/>
            <c:bubble3D val="0"/>
            <c:spPr>
              <a:solidFill>
                <a:schemeClr val="bg2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6404-3A47-BCC0-A000E478E8E7}"/>
              </c:ext>
            </c:extLst>
          </c:dPt>
          <c:dPt>
            <c:idx val="6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6404-3A47-BCC0-A000E478E8E7}"/>
              </c:ext>
            </c:extLst>
          </c:dPt>
          <c:dPt>
            <c:idx val="7"/>
            <c:invertIfNegative val="0"/>
            <c:bubble3D val="0"/>
            <c:spPr>
              <a:solidFill>
                <a:schemeClr val="bg2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6404-3A47-BCC0-A000E478E8E7}"/>
              </c:ext>
            </c:extLst>
          </c:dPt>
          <c:dPt>
            <c:idx val="9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6404-3A47-BCC0-A000E478E8E7}"/>
              </c:ext>
            </c:extLst>
          </c:dPt>
          <c:dPt>
            <c:idx val="10"/>
            <c:invertIfNegative val="0"/>
            <c:bubble3D val="0"/>
            <c:spPr>
              <a:solidFill>
                <a:schemeClr val="bg2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6404-3A47-BCC0-A000E478E8E7}"/>
              </c:ext>
            </c:extLst>
          </c:dPt>
          <c:errBars>
            <c:errBarType val="both"/>
            <c:errValType val="cust"/>
            <c:noEndCap val="0"/>
            <c:plus>
              <c:numRef>
                <c:f>'020224'!$O$20:$Y$20</c:f>
                <c:numCache>
                  <c:formatCode>General</c:formatCode>
                  <c:ptCount val="11"/>
                  <c:pt idx="0">
                    <c:v>6.5574385243020068E-3</c:v>
                  </c:pt>
                  <c:pt idx="1">
                    <c:v>2.5166114784235857E-3</c:v>
                  </c:pt>
                  <c:pt idx="3">
                    <c:v>8.4129529760826501E-3</c:v>
                  </c:pt>
                  <c:pt idx="4">
                    <c:v>1.4529663145135591E-3</c:v>
                  </c:pt>
                  <c:pt idx="6">
                    <c:v>1.1836853936376499E-2</c:v>
                  </c:pt>
                  <c:pt idx="7">
                    <c:v>3.5834496105165418E-2</c:v>
                  </c:pt>
                  <c:pt idx="9">
                    <c:v>3.0512292604784736E-2</c:v>
                  </c:pt>
                  <c:pt idx="10">
                    <c:v>3.616628264005025E-2</c:v>
                  </c:pt>
                </c:numCache>
              </c:numRef>
            </c:plus>
            <c:minus>
              <c:numRef>
                <c:f>'020224'!$O$20:$Y$20</c:f>
                <c:numCache>
                  <c:formatCode>General</c:formatCode>
                  <c:ptCount val="11"/>
                  <c:pt idx="0">
                    <c:v>6.5574385243020068E-3</c:v>
                  </c:pt>
                  <c:pt idx="1">
                    <c:v>2.5166114784235857E-3</c:v>
                  </c:pt>
                  <c:pt idx="3">
                    <c:v>8.4129529760826501E-3</c:v>
                  </c:pt>
                  <c:pt idx="4">
                    <c:v>1.4529663145135591E-3</c:v>
                  </c:pt>
                  <c:pt idx="6">
                    <c:v>1.1836853936376499E-2</c:v>
                  </c:pt>
                  <c:pt idx="7">
                    <c:v>3.5834496105165418E-2</c:v>
                  </c:pt>
                  <c:pt idx="9">
                    <c:v>3.0512292604784736E-2</c:v>
                  </c:pt>
                  <c:pt idx="10">
                    <c:v>3.616628264005025E-2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'020224'!$O$18:$Y$18</c:f>
              <c:strCache>
                <c:ptCount val="11"/>
                <c:pt idx="0">
                  <c:v>0 minus</c:v>
                </c:pt>
                <c:pt idx="1">
                  <c:v>0plus</c:v>
                </c:pt>
                <c:pt idx="3">
                  <c:v>１ON minus</c:v>
                </c:pt>
                <c:pt idx="4">
                  <c:v>１ON plus</c:v>
                </c:pt>
                <c:pt idx="6">
                  <c:v>２ON minus</c:v>
                </c:pt>
                <c:pt idx="7">
                  <c:v>２ON plus</c:v>
                </c:pt>
                <c:pt idx="9">
                  <c:v>３ON minus</c:v>
                </c:pt>
                <c:pt idx="10">
                  <c:v>3ON plus</c:v>
                </c:pt>
              </c:strCache>
            </c:strRef>
          </c:cat>
          <c:val>
            <c:numRef>
              <c:f>'020224'!$O$19:$Y$19</c:f>
              <c:numCache>
                <c:formatCode>General</c:formatCode>
                <c:ptCount val="11"/>
                <c:pt idx="0">
                  <c:v>0.30199999999999999</c:v>
                </c:pt>
                <c:pt idx="1">
                  <c:v>0.308</c:v>
                </c:pt>
                <c:pt idx="3">
                  <c:v>0.52933333333333332</c:v>
                </c:pt>
                <c:pt idx="4">
                  <c:v>0.30533333333333329</c:v>
                </c:pt>
                <c:pt idx="6">
                  <c:v>1.0483333333333333</c:v>
                </c:pt>
                <c:pt idx="7">
                  <c:v>0.4463333333333333</c:v>
                </c:pt>
                <c:pt idx="9">
                  <c:v>1.6499999999999997</c:v>
                </c:pt>
                <c:pt idx="10">
                  <c:v>0.78399999999999992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6404-3A47-BCC0-A000E478E8E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overlap val="-27"/>
        <c:axId val="1923720768"/>
        <c:axId val="1968527728"/>
      </c:barChart>
      <c:catAx>
        <c:axId val="192372076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968527728"/>
        <c:crosses val="autoZero"/>
        <c:auto val="1"/>
        <c:lblAlgn val="ctr"/>
        <c:lblOffset val="100"/>
        <c:noMultiLvlLbl val="0"/>
      </c:catAx>
      <c:valAx>
        <c:axId val="1968527728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9237207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A344-3E46-8595-7851F5B74F5D}"/>
              </c:ext>
            </c:extLst>
          </c:dPt>
          <c:dPt>
            <c:idx val="1"/>
            <c:invertIfNegative val="0"/>
            <c:bubble3D val="0"/>
            <c:spPr>
              <a:solidFill>
                <a:schemeClr val="bg2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A344-3E46-8595-7851F5B74F5D}"/>
              </c:ext>
            </c:extLst>
          </c:dPt>
          <c:dPt>
            <c:idx val="3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A344-3E46-8595-7851F5B74F5D}"/>
              </c:ext>
            </c:extLst>
          </c:dPt>
          <c:dPt>
            <c:idx val="4"/>
            <c:invertIfNegative val="0"/>
            <c:bubble3D val="0"/>
            <c:spPr>
              <a:solidFill>
                <a:schemeClr val="bg2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A344-3E46-8595-7851F5B74F5D}"/>
              </c:ext>
            </c:extLst>
          </c:dPt>
          <c:errBars>
            <c:errBarType val="both"/>
            <c:errValType val="cust"/>
            <c:noEndCap val="0"/>
            <c:plus>
              <c:numRef>
                <c:f>'Sheet1 (2)'!$L$13:$L$17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0.14156462344652604</c:v>
                  </c:pt>
                  <c:pt idx="3">
                    <c:v>0</c:v>
                  </c:pt>
                  <c:pt idx="4">
                    <c:v>0.25450806115672597</c:v>
                  </c:pt>
                </c:numCache>
              </c:numRef>
            </c:plus>
            <c:minus>
              <c:numRef>
                <c:f>'Sheet1 (2)'!$L$13:$L$17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0.14156462344652604</c:v>
                  </c:pt>
                  <c:pt idx="3">
                    <c:v>0</c:v>
                  </c:pt>
                  <c:pt idx="4">
                    <c:v>0.25450806115672597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'Sheet1 (2)'!$H$13:$H$17</c:f>
              <c:strCache>
                <c:ptCount val="5"/>
                <c:pt idx="0">
                  <c:v>1ONm</c:v>
                </c:pt>
                <c:pt idx="1">
                  <c:v>1ONp</c:v>
                </c:pt>
                <c:pt idx="3">
                  <c:v>2ONm</c:v>
                </c:pt>
                <c:pt idx="4">
                  <c:v>2ONp</c:v>
                </c:pt>
              </c:strCache>
            </c:strRef>
          </c:cat>
          <c:val>
            <c:numRef>
              <c:f>'Sheet1 (2)'!$I$13:$I$17</c:f>
              <c:numCache>
                <c:formatCode>General</c:formatCode>
                <c:ptCount val="5"/>
                <c:pt idx="0">
                  <c:v>1</c:v>
                </c:pt>
                <c:pt idx="1">
                  <c:v>1.0755027217776871</c:v>
                </c:pt>
                <c:pt idx="3">
                  <c:v>1</c:v>
                </c:pt>
                <c:pt idx="4">
                  <c:v>0.89163304248486019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A344-3E46-8595-7851F5B74F5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axId val="178008159"/>
        <c:axId val="1839433968"/>
      </c:barChart>
      <c:catAx>
        <c:axId val="178008159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839433968"/>
        <c:crosses val="autoZero"/>
        <c:auto val="1"/>
        <c:lblAlgn val="ctr"/>
        <c:lblOffset val="100"/>
        <c:noMultiLvlLbl val="0"/>
      </c:catAx>
      <c:valAx>
        <c:axId val="1839433968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7800815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axId val="178008159"/>
        <c:axId val="1839433968"/>
      </c:barChart>
      <c:catAx>
        <c:axId val="178008159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839433968"/>
        <c:crosses val="autoZero"/>
        <c:auto val="1"/>
        <c:lblAlgn val="ctr"/>
        <c:lblOffset val="100"/>
        <c:noMultiLvlLbl val="0"/>
      </c:catAx>
      <c:valAx>
        <c:axId val="1839433968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7800815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4F7D2E-B22F-FE46-9035-69A401F9D554}" type="datetimeFigureOut">
              <a:rPr kumimoji="1" lang="ja-JP" altLang="en-US" smtClean="0"/>
              <a:t>2024/5/9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48B64A-E3DE-C649-9DF6-AAAE764193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62688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D61AB9-9BED-9944-B11E-1DACA4C9F1F6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50776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D61AB9-9BED-9944-B11E-1DACA4C9F1F6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85079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D61AB9-9BED-9944-B11E-1DACA4C9F1F6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24775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FB99363-6875-A04B-8AA1-B86B6AF0FF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BFE12944-B9BE-9945-8CA9-B8C1032BB7E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E34BC26-FA0D-3E40-9AAB-2BFD695F55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5BFEC-41FA-004D-BD5E-D0226F6177C2}" type="datetimeFigureOut">
              <a:rPr kumimoji="1" lang="ja-JP" altLang="en-US" smtClean="0"/>
              <a:t>2024/5/9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7329A68-9FBE-D142-8777-3ABE3572D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C40FF2D-A43B-964D-A757-A61E70AA70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4906F-5F9D-864C-AC0C-D399868A8B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71210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6A96D49-3C3C-A140-94A9-755D22D3AD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FAECE94-8747-A74D-8751-BBF78BF1C2D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9F66B00-8D07-7A48-A172-38DD836623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5BFEC-41FA-004D-BD5E-D0226F6177C2}" type="datetimeFigureOut">
              <a:rPr kumimoji="1" lang="ja-JP" altLang="en-US" smtClean="0"/>
              <a:t>2024/5/9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2ACD419-F2C7-0B45-83C3-41D77D0579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031EE07-E575-C041-B1C5-DB5F3882F2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4906F-5F9D-864C-AC0C-D399868A8B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62887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6DC81C1A-DF44-9847-A4F7-1EC461B67BA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BA4AD9CE-F375-9D48-BAF6-43514404E2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2649EB7-C148-4143-84F8-2195100A65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5BFEC-41FA-004D-BD5E-D0226F6177C2}" type="datetimeFigureOut">
              <a:rPr kumimoji="1" lang="ja-JP" altLang="en-US" smtClean="0"/>
              <a:t>2024/5/9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01981C8-791A-C145-B145-62DAE073BC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822EBDD-3B2C-9A42-A844-63AEF26514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4906F-5F9D-864C-AC0C-D399868A8B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34260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96B5770-A5B8-B942-B063-6514A451AD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F38C888-6085-0342-85C0-C4A0DA709A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A345023-1569-AF4C-9C65-35F6587AC4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5BFEC-41FA-004D-BD5E-D0226F6177C2}" type="datetimeFigureOut">
              <a:rPr kumimoji="1" lang="ja-JP" altLang="en-US" smtClean="0"/>
              <a:t>2024/5/9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D53A7DE-9F5F-884E-956A-8E79E88B68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CBFBCF0-FD3A-B141-9B40-38FFEB0039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4906F-5F9D-864C-AC0C-D399868A8B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6017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0E3ECAC-3ACC-D248-84C6-63FA150007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89F7C70-7E01-7845-88DA-764A27593C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FFF32AD-1E12-A44F-B026-8AF8470055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5BFEC-41FA-004D-BD5E-D0226F6177C2}" type="datetimeFigureOut">
              <a:rPr kumimoji="1" lang="ja-JP" altLang="en-US" smtClean="0"/>
              <a:t>2024/5/9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4A01FA6-1F36-5B49-A268-5404E426D3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ED405FF-9C6F-084E-8DDC-EAC3B0D5BD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4906F-5F9D-864C-AC0C-D399868A8B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24679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E2A0523-5B42-084B-B748-300C8C8F46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F645C13-8214-9847-B9DD-930A1C36B2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B9FD7C3B-12B1-2F49-9284-89F911839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F3F3F22-3697-A442-8767-859E614F0A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5BFEC-41FA-004D-BD5E-D0226F6177C2}" type="datetimeFigureOut">
              <a:rPr kumimoji="1" lang="ja-JP" altLang="en-US" smtClean="0"/>
              <a:t>2024/5/9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FAA533D-8A76-3D4B-B124-B42A4B8C79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DFB7B87-07B4-6E4D-A015-A83F410521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4906F-5F9D-864C-AC0C-D399868A8B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86175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885D2BB-4C8B-574A-A0E8-AFBB141641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C96574F-555F-A34F-B861-0BA3FB65AC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853AB146-5609-034A-B884-A2F7EC9CDA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A29904FB-76EB-254F-9ECA-1CC7EAF72F3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ECC310ED-E434-5D40-9BBF-FE329275335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97FC6B4A-407E-7D48-99A5-0269E0B65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5BFEC-41FA-004D-BD5E-D0226F6177C2}" type="datetimeFigureOut">
              <a:rPr kumimoji="1" lang="ja-JP" altLang="en-US" smtClean="0"/>
              <a:t>2024/5/9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275F5DC1-393B-9249-8B3D-16737AD0D4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E38F9858-0B1F-944D-A4F1-DD890EA06F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4906F-5F9D-864C-AC0C-D399868A8B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88178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A10D903-0E81-8F46-8DCC-01A58AD0F9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66387BCD-7B9F-9C40-AF16-2941835B4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5BFEC-41FA-004D-BD5E-D0226F6177C2}" type="datetimeFigureOut">
              <a:rPr kumimoji="1" lang="ja-JP" altLang="en-US" smtClean="0"/>
              <a:t>2024/5/9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A964F192-15A1-664C-BAC6-93313FE167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F71A3333-4257-3A45-A189-EC15E343BA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4906F-5F9D-864C-AC0C-D399868A8B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74044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7BEA2AD7-A82A-214D-830F-220708FEEE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5BFEC-41FA-004D-BD5E-D0226F6177C2}" type="datetimeFigureOut">
              <a:rPr kumimoji="1" lang="ja-JP" altLang="en-US" smtClean="0"/>
              <a:t>2024/5/9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D561EF04-D6DF-1449-A874-E81E72231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5101A0E-B8FD-4342-96E8-72046D6322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4906F-5F9D-864C-AC0C-D399868A8B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8772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E0AED6C-5254-1D47-BDE8-067DA3F19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2921709-D1C4-F64E-8E20-3E2DAF845F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BF23BE7-D750-A54F-B9C3-318D803694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A4A6DF0-A8F4-1B49-BA34-B462925661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5BFEC-41FA-004D-BD5E-D0226F6177C2}" type="datetimeFigureOut">
              <a:rPr kumimoji="1" lang="ja-JP" altLang="en-US" smtClean="0"/>
              <a:t>2024/5/9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1816BDB-1E4F-EB46-8CF6-C7E37540A9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E2CAC6E-24F6-614D-9B0F-237ED3A8BD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4906F-5F9D-864C-AC0C-D399868A8B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32654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1C29D6E-A9CE-034A-8A58-ABA98AB498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73FFBDEE-8CA1-AB4C-8A48-1E5CBC2455D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D47B16F-209E-8845-B870-B3C26F6CA2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C0B12B4-A4F8-DB49-9D17-0A8C530C15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5BFEC-41FA-004D-BD5E-D0226F6177C2}" type="datetimeFigureOut">
              <a:rPr kumimoji="1" lang="ja-JP" altLang="en-US" smtClean="0"/>
              <a:t>2024/5/9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C7C7D1D-109C-014A-A748-2702C45544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0B00967-3CEA-C048-9DD0-D6E3B643D0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4906F-5F9D-864C-AC0C-D399868A8B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88114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78D9BEAD-CE14-6D4A-ACDE-7D2841C04E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B2DDE08-CA9F-B84B-AF60-55F5673076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BC5D041-7DBE-F940-AE1E-77B8306557B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65BFEC-41FA-004D-BD5E-D0226F6177C2}" type="datetimeFigureOut">
              <a:rPr kumimoji="1" lang="ja-JP" altLang="en-US" smtClean="0"/>
              <a:t>2024/5/9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73D09EF-A466-6642-BC8B-52760CC2B6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118AADD-C572-FA47-988A-43E35B2A86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04906F-5F9D-864C-AC0C-D399868A8B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68435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2.xml"/><Relationship Id="rId13" Type="http://schemas.openxmlformats.org/officeDocument/2006/relationships/image" Target="../media/image6.png"/><Relationship Id="rId3" Type="http://schemas.openxmlformats.org/officeDocument/2006/relationships/chart" Target="../charts/chart1.xml"/><Relationship Id="rId7" Type="http://schemas.microsoft.com/office/2007/relationships/hdphoto" Target="../media/hdphoto2.wdp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11" Type="http://schemas.openxmlformats.org/officeDocument/2006/relationships/image" Target="../media/image4.tif"/><Relationship Id="rId5" Type="http://schemas.microsoft.com/office/2007/relationships/hdphoto" Target="../media/hdphoto1.wdp"/><Relationship Id="rId10" Type="http://schemas.openxmlformats.org/officeDocument/2006/relationships/image" Target="../media/image3.png"/><Relationship Id="rId4" Type="http://schemas.openxmlformats.org/officeDocument/2006/relationships/image" Target="../media/image1.png"/><Relationship Id="rId9" Type="http://schemas.openxmlformats.org/officeDocument/2006/relationships/chart" Target="../charts/char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tif"/><Relationship Id="rId3" Type="http://schemas.openxmlformats.org/officeDocument/2006/relationships/image" Target="../media/image8.tif"/><Relationship Id="rId7" Type="http://schemas.openxmlformats.org/officeDocument/2006/relationships/image" Target="../media/image12.tif"/><Relationship Id="rId12" Type="http://schemas.openxmlformats.org/officeDocument/2006/relationships/image" Target="../media/image17.tif"/><Relationship Id="rId2" Type="http://schemas.openxmlformats.org/officeDocument/2006/relationships/image" Target="../media/image7.t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tif"/><Relationship Id="rId11" Type="http://schemas.openxmlformats.org/officeDocument/2006/relationships/image" Target="../media/image16.tif"/><Relationship Id="rId5" Type="http://schemas.openxmlformats.org/officeDocument/2006/relationships/image" Target="../media/image10.tif"/><Relationship Id="rId10" Type="http://schemas.openxmlformats.org/officeDocument/2006/relationships/image" Target="../media/image15.tif"/><Relationship Id="rId4" Type="http://schemas.openxmlformats.org/officeDocument/2006/relationships/image" Target="../media/image9.tif"/><Relationship Id="rId9" Type="http://schemas.openxmlformats.org/officeDocument/2006/relationships/image" Target="../media/image14.t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tif"/><Relationship Id="rId5" Type="http://schemas.openxmlformats.org/officeDocument/2006/relationships/image" Target="../media/image20.tif"/><Relationship Id="rId4" Type="http://schemas.microsoft.com/office/2007/relationships/hdphoto" Target="../media/hdphoto3.wdp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22.png"/><Relationship Id="rId7" Type="http://schemas.openxmlformats.org/officeDocument/2006/relationships/chart" Target="../charts/chart7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6.xml"/><Relationship Id="rId11" Type="http://schemas.openxmlformats.org/officeDocument/2006/relationships/image" Target="../media/image26.png"/><Relationship Id="rId5" Type="http://schemas.openxmlformats.org/officeDocument/2006/relationships/chart" Target="../charts/chart5.xml"/><Relationship Id="rId10" Type="http://schemas.openxmlformats.org/officeDocument/2006/relationships/image" Target="../media/image25.png"/><Relationship Id="rId4" Type="http://schemas.openxmlformats.org/officeDocument/2006/relationships/chart" Target="../charts/chart4.xml"/><Relationship Id="rId9" Type="http://schemas.openxmlformats.org/officeDocument/2006/relationships/image" Target="../media/image2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13" Type="http://schemas.microsoft.com/office/2007/relationships/hdphoto" Target="../media/hdphoto7.wdp"/><Relationship Id="rId18" Type="http://schemas.openxmlformats.org/officeDocument/2006/relationships/image" Target="../media/image38.png"/><Relationship Id="rId26" Type="http://schemas.openxmlformats.org/officeDocument/2006/relationships/chart" Target="../charts/chart9.xml"/><Relationship Id="rId3" Type="http://schemas.openxmlformats.org/officeDocument/2006/relationships/image" Target="../media/image28.png"/><Relationship Id="rId21" Type="http://schemas.openxmlformats.org/officeDocument/2006/relationships/image" Target="../media/image41.tif"/><Relationship Id="rId7" Type="http://schemas.openxmlformats.org/officeDocument/2006/relationships/image" Target="../media/image31.png"/><Relationship Id="rId12" Type="http://schemas.openxmlformats.org/officeDocument/2006/relationships/image" Target="../media/image34.png"/><Relationship Id="rId17" Type="http://schemas.microsoft.com/office/2007/relationships/hdphoto" Target="../media/hdphoto8.wdp"/><Relationship Id="rId25" Type="http://schemas.openxmlformats.org/officeDocument/2006/relationships/chart" Target="../charts/chart8.xml"/><Relationship Id="rId2" Type="http://schemas.openxmlformats.org/officeDocument/2006/relationships/image" Target="../media/image27.png"/><Relationship Id="rId16" Type="http://schemas.openxmlformats.org/officeDocument/2006/relationships/image" Target="../media/image37.png"/><Relationship Id="rId20" Type="http://schemas.openxmlformats.org/officeDocument/2006/relationships/image" Target="../media/image40.tif"/><Relationship Id="rId1" Type="http://schemas.openxmlformats.org/officeDocument/2006/relationships/slideLayout" Target="../slideLayouts/slideLayout2.xml"/><Relationship Id="rId6" Type="http://schemas.microsoft.com/office/2007/relationships/hdphoto" Target="../media/hdphoto4.wdp"/><Relationship Id="rId11" Type="http://schemas.microsoft.com/office/2007/relationships/hdphoto" Target="../media/hdphoto6.wdp"/><Relationship Id="rId24" Type="http://schemas.openxmlformats.org/officeDocument/2006/relationships/image" Target="../media/image44.tif"/><Relationship Id="rId5" Type="http://schemas.openxmlformats.org/officeDocument/2006/relationships/image" Target="../media/image30.png"/><Relationship Id="rId15" Type="http://schemas.openxmlformats.org/officeDocument/2006/relationships/image" Target="../media/image36.png"/><Relationship Id="rId23" Type="http://schemas.openxmlformats.org/officeDocument/2006/relationships/image" Target="../media/image43.tif"/><Relationship Id="rId28" Type="http://schemas.openxmlformats.org/officeDocument/2006/relationships/chart" Target="../charts/chart11.xml"/><Relationship Id="rId10" Type="http://schemas.openxmlformats.org/officeDocument/2006/relationships/image" Target="../media/image33.png"/><Relationship Id="rId19" Type="http://schemas.openxmlformats.org/officeDocument/2006/relationships/image" Target="../media/image39.tif"/><Relationship Id="rId4" Type="http://schemas.openxmlformats.org/officeDocument/2006/relationships/image" Target="../media/image29.png"/><Relationship Id="rId9" Type="http://schemas.microsoft.com/office/2007/relationships/hdphoto" Target="../media/hdphoto5.wdp"/><Relationship Id="rId14" Type="http://schemas.openxmlformats.org/officeDocument/2006/relationships/image" Target="../media/image35.png"/><Relationship Id="rId22" Type="http://schemas.openxmlformats.org/officeDocument/2006/relationships/image" Target="../media/image42.tif"/><Relationship Id="rId27" Type="http://schemas.openxmlformats.org/officeDocument/2006/relationships/chart" Target="../charts/chart10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tif"/><Relationship Id="rId3" Type="http://schemas.openxmlformats.org/officeDocument/2006/relationships/image" Target="../media/image46.tif"/><Relationship Id="rId7" Type="http://schemas.openxmlformats.org/officeDocument/2006/relationships/image" Target="../media/image50.tif"/><Relationship Id="rId2" Type="http://schemas.openxmlformats.org/officeDocument/2006/relationships/image" Target="../media/image45.t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tif"/><Relationship Id="rId5" Type="http://schemas.openxmlformats.org/officeDocument/2006/relationships/image" Target="../media/image48.tif"/><Relationship Id="rId10" Type="http://schemas.openxmlformats.org/officeDocument/2006/relationships/image" Target="../media/image53.tif"/><Relationship Id="rId4" Type="http://schemas.openxmlformats.org/officeDocument/2006/relationships/image" Target="../media/image47.tif"/><Relationship Id="rId9" Type="http://schemas.openxmlformats.org/officeDocument/2006/relationships/image" Target="../media/image52.ti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7.xml"/><Relationship Id="rId13" Type="http://schemas.openxmlformats.org/officeDocument/2006/relationships/chart" Target="../charts/chart22.xml"/><Relationship Id="rId18" Type="http://schemas.openxmlformats.org/officeDocument/2006/relationships/chart" Target="../charts/chart27.xml"/><Relationship Id="rId26" Type="http://schemas.openxmlformats.org/officeDocument/2006/relationships/chart" Target="../charts/chart35.xml"/><Relationship Id="rId3" Type="http://schemas.openxmlformats.org/officeDocument/2006/relationships/chart" Target="../charts/chart12.xml"/><Relationship Id="rId21" Type="http://schemas.openxmlformats.org/officeDocument/2006/relationships/chart" Target="../charts/chart30.xml"/><Relationship Id="rId7" Type="http://schemas.openxmlformats.org/officeDocument/2006/relationships/chart" Target="../charts/chart16.xml"/><Relationship Id="rId12" Type="http://schemas.openxmlformats.org/officeDocument/2006/relationships/chart" Target="../charts/chart21.xml"/><Relationship Id="rId17" Type="http://schemas.openxmlformats.org/officeDocument/2006/relationships/chart" Target="../charts/chart26.xml"/><Relationship Id="rId25" Type="http://schemas.openxmlformats.org/officeDocument/2006/relationships/chart" Target="../charts/chart34.xml"/><Relationship Id="rId2" Type="http://schemas.openxmlformats.org/officeDocument/2006/relationships/notesSlide" Target="../notesSlides/notesSlide3.xml"/><Relationship Id="rId16" Type="http://schemas.openxmlformats.org/officeDocument/2006/relationships/chart" Target="../charts/chart25.xml"/><Relationship Id="rId20" Type="http://schemas.openxmlformats.org/officeDocument/2006/relationships/chart" Target="../charts/chart29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5.xml"/><Relationship Id="rId11" Type="http://schemas.openxmlformats.org/officeDocument/2006/relationships/chart" Target="../charts/chart20.xml"/><Relationship Id="rId24" Type="http://schemas.openxmlformats.org/officeDocument/2006/relationships/chart" Target="../charts/chart33.xml"/><Relationship Id="rId5" Type="http://schemas.openxmlformats.org/officeDocument/2006/relationships/chart" Target="../charts/chart14.xml"/><Relationship Id="rId15" Type="http://schemas.openxmlformats.org/officeDocument/2006/relationships/chart" Target="../charts/chart24.xml"/><Relationship Id="rId23" Type="http://schemas.openxmlformats.org/officeDocument/2006/relationships/chart" Target="../charts/chart32.xml"/><Relationship Id="rId10" Type="http://schemas.openxmlformats.org/officeDocument/2006/relationships/chart" Target="../charts/chart19.xml"/><Relationship Id="rId19" Type="http://schemas.openxmlformats.org/officeDocument/2006/relationships/chart" Target="../charts/chart28.xml"/><Relationship Id="rId4" Type="http://schemas.openxmlformats.org/officeDocument/2006/relationships/chart" Target="../charts/chart13.xml"/><Relationship Id="rId9" Type="http://schemas.openxmlformats.org/officeDocument/2006/relationships/chart" Target="../charts/chart18.xml"/><Relationship Id="rId14" Type="http://schemas.openxmlformats.org/officeDocument/2006/relationships/chart" Target="../charts/chart23.xml"/><Relationship Id="rId22" Type="http://schemas.openxmlformats.org/officeDocument/2006/relationships/chart" Target="../charts/chart3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6" name="グラフ 125">
            <a:extLst>
              <a:ext uri="{FF2B5EF4-FFF2-40B4-BE49-F238E27FC236}">
                <a16:creationId xmlns:a16="http://schemas.microsoft.com/office/drawing/2014/main" id="{C7F30FC4-79C5-8649-A04B-E8FEC978259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22558502"/>
              </p:ext>
            </p:extLst>
          </p:nvPr>
        </p:nvGraphicFramePr>
        <p:xfrm>
          <a:off x="971978" y="3367061"/>
          <a:ext cx="3113246" cy="2211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4" name="図 3">
            <a:extLst>
              <a:ext uri="{FF2B5EF4-FFF2-40B4-BE49-F238E27FC236}">
                <a16:creationId xmlns:a16="http://schemas.microsoft.com/office/drawing/2014/main" id="{697C24D5-5397-B84E-C2AD-5E27A3519AF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30000" contrast="3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26270" y="1124256"/>
            <a:ext cx="1714122" cy="730089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D79632F5-31F3-459F-3233-24FD795C911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30000" contrast="3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26270" y="1913142"/>
            <a:ext cx="1714122" cy="730089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8A7C1CBD-4D7E-A82C-4530-BFD26D3E32CE}"/>
              </a:ext>
            </a:extLst>
          </p:cNvPr>
          <p:cNvSpPr txBox="1"/>
          <p:nvPr/>
        </p:nvSpPr>
        <p:spPr>
          <a:xfrm rot="19031267">
            <a:off x="1350431" y="625602"/>
            <a:ext cx="10647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>
                <a:latin typeface="Helvetica" pitchFamily="2" charset="0"/>
              </a:rPr>
              <a:t>GC-2spd(</a:t>
            </a:r>
            <a:r>
              <a:rPr kumimoji="1" lang="en-US" altLang="ja-JP" sz="1200" b="1" dirty="0" err="1">
                <a:latin typeface="Helvetica" pitchFamily="2" charset="0"/>
              </a:rPr>
              <a:t>ts</a:t>
            </a:r>
            <a:r>
              <a:rPr kumimoji="1" lang="en-US" altLang="ja-JP" sz="1200" b="1" dirty="0">
                <a:latin typeface="Helvetica" pitchFamily="2" charset="0"/>
              </a:rPr>
              <a:t>)</a:t>
            </a:r>
            <a:endParaRPr kumimoji="1" lang="ja-JP" altLang="en-US" sz="1200" b="1">
              <a:latin typeface="Helvetica" pitchFamily="2" charset="0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687DE5E3-6FB4-EC9C-0233-5153C65C4480}"/>
              </a:ext>
            </a:extLst>
          </p:cNvPr>
          <p:cNvSpPr txBox="1"/>
          <p:nvPr/>
        </p:nvSpPr>
        <p:spPr>
          <a:xfrm rot="19031267">
            <a:off x="1809289" y="608172"/>
            <a:ext cx="11160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>
                <a:latin typeface="Helvetica" pitchFamily="2" charset="0"/>
              </a:rPr>
              <a:t>Mouse testis</a:t>
            </a:r>
            <a:endParaRPr kumimoji="1" lang="ja-JP" altLang="en-US" sz="1200" b="1">
              <a:latin typeface="Helvetica" pitchFamily="2" charset="0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B0BC4C2-7CA8-AF95-2232-B66720DD3C89}"/>
              </a:ext>
            </a:extLst>
          </p:cNvPr>
          <p:cNvSpPr txBox="1"/>
          <p:nvPr/>
        </p:nvSpPr>
        <p:spPr>
          <a:xfrm rot="19031267">
            <a:off x="2225719" y="527012"/>
            <a:ext cx="13548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>
                <a:latin typeface="Helvetica" pitchFamily="2" charset="0"/>
              </a:rPr>
              <a:t>GALNTL5 cDNA</a:t>
            </a:r>
            <a:endParaRPr kumimoji="1" lang="ja-JP" altLang="en-US" sz="1200" b="1">
              <a:latin typeface="Helvetica" pitchFamily="2" charset="0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E845EDDF-7420-240E-3EFD-B3CF581F7A67}"/>
              </a:ext>
            </a:extLst>
          </p:cNvPr>
          <p:cNvSpPr txBox="1"/>
          <p:nvPr/>
        </p:nvSpPr>
        <p:spPr>
          <a:xfrm>
            <a:off x="2695373" y="1403658"/>
            <a:ext cx="8947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>
                <a:latin typeface="Helvetica" pitchFamily="2" charset="0"/>
              </a:rPr>
              <a:t>GALNTL5</a:t>
            </a:r>
            <a:endParaRPr kumimoji="1" lang="ja-JP" altLang="en-US" sz="1200" b="1">
              <a:latin typeface="Helvetica" pitchFamily="2" charset="0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5705E19E-080C-BE1A-FE30-D979E8B63E01}"/>
              </a:ext>
            </a:extLst>
          </p:cNvPr>
          <p:cNvSpPr txBox="1"/>
          <p:nvPr/>
        </p:nvSpPr>
        <p:spPr>
          <a:xfrm>
            <a:off x="2695372" y="2111438"/>
            <a:ext cx="7393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dirty="0">
                <a:latin typeface="Helvetica" pitchFamily="2" charset="0"/>
              </a:rPr>
              <a:t>GAPDH</a:t>
            </a:r>
            <a:endParaRPr kumimoji="1" lang="en-US" altLang="ja-JP" sz="1200" b="1" dirty="0">
              <a:latin typeface="Helvetica" pitchFamily="2" charset="0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E305E0C6-B958-F0F8-9417-7A7BE2DB8EEB}"/>
              </a:ext>
            </a:extLst>
          </p:cNvPr>
          <p:cNvSpPr txBox="1"/>
          <p:nvPr/>
        </p:nvSpPr>
        <p:spPr>
          <a:xfrm>
            <a:off x="439603" y="166254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Helvetica" pitchFamily="2" charset="0"/>
              </a:rPr>
              <a:t>A</a:t>
            </a:r>
            <a:endParaRPr kumimoji="1" lang="ja-JP" altLang="en-US" b="1">
              <a:latin typeface="Helvetica" pitchFamily="2" charset="0"/>
            </a:endParaRPr>
          </a:p>
        </p:txBody>
      </p: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5F227849-9376-96EC-05FB-8D51DD5F8218}"/>
              </a:ext>
            </a:extLst>
          </p:cNvPr>
          <p:cNvSpPr txBox="1"/>
          <p:nvPr/>
        </p:nvSpPr>
        <p:spPr>
          <a:xfrm>
            <a:off x="414938" y="2834075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>
                <a:latin typeface="Helvetica" pitchFamily="2" charset="0"/>
              </a:rPr>
              <a:t>B</a:t>
            </a:r>
            <a:endParaRPr kumimoji="1" lang="ja-JP" altLang="en-US" b="1">
              <a:latin typeface="Helvetica" pitchFamily="2" charset="0"/>
            </a:endParaRPr>
          </a:p>
        </p:txBody>
      </p: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50D7B9C2-22DE-0611-8157-D9BC5F23E7F4}"/>
              </a:ext>
            </a:extLst>
          </p:cNvPr>
          <p:cNvSpPr txBox="1"/>
          <p:nvPr/>
        </p:nvSpPr>
        <p:spPr>
          <a:xfrm>
            <a:off x="4379194" y="173698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Helvetica" pitchFamily="2" charset="0"/>
              </a:rPr>
              <a:t>C</a:t>
            </a:r>
            <a:endParaRPr kumimoji="1" lang="ja-JP" altLang="en-US" b="1">
              <a:latin typeface="Helvetica" pitchFamily="2" charset="0"/>
            </a:endParaRPr>
          </a:p>
        </p:txBody>
      </p:sp>
      <p:sp>
        <p:nvSpPr>
          <p:cNvPr id="71" name="テキスト ボックス 70">
            <a:extLst>
              <a:ext uri="{FF2B5EF4-FFF2-40B4-BE49-F238E27FC236}">
                <a16:creationId xmlns:a16="http://schemas.microsoft.com/office/drawing/2014/main" id="{E9A0E31A-4D0A-262F-6F69-41CD81B36E9C}"/>
              </a:ext>
            </a:extLst>
          </p:cNvPr>
          <p:cNvSpPr txBox="1"/>
          <p:nvPr/>
        </p:nvSpPr>
        <p:spPr>
          <a:xfrm>
            <a:off x="7885388" y="166254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>
                <a:latin typeface="Helvetica" pitchFamily="2" charset="0"/>
              </a:rPr>
              <a:t>F</a:t>
            </a:r>
            <a:endParaRPr kumimoji="1" lang="ja-JP" altLang="en-US" b="1">
              <a:latin typeface="Helvetica" pitchFamily="2" charset="0"/>
            </a:endParaRPr>
          </a:p>
        </p:txBody>
      </p: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64755D63-612F-C0DA-A7B5-A059BEC10B97}"/>
              </a:ext>
            </a:extLst>
          </p:cNvPr>
          <p:cNvSpPr txBox="1"/>
          <p:nvPr/>
        </p:nvSpPr>
        <p:spPr>
          <a:xfrm>
            <a:off x="4379194" y="4685308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>
                <a:latin typeface="Helvetica" pitchFamily="2" charset="0"/>
              </a:rPr>
              <a:t>E</a:t>
            </a:r>
            <a:endParaRPr kumimoji="1" lang="ja-JP" altLang="en-US" b="1">
              <a:latin typeface="Helvetica" pitchFamily="2" charset="0"/>
            </a:endParaRPr>
          </a:p>
        </p:txBody>
      </p:sp>
      <p:sp>
        <p:nvSpPr>
          <p:cNvPr id="124" name="テキスト ボックス 123">
            <a:extLst>
              <a:ext uri="{FF2B5EF4-FFF2-40B4-BE49-F238E27FC236}">
                <a16:creationId xmlns:a16="http://schemas.microsoft.com/office/drawing/2014/main" id="{AA4DF49B-A447-E84C-159D-C636EDA59588}"/>
              </a:ext>
            </a:extLst>
          </p:cNvPr>
          <p:cNvSpPr txBox="1"/>
          <p:nvPr/>
        </p:nvSpPr>
        <p:spPr>
          <a:xfrm>
            <a:off x="4379194" y="3021255"/>
            <a:ext cx="3385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latin typeface="Helvetica" pitchFamily="2" charset="0"/>
              </a:rPr>
              <a:t>D</a:t>
            </a:r>
            <a:endParaRPr kumimoji="1" lang="ja-JP" altLang="en-US" b="1">
              <a:latin typeface="Helvetica" pitchFamily="2" charset="0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7030C451-F04A-0C3C-6187-BC8F2AA9CA37}"/>
              </a:ext>
            </a:extLst>
          </p:cNvPr>
          <p:cNvSpPr txBox="1"/>
          <p:nvPr/>
        </p:nvSpPr>
        <p:spPr>
          <a:xfrm>
            <a:off x="3457613" y="3536492"/>
            <a:ext cx="274434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solidFill>
                  <a:schemeClr val="bg2">
                    <a:lumMod val="10000"/>
                  </a:schemeClr>
                </a:solidFill>
                <a:latin typeface="Helvetica" pitchFamily="2" charset="0"/>
              </a:rPr>
              <a:t>*</a:t>
            </a:r>
            <a:endParaRPr kumimoji="1" lang="ja-JP" altLang="en-US" b="1">
              <a:solidFill>
                <a:schemeClr val="bg2">
                  <a:lumMod val="10000"/>
                </a:schemeClr>
              </a:solidFill>
              <a:latin typeface="Helvetica" pitchFamily="2" charset="0"/>
            </a:endParaRP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6DE63B2B-E484-ECE3-2BAE-68DB8D1DE8D3}"/>
              </a:ext>
            </a:extLst>
          </p:cNvPr>
          <p:cNvSpPr txBox="1"/>
          <p:nvPr/>
        </p:nvSpPr>
        <p:spPr>
          <a:xfrm rot="16200000">
            <a:off x="-318515" y="4306894"/>
            <a:ext cx="18549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>
                <a:latin typeface="Helvetica" pitchFamily="2" charset="0"/>
              </a:rPr>
              <a:t>Cell </a:t>
            </a:r>
            <a:r>
              <a:rPr lang="en-US" altLang="ja-JP" sz="1400" b="1" dirty="0">
                <a:latin typeface="Helvetica" pitchFamily="2" charset="0"/>
              </a:rPr>
              <a:t>n</a:t>
            </a:r>
            <a:r>
              <a:rPr kumimoji="1" lang="en-US" altLang="ja-JP" sz="1400" b="1" dirty="0">
                <a:latin typeface="Helvetica" pitchFamily="2" charset="0"/>
              </a:rPr>
              <a:t>umber (✕ 10</a:t>
            </a:r>
            <a:r>
              <a:rPr kumimoji="1" lang="en-US" altLang="ja-JP" sz="1400" b="1" baseline="30000" dirty="0">
                <a:latin typeface="Helvetica" pitchFamily="2" charset="0"/>
              </a:rPr>
              <a:t>4</a:t>
            </a:r>
            <a:r>
              <a:rPr kumimoji="1" lang="en-US" altLang="ja-JP" sz="1400" b="1" dirty="0">
                <a:latin typeface="Helvetica" pitchFamily="2" charset="0"/>
              </a:rPr>
              <a:t>)</a:t>
            </a:r>
            <a:endParaRPr kumimoji="1" lang="ja-JP" altLang="en-US" sz="1400" b="1">
              <a:latin typeface="Helvetica" pitchFamily="2" charset="0"/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6846C84F-6178-1AE7-8D71-58EF16FBD80C}"/>
              </a:ext>
            </a:extLst>
          </p:cNvPr>
          <p:cNvSpPr txBox="1"/>
          <p:nvPr/>
        </p:nvSpPr>
        <p:spPr>
          <a:xfrm>
            <a:off x="1647843" y="3551987"/>
            <a:ext cx="856325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100" dirty="0" err="1">
                <a:latin typeface="Helvetica" pitchFamily="2" charset="0"/>
              </a:rPr>
              <a:t>Cumate</a:t>
            </a:r>
            <a:r>
              <a:rPr kumimoji="1" lang="en-US" altLang="ja-JP" sz="1100" dirty="0">
                <a:latin typeface="Helvetica" pitchFamily="2" charset="0"/>
              </a:rPr>
              <a:t> (-)</a:t>
            </a:r>
            <a:endParaRPr kumimoji="1" lang="ja-JP" altLang="en-US" sz="1100">
              <a:latin typeface="Helvetica" pitchFamily="2" charset="0"/>
            </a:endParaRP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6F0F308B-6198-FEE6-B493-8260463CC536}"/>
              </a:ext>
            </a:extLst>
          </p:cNvPr>
          <p:cNvSpPr txBox="1"/>
          <p:nvPr/>
        </p:nvSpPr>
        <p:spPr>
          <a:xfrm>
            <a:off x="1647843" y="3842407"/>
            <a:ext cx="891591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100" dirty="0" err="1">
                <a:latin typeface="Helvetica" pitchFamily="2" charset="0"/>
              </a:rPr>
              <a:t>Cumate</a:t>
            </a:r>
            <a:r>
              <a:rPr kumimoji="1" lang="en-US" altLang="ja-JP" sz="1100" dirty="0">
                <a:latin typeface="Helvetica" pitchFamily="2" charset="0"/>
              </a:rPr>
              <a:t> (+)</a:t>
            </a:r>
            <a:endParaRPr kumimoji="1" lang="ja-JP" altLang="en-US" sz="1100">
              <a:latin typeface="Helvetica" pitchFamily="2" charset="0"/>
            </a:endParaRPr>
          </a:p>
        </p:txBody>
      </p:sp>
      <p:cxnSp>
        <p:nvCxnSpPr>
          <p:cNvPr id="41" name="直線コネクタ 40">
            <a:extLst>
              <a:ext uri="{FF2B5EF4-FFF2-40B4-BE49-F238E27FC236}">
                <a16:creationId xmlns:a16="http://schemas.microsoft.com/office/drawing/2014/main" id="{82DDF36E-57DA-4765-36DB-471CAF6F6241}"/>
              </a:ext>
            </a:extLst>
          </p:cNvPr>
          <p:cNvCxnSpPr>
            <a:cxnSpLocks/>
          </p:cNvCxnSpPr>
          <p:nvPr/>
        </p:nvCxnSpPr>
        <p:spPr>
          <a:xfrm>
            <a:off x="1137960" y="3382506"/>
            <a:ext cx="0" cy="2062119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線コネクタ 43">
            <a:extLst>
              <a:ext uri="{FF2B5EF4-FFF2-40B4-BE49-F238E27FC236}">
                <a16:creationId xmlns:a16="http://schemas.microsoft.com/office/drawing/2014/main" id="{7B6E3034-01BE-18F8-8160-6A0CF9066A2F}"/>
              </a:ext>
            </a:extLst>
          </p:cNvPr>
          <p:cNvCxnSpPr>
            <a:cxnSpLocks/>
          </p:cNvCxnSpPr>
          <p:nvPr/>
        </p:nvCxnSpPr>
        <p:spPr>
          <a:xfrm flipH="1">
            <a:off x="1130706" y="5440468"/>
            <a:ext cx="2818457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線コネクタ 45">
            <a:extLst>
              <a:ext uri="{FF2B5EF4-FFF2-40B4-BE49-F238E27FC236}">
                <a16:creationId xmlns:a16="http://schemas.microsoft.com/office/drawing/2014/main" id="{4BCF85BF-3F0D-3F7D-8E69-D55A266CF5EC}"/>
              </a:ext>
            </a:extLst>
          </p:cNvPr>
          <p:cNvCxnSpPr>
            <a:cxnSpLocks/>
          </p:cNvCxnSpPr>
          <p:nvPr/>
        </p:nvCxnSpPr>
        <p:spPr>
          <a:xfrm>
            <a:off x="1456526" y="5435940"/>
            <a:ext cx="0" cy="61658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線コネクタ 55">
            <a:extLst>
              <a:ext uri="{FF2B5EF4-FFF2-40B4-BE49-F238E27FC236}">
                <a16:creationId xmlns:a16="http://schemas.microsoft.com/office/drawing/2014/main" id="{A2705D21-456B-683E-C6DE-B5E57EC8BB09}"/>
              </a:ext>
            </a:extLst>
          </p:cNvPr>
          <p:cNvCxnSpPr>
            <a:cxnSpLocks/>
          </p:cNvCxnSpPr>
          <p:nvPr/>
        </p:nvCxnSpPr>
        <p:spPr>
          <a:xfrm>
            <a:off x="2175486" y="5435940"/>
            <a:ext cx="0" cy="61658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線コネクタ 56">
            <a:extLst>
              <a:ext uri="{FF2B5EF4-FFF2-40B4-BE49-F238E27FC236}">
                <a16:creationId xmlns:a16="http://schemas.microsoft.com/office/drawing/2014/main" id="{9169C7F9-92C2-118D-0D45-EA4180ECFF72}"/>
              </a:ext>
            </a:extLst>
          </p:cNvPr>
          <p:cNvCxnSpPr>
            <a:cxnSpLocks/>
          </p:cNvCxnSpPr>
          <p:nvPr/>
        </p:nvCxnSpPr>
        <p:spPr>
          <a:xfrm>
            <a:off x="2880813" y="5435940"/>
            <a:ext cx="0" cy="61658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線コネクタ 57">
            <a:extLst>
              <a:ext uri="{FF2B5EF4-FFF2-40B4-BE49-F238E27FC236}">
                <a16:creationId xmlns:a16="http://schemas.microsoft.com/office/drawing/2014/main" id="{032F8650-ACB3-9C6F-24A9-27CE63C94375}"/>
              </a:ext>
            </a:extLst>
          </p:cNvPr>
          <p:cNvCxnSpPr>
            <a:cxnSpLocks/>
          </p:cNvCxnSpPr>
          <p:nvPr/>
        </p:nvCxnSpPr>
        <p:spPr>
          <a:xfrm>
            <a:off x="3550090" y="5435940"/>
            <a:ext cx="0" cy="61658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BF6A40A4-D0D2-B0B2-0727-CDB1E1FD154E}"/>
              </a:ext>
            </a:extLst>
          </p:cNvPr>
          <p:cNvSpPr txBox="1"/>
          <p:nvPr/>
        </p:nvSpPr>
        <p:spPr>
          <a:xfrm>
            <a:off x="1285646" y="5444083"/>
            <a:ext cx="34176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100" dirty="0">
                <a:latin typeface="Helvetica" pitchFamily="2" charset="0"/>
              </a:rPr>
              <a:t>0h</a:t>
            </a:r>
            <a:endParaRPr kumimoji="1" lang="ja-JP" altLang="en-US" sz="1100">
              <a:latin typeface="Helvetica" pitchFamily="2" charset="0"/>
            </a:endParaRPr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1AEA4A71-9ACF-A84C-8B3A-9851551452FD}"/>
              </a:ext>
            </a:extLst>
          </p:cNvPr>
          <p:cNvSpPr txBox="1"/>
          <p:nvPr/>
        </p:nvSpPr>
        <p:spPr>
          <a:xfrm>
            <a:off x="1965332" y="5444191"/>
            <a:ext cx="42030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100" dirty="0">
                <a:latin typeface="Helvetica" pitchFamily="2" charset="0"/>
              </a:rPr>
              <a:t>24h</a:t>
            </a:r>
            <a:endParaRPr kumimoji="1" lang="ja-JP" altLang="en-US" sz="1100">
              <a:latin typeface="Helvetica" pitchFamily="2" charset="0"/>
            </a:endParaRPr>
          </a:p>
        </p:txBody>
      </p:sp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17B8D6E3-661F-2937-1523-A6421D30E223}"/>
              </a:ext>
            </a:extLst>
          </p:cNvPr>
          <p:cNvSpPr txBox="1"/>
          <p:nvPr/>
        </p:nvSpPr>
        <p:spPr>
          <a:xfrm>
            <a:off x="2670659" y="5444299"/>
            <a:ext cx="42030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100" dirty="0">
                <a:latin typeface="Helvetica" pitchFamily="2" charset="0"/>
              </a:rPr>
              <a:t>48h</a:t>
            </a:r>
            <a:endParaRPr kumimoji="1" lang="ja-JP" altLang="en-US" sz="1100">
              <a:latin typeface="Helvetica" pitchFamily="2" charset="0"/>
            </a:endParaRPr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3574FCEB-E295-D94A-8B4D-7D71D1FEA659}"/>
              </a:ext>
            </a:extLst>
          </p:cNvPr>
          <p:cNvSpPr txBox="1"/>
          <p:nvPr/>
        </p:nvSpPr>
        <p:spPr>
          <a:xfrm>
            <a:off x="3365337" y="5444407"/>
            <a:ext cx="42030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100" dirty="0">
                <a:latin typeface="Helvetica" pitchFamily="2" charset="0"/>
              </a:rPr>
              <a:t>72h</a:t>
            </a:r>
            <a:endParaRPr kumimoji="1" lang="ja-JP" altLang="en-US" sz="1100">
              <a:latin typeface="Helvetica" pitchFamily="2" charset="0"/>
            </a:endParaRP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626C42AA-8DD7-8BB1-6457-40199BF746F3}"/>
              </a:ext>
            </a:extLst>
          </p:cNvPr>
          <p:cNvSpPr txBox="1"/>
          <p:nvPr/>
        </p:nvSpPr>
        <p:spPr>
          <a:xfrm>
            <a:off x="856419" y="5305583"/>
            <a:ext cx="269626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200" b="1" dirty="0">
                <a:latin typeface="Helvetica" pitchFamily="2" charset="0"/>
              </a:rPr>
              <a:t>0</a:t>
            </a:r>
            <a:endParaRPr kumimoji="1" lang="ja-JP" altLang="en-US" sz="1200" b="1">
              <a:latin typeface="Helvetica" pitchFamily="2" charset="0"/>
            </a:endParaRP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4C97A176-D537-F464-11F7-C20403DF5FA5}"/>
              </a:ext>
            </a:extLst>
          </p:cNvPr>
          <p:cNvSpPr txBox="1"/>
          <p:nvPr/>
        </p:nvSpPr>
        <p:spPr>
          <a:xfrm>
            <a:off x="861163" y="4986027"/>
            <a:ext cx="269626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1200" b="1" dirty="0">
                <a:latin typeface="Helvetica" pitchFamily="2" charset="0"/>
              </a:rPr>
              <a:t>8</a:t>
            </a:r>
            <a:endParaRPr kumimoji="1" lang="ja-JP" altLang="en-US" sz="1200" b="1">
              <a:latin typeface="Helvetica" pitchFamily="2" charset="0"/>
            </a:endParaRP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885641C3-24D3-3D53-8F22-5D3BE43C2F37}"/>
              </a:ext>
            </a:extLst>
          </p:cNvPr>
          <p:cNvSpPr txBox="1"/>
          <p:nvPr/>
        </p:nvSpPr>
        <p:spPr>
          <a:xfrm>
            <a:off x="771019" y="4662052"/>
            <a:ext cx="354584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1200" b="1" dirty="0">
                <a:latin typeface="Helvetica" pitchFamily="2" charset="0"/>
              </a:rPr>
              <a:t>12</a:t>
            </a:r>
            <a:endParaRPr kumimoji="1" lang="ja-JP" altLang="en-US" sz="1200" b="1">
              <a:latin typeface="Helvetica" pitchFamily="2" charset="0"/>
            </a:endParaRPr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33431EE3-5594-B84F-F35F-78D9E9F5B4A1}"/>
              </a:ext>
            </a:extLst>
          </p:cNvPr>
          <p:cNvSpPr txBox="1"/>
          <p:nvPr/>
        </p:nvSpPr>
        <p:spPr>
          <a:xfrm>
            <a:off x="769706" y="4353141"/>
            <a:ext cx="354584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r"/>
            <a:r>
              <a:rPr lang="en-US" altLang="ja-JP" sz="1200" b="1" dirty="0">
                <a:latin typeface="Helvetica" pitchFamily="2" charset="0"/>
              </a:rPr>
              <a:t>16</a:t>
            </a:r>
            <a:endParaRPr kumimoji="1" lang="ja-JP" altLang="en-US" sz="1200" b="1">
              <a:latin typeface="Helvetica" pitchFamily="2" charset="0"/>
            </a:endParaRP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A4316BD1-3AF7-B299-5CF0-FA76EF9F2FD1}"/>
              </a:ext>
            </a:extLst>
          </p:cNvPr>
          <p:cNvSpPr txBox="1"/>
          <p:nvPr/>
        </p:nvSpPr>
        <p:spPr>
          <a:xfrm>
            <a:off x="776583" y="4018521"/>
            <a:ext cx="354584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r"/>
            <a:r>
              <a:rPr lang="en-US" altLang="ja-JP" sz="1200" b="1" dirty="0">
                <a:latin typeface="Helvetica" pitchFamily="2" charset="0"/>
              </a:rPr>
              <a:t>20</a:t>
            </a:r>
            <a:endParaRPr kumimoji="1" lang="ja-JP" altLang="en-US" sz="1200" b="1">
              <a:latin typeface="Helvetica" pitchFamily="2" charset="0"/>
            </a:endParaRP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526081B1-1E8D-AB6F-C13E-F7A268528B59}"/>
              </a:ext>
            </a:extLst>
          </p:cNvPr>
          <p:cNvSpPr txBox="1"/>
          <p:nvPr/>
        </p:nvSpPr>
        <p:spPr>
          <a:xfrm>
            <a:off x="769706" y="3696756"/>
            <a:ext cx="354584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1200" b="1" dirty="0">
                <a:latin typeface="Helvetica" pitchFamily="2" charset="0"/>
              </a:rPr>
              <a:t>24</a:t>
            </a:r>
            <a:endParaRPr kumimoji="1" lang="ja-JP" altLang="en-US" sz="1200" b="1">
              <a:latin typeface="Helvetica" pitchFamily="2" charset="0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1F08306F-45FF-249A-2F84-8B42217C0776}"/>
              </a:ext>
            </a:extLst>
          </p:cNvPr>
          <p:cNvSpPr txBox="1"/>
          <p:nvPr/>
        </p:nvSpPr>
        <p:spPr>
          <a:xfrm>
            <a:off x="776583" y="3367061"/>
            <a:ext cx="354584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r"/>
            <a:r>
              <a:rPr lang="en-US" altLang="ja-JP" sz="1200" b="1" dirty="0">
                <a:latin typeface="Helvetica" pitchFamily="2" charset="0"/>
              </a:rPr>
              <a:t>28</a:t>
            </a:r>
            <a:endParaRPr kumimoji="1" lang="ja-JP" altLang="en-US" sz="1200" b="1">
              <a:latin typeface="Helvetica" pitchFamily="2" charset="0"/>
            </a:endParaRPr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A113D65B-D56C-CF21-9C78-580680BFF0DC}"/>
              </a:ext>
            </a:extLst>
          </p:cNvPr>
          <p:cNvSpPr txBox="1"/>
          <p:nvPr/>
        </p:nvSpPr>
        <p:spPr>
          <a:xfrm>
            <a:off x="1378165" y="3183109"/>
            <a:ext cx="201201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ja-JP" sz="1200" b="1" kern="0" dirty="0">
                <a:effectLst/>
                <a:latin typeface="Helvetica" pitchFamily="2" charset="0"/>
                <a:ea typeface="ＭＳ Ｐゴシック" panose="020B0600070205080204" pitchFamily="34" charset="-128"/>
              </a:rPr>
              <a:t>GALNTL5-GFP/GC-2spd </a:t>
            </a:r>
            <a:endParaRPr lang="ja-JP" altLang="en-US" sz="1200" b="1">
              <a:latin typeface="Helvetica" pitchFamily="2" charset="0"/>
            </a:endParaRPr>
          </a:p>
        </p:txBody>
      </p:sp>
      <p:cxnSp>
        <p:nvCxnSpPr>
          <p:cNvPr id="74" name="直線コネクタ 73">
            <a:extLst>
              <a:ext uri="{FF2B5EF4-FFF2-40B4-BE49-F238E27FC236}">
                <a16:creationId xmlns:a16="http://schemas.microsoft.com/office/drawing/2014/main" id="{A0DF0B0E-F5E1-8A75-AE4C-BFFF6BA042EA}"/>
              </a:ext>
            </a:extLst>
          </p:cNvPr>
          <p:cNvCxnSpPr>
            <a:cxnSpLocks/>
          </p:cNvCxnSpPr>
          <p:nvPr/>
        </p:nvCxnSpPr>
        <p:spPr>
          <a:xfrm>
            <a:off x="1210786" y="3682792"/>
            <a:ext cx="44067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線コネクタ 74">
            <a:extLst>
              <a:ext uri="{FF2B5EF4-FFF2-40B4-BE49-F238E27FC236}">
                <a16:creationId xmlns:a16="http://schemas.microsoft.com/office/drawing/2014/main" id="{C19D1DE4-CE85-A5BF-96DF-8684EB867DD6}"/>
              </a:ext>
            </a:extLst>
          </p:cNvPr>
          <p:cNvCxnSpPr>
            <a:cxnSpLocks/>
          </p:cNvCxnSpPr>
          <p:nvPr/>
        </p:nvCxnSpPr>
        <p:spPr>
          <a:xfrm>
            <a:off x="1210786" y="3973212"/>
            <a:ext cx="440677" cy="0"/>
          </a:xfrm>
          <a:prstGeom prst="line">
            <a:avLst/>
          </a:prstGeom>
          <a:ln w="254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6" name="グラフ 25">
            <a:extLst>
              <a:ext uri="{FF2B5EF4-FFF2-40B4-BE49-F238E27FC236}">
                <a16:creationId xmlns:a16="http://schemas.microsoft.com/office/drawing/2014/main" id="{693FDFD4-EA4D-F82D-145A-E2975FDAAA6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44264358"/>
              </p:ext>
            </p:extLst>
          </p:nvPr>
        </p:nvGraphicFramePr>
        <p:xfrm>
          <a:off x="4685861" y="47232"/>
          <a:ext cx="2839596" cy="28524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8E4DBD53-175A-5D37-30B1-B437C8FCB031}"/>
              </a:ext>
            </a:extLst>
          </p:cNvPr>
          <p:cNvSpPr txBox="1"/>
          <p:nvPr/>
        </p:nvSpPr>
        <p:spPr>
          <a:xfrm rot="16200000">
            <a:off x="3753968" y="1484987"/>
            <a:ext cx="12186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>
                <a:latin typeface="Helvetica" pitchFamily="2" charset="0"/>
              </a:rPr>
              <a:t>Absorbance</a:t>
            </a:r>
            <a:endParaRPr kumimoji="1" lang="ja-JP" altLang="en-US" sz="1400" b="1">
              <a:latin typeface="Helvetica" pitchFamily="2" charset="0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F02B4591-ED61-043D-793A-6E0F82F06530}"/>
              </a:ext>
            </a:extLst>
          </p:cNvPr>
          <p:cNvSpPr txBox="1"/>
          <p:nvPr/>
        </p:nvSpPr>
        <p:spPr>
          <a:xfrm>
            <a:off x="5328625" y="677069"/>
            <a:ext cx="8563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 err="1">
                <a:latin typeface="Helvetica" pitchFamily="2" charset="0"/>
              </a:rPr>
              <a:t>Cumate</a:t>
            </a:r>
            <a:r>
              <a:rPr kumimoji="1" lang="en-US" altLang="ja-JP" sz="1100" dirty="0">
                <a:latin typeface="Helvetica" pitchFamily="2" charset="0"/>
              </a:rPr>
              <a:t> (-)</a:t>
            </a:r>
            <a:endParaRPr kumimoji="1" lang="ja-JP" altLang="en-US" sz="1100">
              <a:latin typeface="Helvetica" pitchFamily="2" charset="0"/>
            </a:endParaRP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ABA8A246-7B29-FCCE-2B33-6B7DAE27A9D2}"/>
              </a:ext>
            </a:extLst>
          </p:cNvPr>
          <p:cNvSpPr txBox="1"/>
          <p:nvPr/>
        </p:nvSpPr>
        <p:spPr>
          <a:xfrm>
            <a:off x="5328625" y="928989"/>
            <a:ext cx="8915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 err="1">
                <a:latin typeface="Helvetica" pitchFamily="2" charset="0"/>
              </a:rPr>
              <a:t>Cumate</a:t>
            </a:r>
            <a:r>
              <a:rPr kumimoji="1" lang="en-US" altLang="ja-JP" sz="1100" dirty="0">
                <a:latin typeface="Helvetica" pitchFamily="2" charset="0"/>
              </a:rPr>
              <a:t> (+)</a:t>
            </a:r>
            <a:endParaRPr kumimoji="1" lang="ja-JP" altLang="en-US" sz="1100">
              <a:latin typeface="Helvetica" pitchFamily="2" charset="0"/>
            </a:endParaRPr>
          </a:p>
        </p:txBody>
      </p:sp>
      <p:cxnSp>
        <p:nvCxnSpPr>
          <p:cNvPr id="49" name="直線コネクタ 48">
            <a:extLst>
              <a:ext uri="{FF2B5EF4-FFF2-40B4-BE49-F238E27FC236}">
                <a16:creationId xmlns:a16="http://schemas.microsoft.com/office/drawing/2014/main" id="{BB8D4625-1004-E4FD-DA26-17D07CAA6433}"/>
              </a:ext>
            </a:extLst>
          </p:cNvPr>
          <p:cNvCxnSpPr>
            <a:cxnSpLocks/>
          </p:cNvCxnSpPr>
          <p:nvPr/>
        </p:nvCxnSpPr>
        <p:spPr>
          <a:xfrm>
            <a:off x="4818742" y="581501"/>
            <a:ext cx="0" cy="218575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直線コネクタ 79">
            <a:extLst>
              <a:ext uri="{FF2B5EF4-FFF2-40B4-BE49-F238E27FC236}">
                <a16:creationId xmlns:a16="http://schemas.microsoft.com/office/drawing/2014/main" id="{CF7822FF-E78D-29B5-136D-442AE1A95637}"/>
              </a:ext>
            </a:extLst>
          </p:cNvPr>
          <p:cNvCxnSpPr>
            <a:cxnSpLocks/>
          </p:cNvCxnSpPr>
          <p:nvPr/>
        </p:nvCxnSpPr>
        <p:spPr>
          <a:xfrm flipH="1">
            <a:off x="4811488" y="2760782"/>
            <a:ext cx="2614489" cy="231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直線コネクタ 80">
            <a:extLst>
              <a:ext uri="{FF2B5EF4-FFF2-40B4-BE49-F238E27FC236}">
                <a16:creationId xmlns:a16="http://schemas.microsoft.com/office/drawing/2014/main" id="{9F6D38DA-6919-D7FF-5F35-6744C23AD921}"/>
              </a:ext>
            </a:extLst>
          </p:cNvPr>
          <p:cNvCxnSpPr>
            <a:cxnSpLocks/>
          </p:cNvCxnSpPr>
          <p:nvPr/>
        </p:nvCxnSpPr>
        <p:spPr>
          <a:xfrm>
            <a:off x="5048100" y="2758572"/>
            <a:ext cx="0" cy="61658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直線コネクタ 81">
            <a:extLst>
              <a:ext uri="{FF2B5EF4-FFF2-40B4-BE49-F238E27FC236}">
                <a16:creationId xmlns:a16="http://schemas.microsoft.com/office/drawing/2014/main" id="{FFB413D9-D77B-2113-E3C9-4ADF43B4604A}"/>
              </a:ext>
            </a:extLst>
          </p:cNvPr>
          <p:cNvCxnSpPr>
            <a:cxnSpLocks/>
          </p:cNvCxnSpPr>
          <p:nvPr/>
        </p:nvCxnSpPr>
        <p:spPr>
          <a:xfrm>
            <a:off x="5752192" y="2758572"/>
            <a:ext cx="0" cy="61658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直線コネクタ 86">
            <a:extLst>
              <a:ext uri="{FF2B5EF4-FFF2-40B4-BE49-F238E27FC236}">
                <a16:creationId xmlns:a16="http://schemas.microsoft.com/office/drawing/2014/main" id="{0234D39E-0A42-3492-5850-902C6F6E87A5}"/>
              </a:ext>
            </a:extLst>
          </p:cNvPr>
          <p:cNvCxnSpPr>
            <a:cxnSpLocks/>
          </p:cNvCxnSpPr>
          <p:nvPr/>
        </p:nvCxnSpPr>
        <p:spPr>
          <a:xfrm>
            <a:off x="6457519" y="2758572"/>
            <a:ext cx="0" cy="61658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直線コネクタ 93">
            <a:extLst>
              <a:ext uri="{FF2B5EF4-FFF2-40B4-BE49-F238E27FC236}">
                <a16:creationId xmlns:a16="http://schemas.microsoft.com/office/drawing/2014/main" id="{3004262A-9D45-B59C-A045-77BBB467C1E7}"/>
              </a:ext>
            </a:extLst>
          </p:cNvPr>
          <p:cNvCxnSpPr>
            <a:cxnSpLocks/>
          </p:cNvCxnSpPr>
          <p:nvPr/>
        </p:nvCxnSpPr>
        <p:spPr>
          <a:xfrm>
            <a:off x="7149098" y="2758572"/>
            <a:ext cx="0" cy="61658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テキスト ボックス 96">
            <a:extLst>
              <a:ext uri="{FF2B5EF4-FFF2-40B4-BE49-F238E27FC236}">
                <a16:creationId xmlns:a16="http://schemas.microsoft.com/office/drawing/2014/main" id="{BB92F674-6722-2748-CB19-F626DBB386B6}"/>
              </a:ext>
            </a:extLst>
          </p:cNvPr>
          <p:cNvSpPr txBox="1"/>
          <p:nvPr/>
        </p:nvSpPr>
        <p:spPr>
          <a:xfrm>
            <a:off x="4877220" y="2766715"/>
            <a:ext cx="34176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100" dirty="0">
                <a:latin typeface="Helvetica" pitchFamily="2" charset="0"/>
              </a:rPr>
              <a:t>0h</a:t>
            </a:r>
            <a:endParaRPr kumimoji="1" lang="ja-JP" altLang="en-US" sz="1100">
              <a:latin typeface="Helvetica" pitchFamily="2" charset="0"/>
            </a:endParaRPr>
          </a:p>
        </p:txBody>
      </p:sp>
      <p:sp>
        <p:nvSpPr>
          <p:cNvPr id="98" name="テキスト ボックス 97">
            <a:extLst>
              <a:ext uri="{FF2B5EF4-FFF2-40B4-BE49-F238E27FC236}">
                <a16:creationId xmlns:a16="http://schemas.microsoft.com/office/drawing/2014/main" id="{0873E660-722F-83D6-E69A-2C978B31F69F}"/>
              </a:ext>
            </a:extLst>
          </p:cNvPr>
          <p:cNvSpPr txBox="1"/>
          <p:nvPr/>
        </p:nvSpPr>
        <p:spPr>
          <a:xfrm>
            <a:off x="5542038" y="2766823"/>
            <a:ext cx="42030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100" dirty="0">
                <a:latin typeface="Helvetica" pitchFamily="2" charset="0"/>
              </a:rPr>
              <a:t>24h</a:t>
            </a:r>
            <a:endParaRPr kumimoji="1" lang="ja-JP" altLang="en-US" sz="1100">
              <a:latin typeface="Helvetica" pitchFamily="2" charset="0"/>
            </a:endParaRPr>
          </a:p>
        </p:txBody>
      </p:sp>
      <p:sp>
        <p:nvSpPr>
          <p:cNvPr id="99" name="テキスト ボックス 98">
            <a:extLst>
              <a:ext uri="{FF2B5EF4-FFF2-40B4-BE49-F238E27FC236}">
                <a16:creationId xmlns:a16="http://schemas.microsoft.com/office/drawing/2014/main" id="{F7558081-DC3F-D788-597B-42493C764E30}"/>
              </a:ext>
            </a:extLst>
          </p:cNvPr>
          <p:cNvSpPr txBox="1"/>
          <p:nvPr/>
        </p:nvSpPr>
        <p:spPr>
          <a:xfrm>
            <a:off x="6247365" y="2766931"/>
            <a:ext cx="42030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100" dirty="0">
                <a:latin typeface="Helvetica" pitchFamily="2" charset="0"/>
              </a:rPr>
              <a:t>48h</a:t>
            </a:r>
            <a:endParaRPr kumimoji="1" lang="ja-JP" altLang="en-US" sz="1100">
              <a:latin typeface="Helvetica" pitchFamily="2" charset="0"/>
            </a:endParaRPr>
          </a:p>
        </p:txBody>
      </p:sp>
      <p:sp>
        <p:nvSpPr>
          <p:cNvPr id="101" name="テキスト ボックス 100">
            <a:extLst>
              <a:ext uri="{FF2B5EF4-FFF2-40B4-BE49-F238E27FC236}">
                <a16:creationId xmlns:a16="http://schemas.microsoft.com/office/drawing/2014/main" id="{7E8D557E-E4C9-6D0E-2876-B03756DD8B6E}"/>
              </a:ext>
            </a:extLst>
          </p:cNvPr>
          <p:cNvSpPr txBox="1"/>
          <p:nvPr/>
        </p:nvSpPr>
        <p:spPr>
          <a:xfrm>
            <a:off x="6964345" y="2767039"/>
            <a:ext cx="42030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100" dirty="0">
                <a:latin typeface="Helvetica" pitchFamily="2" charset="0"/>
              </a:rPr>
              <a:t>72h</a:t>
            </a:r>
            <a:endParaRPr kumimoji="1" lang="ja-JP" altLang="en-US" sz="1100">
              <a:latin typeface="Helvetica" pitchFamily="2" charset="0"/>
            </a:endParaRPr>
          </a:p>
        </p:txBody>
      </p:sp>
      <p:sp>
        <p:nvSpPr>
          <p:cNvPr id="102" name="テキスト ボックス 101">
            <a:extLst>
              <a:ext uri="{FF2B5EF4-FFF2-40B4-BE49-F238E27FC236}">
                <a16:creationId xmlns:a16="http://schemas.microsoft.com/office/drawing/2014/main" id="{9CA7564A-2594-6AF4-E944-DA323A9C4A3D}"/>
              </a:ext>
            </a:extLst>
          </p:cNvPr>
          <p:cNvSpPr txBox="1"/>
          <p:nvPr/>
        </p:nvSpPr>
        <p:spPr>
          <a:xfrm>
            <a:off x="4604407" y="2616927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>
                <a:latin typeface="Helvetica" pitchFamily="2" charset="0"/>
              </a:rPr>
              <a:t>0</a:t>
            </a:r>
            <a:endParaRPr kumimoji="1" lang="ja-JP" altLang="en-US" sz="1200" b="1">
              <a:latin typeface="Helvetica" pitchFamily="2" charset="0"/>
            </a:endParaRPr>
          </a:p>
        </p:txBody>
      </p:sp>
      <p:sp>
        <p:nvSpPr>
          <p:cNvPr id="103" name="テキスト ボックス 102">
            <a:extLst>
              <a:ext uri="{FF2B5EF4-FFF2-40B4-BE49-F238E27FC236}">
                <a16:creationId xmlns:a16="http://schemas.microsoft.com/office/drawing/2014/main" id="{3E8E6B51-3E31-F9C2-6027-71286B0CD4F3}"/>
              </a:ext>
            </a:extLst>
          </p:cNvPr>
          <p:cNvSpPr txBox="1"/>
          <p:nvPr/>
        </p:nvSpPr>
        <p:spPr>
          <a:xfrm>
            <a:off x="4476167" y="2101839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ja-JP" sz="1200" b="1" dirty="0">
                <a:latin typeface="Helvetica" pitchFamily="2" charset="0"/>
              </a:rPr>
              <a:t>0.5</a:t>
            </a:r>
            <a:endParaRPr kumimoji="1" lang="ja-JP" altLang="en-US" sz="1200" b="1">
              <a:latin typeface="Helvetica" pitchFamily="2" charset="0"/>
            </a:endParaRPr>
          </a:p>
        </p:txBody>
      </p:sp>
      <p:sp>
        <p:nvSpPr>
          <p:cNvPr id="104" name="テキスト ボックス 103">
            <a:extLst>
              <a:ext uri="{FF2B5EF4-FFF2-40B4-BE49-F238E27FC236}">
                <a16:creationId xmlns:a16="http://schemas.microsoft.com/office/drawing/2014/main" id="{0AD3B2E7-0105-1930-F99A-7CEEBC6D54A4}"/>
              </a:ext>
            </a:extLst>
          </p:cNvPr>
          <p:cNvSpPr txBox="1"/>
          <p:nvPr/>
        </p:nvSpPr>
        <p:spPr>
          <a:xfrm>
            <a:off x="4604408" y="1586753"/>
            <a:ext cx="2696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1200" b="1" dirty="0">
                <a:latin typeface="Helvetica" pitchFamily="2" charset="0"/>
              </a:rPr>
              <a:t>1</a:t>
            </a:r>
            <a:endParaRPr kumimoji="1" lang="ja-JP" altLang="en-US" sz="1200" b="1">
              <a:latin typeface="Helvetica" pitchFamily="2" charset="0"/>
            </a:endParaRPr>
          </a:p>
        </p:txBody>
      </p:sp>
      <p:sp>
        <p:nvSpPr>
          <p:cNvPr id="125" name="テキスト ボックス 124">
            <a:extLst>
              <a:ext uri="{FF2B5EF4-FFF2-40B4-BE49-F238E27FC236}">
                <a16:creationId xmlns:a16="http://schemas.microsoft.com/office/drawing/2014/main" id="{F8B6A539-05CE-8EC1-33E2-C0588F40576C}"/>
              </a:ext>
            </a:extLst>
          </p:cNvPr>
          <p:cNvSpPr txBox="1"/>
          <p:nvPr/>
        </p:nvSpPr>
        <p:spPr>
          <a:xfrm>
            <a:off x="4476167" y="1071667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ja-JP" sz="1200" b="1" dirty="0">
                <a:latin typeface="Helvetica" pitchFamily="2" charset="0"/>
              </a:rPr>
              <a:t>1.5</a:t>
            </a:r>
            <a:endParaRPr kumimoji="1" lang="ja-JP" altLang="en-US" sz="1200" b="1">
              <a:latin typeface="Helvetica" pitchFamily="2" charset="0"/>
            </a:endParaRPr>
          </a:p>
        </p:txBody>
      </p:sp>
      <p:sp>
        <p:nvSpPr>
          <p:cNvPr id="127" name="テキスト ボックス 126">
            <a:extLst>
              <a:ext uri="{FF2B5EF4-FFF2-40B4-BE49-F238E27FC236}">
                <a16:creationId xmlns:a16="http://schemas.microsoft.com/office/drawing/2014/main" id="{36917100-EBFE-FA69-3D3F-818F81EBF935}"/>
              </a:ext>
            </a:extLst>
          </p:cNvPr>
          <p:cNvSpPr txBox="1"/>
          <p:nvPr/>
        </p:nvSpPr>
        <p:spPr>
          <a:xfrm>
            <a:off x="4604408" y="556581"/>
            <a:ext cx="2696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ja-JP" sz="1200" b="1" dirty="0">
                <a:latin typeface="Helvetica" pitchFamily="2" charset="0"/>
              </a:rPr>
              <a:t>2</a:t>
            </a:r>
            <a:endParaRPr kumimoji="1" lang="ja-JP" altLang="en-US" sz="1200" b="1">
              <a:latin typeface="Helvetica" pitchFamily="2" charset="0"/>
            </a:endParaRPr>
          </a:p>
        </p:txBody>
      </p:sp>
      <p:sp>
        <p:nvSpPr>
          <p:cNvPr id="139" name="正方形/長方形 138">
            <a:extLst>
              <a:ext uri="{FF2B5EF4-FFF2-40B4-BE49-F238E27FC236}">
                <a16:creationId xmlns:a16="http://schemas.microsoft.com/office/drawing/2014/main" id="{5B23F153-15DB-E768-8FD8-85B7EC958289}"/>
              </a:ext>
            </a:extLst>
          </p:cNvPr>
          <p:cNvSpPr/>
          <p:nvPr/>
        </p:nvSpPr>
        <p:spPr>
          <a:xfrm>
            <a:off x="4685861" y="62802"/>
            <a:ext cx="2799106" cy="1676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1" name="正方形/長方形 140">
            <a:extLst>
              <a:ext uri="{FF2B5EF4-FFF2-40B4-BE49-F238E27FC236}">
                <a16:creationId xmlns:a16="http://schemas.microsoft.com/office/drawing/2014/main" id="{4086512A-C263-F978-F949-46604FEADCD0}"/>
              </a:ext>
            </a:extLst>
          </p:cNvPr>
          <p:cNvSpPr/>
          <p:nvPr/>
        </p:nvSpPr>
        <p:spPr>
          <a:xfrm>
            <a:off x="4914599" y="750729"/>
            <a:ext cx="412500" cy="114291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2" name="正方形/長方形 141">
            <a:extLst>
              <a:ext uri="{FF2B5EF4-FFF2-40B4-BE49-F238E27FC236}">
                <a16:creationId xmlns:a16="http://schemas.microsoft.com/office/drawing/2014/main" id="{E6944B3B-687C-086B-E9C3-8C146136BFB6}"/>
              </a:ext>
            </a:extLst>
          </p:cNvPr>
          <p:cNvSpPr/>
          <p:nvPr/>
        </p:nvSpPr>
        <p:spPr>
          <a:xfrm>
            <a:off x="4914599" y="1002649"/>
            <a:ext cx="412500" cy="114291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0" name="テキスト ボックス 129">
            <a:extLst>
              <a:ext uri="{FF2B5EF4-FFF2-40B4-BE49-F238E27FC236}">
                <a16:creationId xmlns:a16="http://schemas.microsoft.com/office/drawing/2014/main" id="{1F01C575-EA46-9E54-F433-CA726CCC72AE}"/>
              </a:ext>
            </a:extLst>
          </p:cNvPr>
          <p:cNvSpPr txBox="1"/>
          <p:nvPr/>
        </p:nvSpPr>
        <p:spPr>
          <a:xfrm>
            <a:off x="4938832" y="241090"/>
            <a:ext cx="212784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ja-JP" sz="1200" b="1" kern="0" dirty="0">
                <a:effectLst/>
                <a:latin typeface="Helvetica" pitchFamily="2" charset="0"/>
                <a:ea typeface="ＭＳ Ｐゴシック" panose="020B0600070205080204" pitchFamily="34" charset="-128"/>
              </a:rPr>
              <a:t>GALNTL5-GFP/GC-2spd </a:t>
            </a:r>
            <a:endParaRPr lang="ja-JP" altLang="en-US" sz="1200" b="1">
              <a:latin typeface="Helvetica" pitchFamily="2" charset="0"/>
            </a:endParaRPr>
          </a:p>
        </p:txBody>
      </p:sp>
      <p:grpSp>
        <p:nvGrpSpPr>
          <p:cNvPr id="149" name="グループ化 148">
            <a:extLst>
              <a:ext uri="{FF2B5EF4-FFF2-40B4-BE49-F238E27FC236}">
                <a16:creationId xmlns:a16="http://schemas.microsoft.com/office/drawing/2014/main" id="{E7827663-9F93-59D4-7B23-6E0149C84ABC}"/>
              </a:ext>
            </a:extLst>
          </p:cNvPr>
          <p:cNvGrpSpPr/>
          <p:nvPr/>
        </p:nvGrpSpPr>
        <p:grpSpPr>
          <a:xfrm>
            <a:off x="5566084" y="1503400"/>
            <a:ext cx="396262" cy="307777"/>
            <a:chOff x="7490143" y="4892971"/>
            <a:chExt cx="396262" cy="307777"/>
          </a:xfrm>
        </p:grpSpPr>
        <p:cxnSp>
          <p:nvCxnSpPr>
            <p:cNvPr id="146" name="直線コネクタ 145">
              <a:extLst>
                <a:ext uri="{FF2B5EF4-FFF2-40B4-BE49-F238E27FC236}">
                  <a16:creationId xmlns:a16="http://schemas.microsoft.com/office/drawing/2014/main" id="{1193B844-E7B3-56DB-6C85-10783BF964E5}"/>
                </a:ext>
              </a:extLst>
            </p:cNvPr>
            <p:cNvCxnSpPr>
              <a:cxnSpLocks/>
            </p:cNvCxnSpPr>
            <p:nvPr/>
          </p:nvCxnSpPr>
          <p:spPr>
            <a:xfrm>
              <a:off x="7554017" y="5061680"/>
              <a:ext cx="268515" cy="0"/>
            </a:xfrm>
            <a:prstGeom prst="line">
              <a:avLst/>
            </a:prstGeom>
            <a:ln w="12700"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7" name="テキスト ボックス 146">
              <a:extLst>
                <a:ext uri="{FF2B5EF4-FFF2-40B4-BE49-F238E27FC236}">
                  <a16:creationId xmlns:a16="http://schemas.microsoft.com/office/drawing/2014/main" id="{A8C01A36-D409-FF63-0A56-417AE3E8E000}"/>
                </a:ext>
              </a:extLst>
            </p:cNvPr>
            <p:cNvSpPr txBox="1"/>
            <p:nvPr/>
          </p:nvSpPr>
          <p:spPr>
            <a:xfrm>
              <a:off x="7490143" y="4892971"/>
              <a:ext cx="3962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>
                  <a:latin typeface="Helvetica" pitchFamily="2" charset="0"/>
                </a:rPr>
                <a:t>***</a:t>
              </a:r>
              <a:endParaRPr kumimoji="1" lang="ja-JP" altLang="en-US" sz="1400">
                <a:latin typeface="Helvetica" pitchFamily="2" charset="0"/>
              </a:endParaRPr>
            </a:p>
          </p:txBody>
        </p:sp>
      </p:grpSp>
      <p:grpSp>
        <p:nvGrpSpPr>
          <p:cNvPr id="150" name="グループ化 149">
            <a:extLst>
              <a:ext uri="{FF2B5EF4-FFF2-40B4-BE49-F238E27FC236}">
                <a16:creationId xmlns:a16="http://schemas.microsoft.com/office/drawing/2014/main" id="{5A4AD366-D995-E600-0D4B-FBE508F0A0C9}"/>
              </a:ext>
            </a:extLst>
          </p:cNvPr>
          <p:cNvGrpSpPr/>
          <p:nvPr/>
        </p:nvGrpSpPr>
        <p:grpSpPr>
          <a:xfrm>
            <a:off x="6251888" y="961527"/>
            <a:ext cx="396262" cy="307777"/>
            <a:chOff x="7490143" y="4892971"/>
            <a:chExt cx="396262" cy="307777"/>
          </a:xfrm>
        </p:grpSpPr>
        <p:cxnSp>
          <p:nvCxnSpPr>
            <p:cNvPr id="151" name="直線コネクタ 150">
              <a:extLst>
                <a:ext uri="{FF2B5EF4-FFF2-40B4-BE49-F238E27FC236}">
                  <a16:creationId xmlns:a16="http://schemas.microsoft.com/office/drawing/2014/main" id="{A561B38C-0BC3-98F7-483F-7563A9997319}"/>
                </a:ext>
              </a:extLst>
            </p:cNvPr>
            <p:cNvCxnSpPr>
              <a:cxnSpLocks/>
            </p:cNvCxnSpPr>
            <p:nvPr/>
          </p:nvCxnSpPr>
          <p:spPr>
            <a:xfrm>
              <a:off x="7554017" y="5061680"/>
              <a:ext cx="268515" cy="0"/>
            </a:xfrm>
            <a:prstGeom prst="line">
              <a:avLst/>
            </a:prstGeom>
            <a:ln w="12700"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2" name="テキスト ボックス 151">
              <a:extLst>
                <a:ext uri="{FF2B5EF4-FFF2-40B4-BE49-F238E27FC236}">
                  <a16:creationId xmlns:a16="http://schemas.microsoft.com/office/drawing/2014/main" id="{2B93D9AD-8BB1-9273-7D0B-6EE17A2395AA}"/>
                </a:ext>
              </a:extLst>
            </p:cNvPr>
            <p:cNvSpPr txBox="1"/>
            <p:nvPr/>
          </p:nvSpPr>
          <p:spPr>
            <a:xfrm>
              <a:off x="7490143" y="4892971"/>
              <a:ext cx="3962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>
                  <a:latin typeface="Helvetica" pitchFamily="2" charset="0"/>
                </a:rPr>
                <a:t>***</a:t>
              </a:r>
              <a:endParaRPr kumimoji="1" lang="ja-JP" altLang="en-US" sz="1400">
                <a:latin typeface="Helvetica" pitchFamily="2" charset="0"/>
              </a:endParaRPr>
            </a:p>
          </p:txBody>
        </p:sp>
      </p:grpSp>
      <p:grpSp>
        <p:nvGrpSpPr>
          <p:cNvPr id="153" name="グループ化 152">
            <a:extLst>
              <a:ext uri="{FF2B5EF4-FFF2-40B4-BE49-F238E27FC236}">
                <a16:creationId xmlns:a16="http://schemas.microsoft.com/office/drawing/2014/main" id="{F87E5589-B778-B02A-477E-77647709F7B8}"/>
              </a:ext>
            </a:extLst>
          </p:cNvPr>
          <p:cNvGrpSpPr/>
          <p:nvPr/>
        </p:nvGrpSpPr>
        <p:grpSpPr>
          <a:xfrm>
            <a:off x="6954626" y="461986"/>
            <a:ext cx="396262" cy="307777"/>
            <a:chOff x="7490143" y="4892971"/>
            <a:chExt cx="396262" cy="307777"/>
          </a:xfrm>
        </p:grpSpPr>
        <p:cxnSp>
          <p:nvCxnSpPr>
            <p:cNvPr id="154" name="直線コネクタ 153">
              <a:extLst>
                <a:ext uri="{FF2B5EF4-FFF2-40B4-BE49-F238E27FC236}">
                  <a16:creationId xmlns:a16="http://schemas.microsoft.com/office/drawing/2014/main" id="{AA56E96F-9918-45EF-CDE7-7189899348EB}"/>
                </a:ext>
              </a:extLst>
            </p:cNvPr>
            <p:cNvCxnSpPr>
              <a:cxnSpLocks/>
            </p:cNvCxnSpPr>
            <p:nvPr/>
          </p:nvCxnSpPr>
          <p:spPr>
            <a:xfrm>
              <a:off x="7554017" y="5061680"/>
              <a:ext cx="268515" cy="0"/>
            </a:xfrm>
            <a:prstGeom prst="line">
              <a:avLst/>
            </a:prstGeom>
            <a:ln w="12700"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5" name="テキスト ボックス 154">
              <a:extLst>
                <a:ext uri="{FF2B5EF4-FFF2-40B4-BE49-F238E27FC236}">
                  <a16:creationId xmlns:a16="http://schemas.microsoft.com/office/drawing/2014/main" id="{CCEF0C43-BA45-DB31-2AF5-254A96573966}"/>
                </a:ext>
              </a:extLst>
            </p:cNvPr>
            <p:cNvSpPr txBox="1"/>
            <p:nvPr/>
          </p:nvSpPr>
          <p:spPr>
            <a:xfrm>
              <a:off x="7490143" y="4892971"/>
              <a:ext cx="3962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>
                  <a:latin typeface="Helvetica" pitchFamily="2" charset="0"/>
                </a:rPr>
                <a:t>***</a:t>
              </a:r>
              <a:endParaRPr kumimoji="1" lang="ja-JP" altLang="en-US" sz="1400">
                <a:latin typeface="Helvetica" pitchFamily="2" charset="0"/>
              </a:endParaRPr>
            </a:p>
          </p:txBody>
        </p:sp>
      </p:grpSp>
      <p:grpSp>
        <p:nvGrpSpPr>
          <p:cNvPr id="165" name="グループ化 164">
            <a:extLst>
              <a:ext uri="{FF2B5EF4-FFF2-40B4-BE49-F238E27FC236}">
                <a16:creationId xmlns:a16="http://schemas.microsoft.com/office/drawing/2014/main" id="{B46344D2-ABC6-D724-147B-41C1DFD570CF}"/>
              </a:ext>
            </a:extLst>
          </p:cNvPr>
          <p:cNvGrpSpPr/>
          <p:nvPr/>
        </p:nvGrpSpPr>
        <p:grpSpPr>
          <a:xfrm>
            <a:off x="4628391" y="4521066"/>
            <a:ext cx="3018347" cy="2317712"/>
            <a:chOff x="4619589" y="4387622"/>
            <a:chExt cx="3018347" cy="2317712"/>
          </a:xfrm>
        </p:grpSpPr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F7A40180-360C-DF6B-3721-ADE309C97BF0}"/>
                </a:ext>
              </a:extLst>
            </p:cNvPr>
            <p:cNvGrpSpPr/>
            <p:nvPr/>
          </p:nvGrpSpPr>
          <p:grpSpPr>
            <a:xfrm>
              <a:off x="5381298" y="4832275"/>
              <a:ext cx="268515" cy="307777"/>
              <a:chOff x="11038326" y="2913779"/>
              <a:chExt cx="268515" cy="307777"/>
            </a:xfrm>
          </p:grpSpPr>
          <p:cxnSp>
            <p:nvCxnSpPr>
              <p:cNvPr id="16" name="直線コネクタ 15">
                <a:extLst>
                  <a:ext uri="{FF2B5EF4-FFF2-40B4-BE49-F238E27FC236}">
                    <a16:creationId xmlns:a16="http://schemas.microsoft.com/office/drawing/2014/main" id="{2C219E9E-B27B-11BD-AE7C-82B1337EF9F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038326" y="3082488"/>
                <a:ext cx="268515" cy="0"/>
              </a:xfrm>
              <a:prstGeom prst="line">
                <a:avLst/>
              </a:prstGeom>
              <a:ln w="12700">
                <a:solidFill>
                  <a:schemeClr val="bg2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テキスト ボックス 16">
                <a:extLst>
                  <a:ext uri="{FF2B5EF4-FFF2-40B4-BE49-F238E27FC236}">
                    <a16:creationId xmlns:a16="http://schemas.microsoft.com/office/drawing/2014/main" id="{51B1D9B3-8F4D-0806-B582-84E0AC395F78}"/>
                  </a:ext>
                </a:extLst>
              </p:cNvPr>
              <p:cNvSpPr txBox="1"/>
              <p:nvPr/>
            </p:nvSpPr>
            <p:spPr>
              <a:xfrm>
                <a:off x="11044984" y="2913779"/>
                <a:ext cx="25519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400" dirty="0">
                    <a:latin typeface="Helvetica" pitchFamily="2" charset="0"/>
                  </a:rPr>
                  <a:t>*</a:t>
                </a:r>
                <a:endParaRPr kumimoji="1" lang="ja-JP" altLang="en-US" sz="1400">
                  <a:latin typeface="Helvetica" pitchFamily="2" charset="0"/>
                </a:endParaRPr>
              </a:p>
            </p:txBody>
          </p:sp>
        </p:grpSp>
        <p:cxnSp>
          <p:nvCxnSpPr>
            <p:cNvPr id="89" name="直線コネクタ 88">
              <a:extLst>
                <a:ext uri="{FF2B5EF4-FFF2-40B4-BE49-F238E27FC236}">
                  <a16:creationId xmlns:a16="http://schemas.microsoft.com/office/drawing/2014/main" id="{DF20D859-FB69-D9A6-EC2B-985610E111D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80193" y="6282572"/>
              <a:ext cx="177509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直線コネクタ 87">
              <a:extLst>
                <a:ext uri="{FF2B5EF4-FFF2-40B4-BE49-F238E27FC236}">
                  <a16:creationId xmlns:a16="http://schemas.microsoft.com/office/drawing/2014/main" id="{AA5BED91-CCBB-6841-BBCF-11E88CA47EE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83505" y="4746563"/>
              <a:ext cx="780" cy="154271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4" name="テキスト ボックス 113">
              <a:extLst>
                <a:ext uri="{FF2B5EF4-FFF2-40B4-BE49-F238E27FC236}">
                  <a16:creationId xmlns:a16="http://schemas.microsoft.com/office/drawing/2014/main" id="{79B2B378-A480-A80B-17C5-8E7AB28873E2}"/>
                </a:ext>
              </a:extLst>
            </p:cNvPr>
            <p:cNvSpPr txBox="1"/>
            <p:nvPr/>
          </p:nvSpPr>
          <p:spPr>
            <a:xfrm rot="16200000">
              <a:off x="4094540" y="5369414"/>
              <a:ext cx="144943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b="1" dirty="0">
                  <a:latin typeface="Helvetica" pitchFamily="2" charset="0"/>
                </a:rPr>
                <a:t>Relative Intensity</a:t>
              </a:r>
              <a:endParaRPr kumimoji="1" lang="ja-JP" altLang="en-US" sz="1200" b="1">
                <a:latin typeface="Helvetica" pitchFamily="2" charset="0"/>
              </a:endParaRPr>
            </a:p>
          </p:txBody>
        </p:sp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9BCA9C87-E4EA-95CC-018E-D7971C1A0504}"/>
                </a:ext>
              </a:extLst>
            </p:cNvPr>
            <p:cNvSpPr txBox="1"/>
            <p:nvPr/>
          </p:nvSpPr>
          <p:spPr>
            <a:xfrm>
              <a:off x="5476080" y="6248305"/>
              <a:ext cx="27443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b="1" dirty="0">
                  <a:latin typeface="Helvetica"/>
                  <a:cs typeface="Helvetica"/>
                </a:rPr>
                <a:t>+</a:t>
              </a:r>
              <a:endParaRPr lang="ja-JP" altLang="en-US" sz="1200" b="1" dirty="0">
                <a:latin typeface="Helvetica"/>
                <a:cs typeface="Helvetica"/>
              </a:endParaRPr>
            </a:p>
          </p:txBody>
        </p:sp>
        <p:sp>
          <p:nvSpPr>
            <p:cNvPr id="22" name="テキスト ボックス 21">
              <a:extLst>
                <a:ext uri="{FF2B5EF4-FFF2-40B4-BE49-F238E27FC236}">
                  <a16:creationId xmlns:a16="http://schemas.microsoft.com/office/drawing/2014/main" id="{8A58D259-DD79-CF72-2016-282C862CC70D}"/>
                </a:ext>
              </a:extLst>
            </p:cNvPr>
            <p:cNvSpPr txBox="1"/>
            <p:nvPr/>
          </p:nvSpPr>
          <p:spPr>
            <a:xfrm flipH="1">
              <a:off x="5263834" y="6248306"/>
              <a:ext cx="2218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200" b="1" dirty="0">
                  <a:latin typeface="Helvetica"/>
                  <a:cs typeface="Helvetica"/>
                </a:rPr>
                <a:t>-</a:t>
              </a:r>
              <a:endParaRPr lang="ja-JP" altLang="en-US" sz="1200" b="1" dirty="0">
                <a:latin typeface="Helvetica"/>
                <a:cs typeface="Helvetica"/>
              </a:endParaRPr>
            </a:p>
          </p:txBody>
        </p:sp>
        <p:sp>
          <p:nvSpPr>
            <p:cNvPr id="25" name="テキスト ボックス 24">
              <a:extLst>
                <a:ext uri="{FF2B5EF4-FFF2-40B4-BE49-F238E27FC236}">
                  <a16:creationId xmlns:a16="http://schemas.microsoft.com/office/drawing/2014/main" id="{84F7155F-E99B-64A9-CE55-EF4528973EE2}"/>
                </a:ext>
              </a:extLst>
            </p:cNvPr>
            <p:cNvSpPr txBox="1"/>
            <p:nvPr/>
          </p:nvSpPr>
          <p:spPr>
            <a:xfrm>
              <a:off x="4619589" y="6271911"/>
              <a:ext cx="7024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100" b="1" dirty="0" err="1">
                  <a:latin typeface="Helvetica"/>
                  <a:cs typeface="Helvetica"/>
                </a:rPr>
                <a:t>Cumate</a:t>
              </a:r>
              <a:endParaRPr lang="ja-JP" altLang="en-US" sz="1100" b="1" dirty="0">
                <a:latin typeface="Helvetica"/>
                <a:cs typeface="Helvetica"/>
              </a:endParaRPr>
            </a:p>
          </p:txBody>
        </p: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03CCFFB2-8662-6422-F994-193C8108DFF0}"/>
                </a:ext>
              </a:extLst>
            </p:cNvPr>
            <p:cNvSpPr txBox="1"/>
            <p:nvPr/>
          </p:nvSpPr>
          <p:spPr>
            <a:xfrm>
              <a:off x="6097302" y="6248305"/>
              <a:ext cx="27443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b="1" dirty="0">
                  <a:latin typeface="Helvetica"/>
                  <a:cs typeface="Helvetica"/>
                </a:rPr>
                <a:t>+</a:t>
              </a:r>
              <a:endParaRPr lang="ja-JP" altLang="en-US" sz="1200" b="1" dirty="0">
                <a:latin typeface="Helvetica"/>
                <a:cs typeface="Helvetica"/>
              </a:endParaRPr>
            </a:p>
          </p:txBody>
        </p:sp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16B77F7E-E701-1C49-E81E-C6ED06B1141C}"/>
                </a:ext>
              </a:extLst>
            </p:cNvPr>
            <p:cNvSpPr txBox="1"/>
            <p:nvPr/>
          </p:nvSpPr>
          <p:spPr>
            <a:xfrm flipH="1">
              <a:off x="5899495" y="6248306"/>
              <a:ext cx="2218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200" b="1" dirty="0">
                  <a:latin typeface="Helvetica"/>
                  <a:cs typeface="Helvetica"/>
                </a:rPr>
                <a:t>-</a:t>
              </a:r>
              <a:endParaRPr lang="ja-JP" altLang="en-US" sz="1200" b="1" dirty="0">
                <a:latin typeface="Helvetica"/>
                <a:cs typeface="Helvetica"/>
              </a:endParaRPr>
            </a:p>
          </p:txBody>
        </p:sp>
        <p:sp>
          <p:nvSpPr>
            <p:cNvPr id="34" name="テキスト ボックス 33">
              <a:extLst>
                <a:ext uri="{FF2B5EF4-FFF2-40B4-BE49-F238E27FC236}">
                  <a16:creationId xmlns:a16="http://schemas.microsoft.com/office/drawing/2014/main" id="{5565CC2A-0F2D-F5A3-5DCD-A2C4FD85EC33}"/>
                </a:ext>
              </a:extLst>
            </p:cNvPr>
            <p:cNvSpPr txBox="1"/>
            <p:nvPr/>
          </p:nvSpPr>
          <p:spPr>
            <a:xfrm>
              <a:off x="6727909" y="6248305"/>
              <a:ext cx="27443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b="1" dirty="0">
                  <a:latin typeface="Helvetica"/>
                  <a:cs typeface="Helvetica"/>
                </a:rPr>
                <a:t>+</a:t>
              </a:r>
              <a:endParaRPr lang="ja-JP" altLang="en-US" sz="1200" b="1" dirty="0">
                <a:latin typeface="Helvetica"/>
                <a:cs typeface="Helvetica"/>
              </a:endParaRPr>
            </a:p>
          </p:txBody>
        </p:sp>
        <p:sp>
          <p:nvSpPr>
            <p:cNvPr id="35" name="テキスト ボックス 34">
              <a:extLst>
                <a:ext uri="{FF2B5EF4-FFF2-40B4-BE49-F238E27FC236}">
                  <a16:creationId xmlns:a16="http://schemas.microsoft.com/office/drawing/2014/main" id="{211FDC78-4C40-6408-6DA4-E0FF0E09AE8A}"/>
                </a:ext>
              </a:extLst>
            </p:cNvPr>
            <p:cNvSpPr txBox="1"/>
            <p:nvPr/>
          </p:nvSpPr>
          <p:spPr>
            <a:xfrm flipH="1">
              <a:off x="6530102" y="6248306"/>
              <a:ext cx="2218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200" b="1" dirty="0">
                  <a:latin typeface="Helvetica"/>
                  <a:cs typeface="Helvetica"/>
                </a:rPr>
                <a:t>-</a:t>
              </a:r>
              <a:endParaRPr lang="ja-JP" altLang="en-US" sz="1200" b="1" dirty="0">
                <a:latin typeface="Helvetica"/>
                <a:cs typeface="Helvetica"/>
              </a:endParaRPr>
            </a:p>
          </p:txBody>
        </p:sp>
        <p:grpSp>
          <p:nvGrpSpPr>
            <p:cNvPr id="79" name="グループ化 78">
              <a:extLst>
                <a:ext uri="{FF2B5EF4-FFF2-40B4-BE49-F238E27FC236}">
                  <a16:creationId xmlns:a16="http://schemas.microsoft.com/office/drawing/2014/main" id="{53A9E723-8D6F-A0FE-834D-D816E741295B}"/>
                </a:ext>
              </a:extLst>
            </p:cNvPr>
            <p:cNvGrpSpPr/>
            <p:nvPr/>
          </p:nvGrpSpPr>
          <p:grpSpPr>
            <a:xfrm>
              <a:off x="5321860" y="6474291"/>
              <a:ext cx="1607099" cy="1"/>
              <a:chOff x="1175471" y="6451711"/>
              <a:chExt cx="1607099" cy="1"/>
            </a:xfrm>
          </p:grpSpPr>
          <p:cxnSp>
            <p:nvCxnSpPr>
              <p:cNvPr id="23" name="直線コネクタ 22">
                <a:extLst>
                  <a:ext uri="{FF2B5EF4-FFF2-40B4-BE49-F238E27FC236}">
                    <a16:creationId xmlns:a16="http://schemas.microsoft.com/office/drawing/2014/main" id="{F4DBD261-E216-CBEA-47AF-C0DD4EE4ED3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75471" y="6451711"/>
                <a:ext cx="348718" cy="1"/>
              </a:xfrm>
              <a:prstGeom prst="line">
                <a:avLst/>
              </a:prstGeom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線コネクタ 31">
                <a:extLst>
                  <a:ext uri="{FF2B5EF4-FFF2-40B4-BE49-F238E27FC236}">
                    <a16:creationId xmlns:a16="http://schemas.microsoft.com/office/drawing/2014/main" id="{506FBE30-9495-481A-B32C-DEF38120A79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811031" y="6451711"/>
                <a:ext cx="348718" cy="1"/>
              </a:xfrm>
              <a:prstGeom prst="line">
                <a:avLst/>
              </a:prstGeom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線コネクタ 35">
                <a:extLst>
                  <a:ext uri="{FF2B5EF4-FFF2-40B4-BE49-F238E27FC236}">
                    <a16:creationId xmlns:a16="http://schemas.microsoft.com/office/drawing/2014/main" id="{06F1F1C5-7CE6-B3DD-64CC-9B0C1E5BCE6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433852" y="6451711"/>
                <a:ext cx="348718" cy="1"/>
              </a:xfrm>
              <a:prstGeom prst="line">
                <a:avLst/>
              </a:prstGeom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4" name="テキスト ボックス 23">
              <a:extLst>
                <a:ext uri="{FF2B5EF4-FFF2-40B4-BE49-F238E27FC236}">
                  <a16:creationId xmlns:a16="http://schemas.microsoft.com/office/drawing/2014/main" id="{EAD89CF5-F144-8DDA-09D8-B77C6FE64F88}"/>
                </a:ext>
              </a:extLst>
            </p:cNvPr>
            <p:cNvSpPr txBox="1"/>
            <p:nvPr/>
          </p:nvSpPr>
          <p:spPr>
            <a:xfrm>
              <a:off x="5358659" y="6428335"/>
              <a:ext cx="27512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200" b="1" dirty="0">
                  <a:latin typeface="Helvetica"/>
                  <a:cs typeface="Helvetica"/>
                </a:rPr>
                <a:t>1 </a:t>
              </a:r>
              <a:endParaRPr lang="ja-JP" altLang="en-US" sz="1200" b="1" dirty="0">
                <a:latin typeface="Helvetica"/>
                <a:cs typeface="Helvetica"/>
              </a:endParaRPr>
            </a:p>
          </p:txBody>
        </p:sp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1769897D-644B-D130-6781-B6673F16A8BD}"/>
                </a:ext>
              </a:extLst>
            </p:cNvPr>
            <p:cNvSpPr txBox="1"/>
            <p:nvPr/>
          </p:nvSpPr>
          <p:spPr>
            <a:xfrm>
              <a:off x="6011068" y="6428334"/>
              <a:ext cx="24142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200" b="1" dirty="0">
                  <a:latin typeface="Helvetica"/>
                  <a:cs typeface="Helvetica"/>
                </a:rPr>
                <a:t>2 </a:t>
              </a:r>
              <a:endParaRPr lang="ja-JP" altLang="en-US" sz="1200" b="1" dirty="0">
                <a:latin typeface="Helvetica"/>
                <a:cs typeface="Helvetica"/>
              </a:endParaRPr>
            </a:p>
          </p:txBody>
        </p:sp>
        <p:sp>
          <p:nvSpPr>
            <p:cNvPr id="33" name="テキスト ボックス 32">
              <a:extLst>
                <a:ext uri="{FF2B5EF4-FFF2-40B4-BE49-F238E27FC236}">
                  <a16:creationId xmlns:a16="http://schemas.microsoft.com/office/drawing/2014/main" id="{39461560-74D2-682B-1A5C-A8F711293D01}"/>
                </a:ext>
              </a:extLst>
            </p:cNvPr>
            <p:cNvSpPr txBox="1"/>
            <p:nvPr/>
          </p:nvSpPr>
          <p:spPr>
            <a:xfrm>
              <a:off x="6625206" y="6428333"/>
              <a:ext cx="2587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200" b="1" dirty="0">
                  <a:latin typeface="Helvetica"/>
                  <a:cs typeface="Helvetica"/>
                </a:rPr>
                <a:t>3 </a:t>
              </a:r>
              <a:endParaRPr lang="ja-JP" altLang="en-US" sz="1200" b="1" dirty="0">
                <a:latin typeface="Helvetica"/>
                <a:cs typeface="Helvetica"/>
              </a:endParaRPr>
            </a:p>
          </p:txBody>
        </p:sp>
        <p:sp>
          <p:nvSpPr>
            <p:cNvPr id="40" name="テキスト ボックス 39">
              <a:extLst>
                <a:ext uri="{FF2B5EF4-FFF2-40B4-BE49-F238E27FC236}">
                  <a16:creationId xmlns:a16="http://schemas.microsoft.com/office/drawing/2014/main" id="{E44352FD-CE3E-4589-EEAD-BED6C3D7F83B}"/>
                </a:ext>
              </a:extLst>
            </p:cNvPr>
            <p:cNvSpPr txBox="1"/>
            <p:nvPr/>
          </p:nvSpPr>
          <p:spPr>
            <a:xfrm>
              <a:off x="6903051" y="6395514"/>
              <a:ext cx="55175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b="1" dirty="0">
                  <a:latin typeface="Helvetica"/>
                  <a:cs typeface="Helvetica"/>
                </a:rPr>
                <a:t>(day)</a:t>
              </a:r>
              <a:endParaRPr lang="ja-JP" altLang="en-US" sz="1200" b="1" dirty="0">
                <a:latin typeface="Helvetica"/>
                <a:cs typeface="Helvetica"/>
              </a:endParaRPr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011F9DA1-47C7-CD2C-2D54-3F9A2C54FE0D}"/>
                </a:ext>
              </a:extLst>
            </p:cNvPr>
            <p:cNvSpPr/>
            <p:nvPr/>
          </p:nvSpPr>
          <p:spPr>
            <a:xfrm>
              <a:off x="7163126" y="5336378"/>
              <a:ext cx="474810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200" b="1" dirty="0">
                  <a:latin typeface="Helvetica" pitchFamily="2" charset="0"/>
                </a:rPr>
                <a:t>LC3</a:t>
              </a:r>
              <a:endParaRPr lang="ja-JP" altLang="en-US" sz="1200">
                <a:latin typeface="Helvetica" pitchFamily="2" charset="0"/>
              </a:endParaRPr>
            </a:p>
          </p:txBody>
        </p:sp>
        <p:grpSp>
          <p:nvGrpSpPr>
            <p:cNvPr id="162" name="グループ化 161">
              <a:extLst>
                <a:ext uri="{FF2B5EF4-FFF2-40B4-BE49-F238E27FC236}">
                  <a16:creationId xmlns:a16="http://schemas.microsoft.com/office/drawing/2014/main" id="{16554384-6088-C799-903D-1627DA39F8BD}"/>
                </a:ext>
              </a:extLst>
            </p:cNvPr>
            <p:cNvGrpSpPr/>
            <p:nvPr/>
          </p:nvGrpSpPr>
          <p:grpSpPr>
            <a:xfrm>
              <a:off x="4950907" y="4387622"/>
              <a:ext cx="2249416" cy="2298280"/>
              <a:chOff x="4950907" y="4387622"/>
              <a:chExt cx="2249416" cy="2298280"/>
            </a:xfrm>
          </p:grpSpPr>
          <p:graphicFrame>
            <p:nvGraphicFramePr>
              <p:cNvPr id="2" name="グラフ 1">
                <a:extLst>
                  <a:ext uri="{FF2B5EF4-FFF2-40B4-BE49-F238E27FC236}">
                    <a16:creationId xmlns:a16="http://schemas.microsoft.com/office/drawing/2014/main" id="{E2D582BC-074F-9852-7EA3-15D54CED2720}"/>
                  </a:ext>
                </a:extLst>
              </p:cNvPr>
              <p:cNvGraphicFramePr>
                <a:graphicFrameLocks/>
              </p:cNvGraphicFramePr>
              <p:nvPr/>
            </p:nvGraphicFramePr>
            <p:xfrm>
              <a:off x="4950907" y="4387622"/>
              <a:ext cx="2249416" cy="229828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9"/>
              </a:graphicData>
            </a:graphic>
          </p:graphicFrame>
          <p:sp>
            <p:nvSpPr>
              <p:cNvPr id="112" name="正方形/長方形 111">
                <a:extLst>
                  <a:ext uri="{FF2B5EF4-FFF2-40B4-BE49-F238E27FC236}">
                    <a16:creationId xmlns:a16="http://schemas.microsoft.com/office/drawing/2014/main" id="{D4C16BCC-22EE-C442-7027-5CF756B5F601}"/>
                  </a:ext>
                </a:extLst>
              </p:cNvPr>
              <p:cNvSpPr/>
              <p:nvPr/>
            </p:nvSpPr>
            <p:spPr>
              <a:xfrm>
                <a:off x="5763204" y="4495076"/>
                <a:ext cx="684804" cy="22233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8" name="グループ化 157">
              <a:extLst>
                <a:ext uri="{FF2B5EF4-FFF2-40B4-BE49-F238E27FC236}">
                  <a16:creationId xmlns:a16="http://schemas.microsoft.com/office/drawing/2014/main" id="{FF0CCCF4-7C3E-686C-103D-41D263545EF6}"/>
                </a:ext>
              </a:extLst>
            </p:cNvPr>
            <p:cNvGrpSpPr/>
            <p:nvPr/>
          </p:nvGrpSpPr>
          <p:grpSpPr>
            <a:xfrm>
              <a:off x="5965366" y="4832275"/>
              <a:ext cx="325730" cy="307777"/>
              <a:chOff x="5952717" y="4540963"/>
              <a:chExt cx="325730" cy="307777"/>
            </a:xfrm>
          </p:grpSpPr>
          <p:cxnSp>
            <p:nvCxnSpPr>
              <p:cNvPr id="20" name="直線コネクタ 19">
                <a:extLst>
                  <a:ext uri="{FF2B5EF4-FFF2-40B4-BE49-F238E27FC236}">
                    <a16:creationId xmlns:a16="http://schemas.microsoft.com/office/drawing/2014/main" id="{3C3BAAD7-A652-E3CC-A74E-B4B38BD393F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981325" y="4709672"/>
                <a:ext cx="268515" cy="0"/>
              </a:xfrm>
              <a:prstGeom prst="line">
                <a:avLst/>
              </a:prstGeom>
              <a:ln w="12700">
                <a:solidFill>
                  <a:schemeClr val="bg2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テキスト ボックス 20">
                <a:extLst>
                  <a:ext uri="{FF2B5EF4-FFF2-40B4-BE49-F238E27FC236}">
                    <a16:creationId xmlns:a16="http://schemas.microsoft.com/office/drawing/2014/main" id="{832B81FC-C6DA-4068-8DF8-CE07003AE003}"/>
                  </a:ext>
                </a:extLst>
              </p:cNvPr>
              <p:cNvSpPr txBox="1"/>
              <p:nvPr/>
            </p:nvSpPr>
            <p:spPr>
              <a:xfrm>
                <a:off x="5952717" y="4540963"/>
                <a:ext cx="32573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400" dirty="0">
                    <a:latin typeface="Helvetica" pitchFamily="2" charset="0"/>
                  </a:rPr>
                  <a:t>**</a:t>
                </a:r>
                <a:endParaRPr kumimoji="1" lang="ja-JP" altLang="en-US" sz="1400">
                  <a:latin typeface="Helvetica" pitchFamily="2" charset="0"/>
                </a:endParaRPr>
              </a:p>
            </p:txBody>
          </p:sp>
        </p:grpSp>
        <p:grpSp>
          <p:nvGrpSpPr>
            <p:cNvPr id="84" name="グループ化 83">
              <a:extLst>
                <a:ext uri="{FF2B5EF4-FFF2-40B4-BE49-F238E27FC236}">
                  <a16:creationId xmlns:a16="http://schemas.microsoft.com/office/drawing/2014/main" id="{4329A7C8-C326-F9FF-D342-744646BEF0C7}"/>
                </a:ext>
              </a:extLst>
            </p:cNvPr>
            <p:cNvGrpSpPr/>
            <p:nvPr/>
          </p:nvGrpSpPr>
          <p:grpSpPr>
            <a:xfrm>
              <a:off x="6614742" y="4832275"/>
              <a:ext cx="325730" cy="307777"/>
              <a:chOff x="11064158" y="1892763"/>
              <a:chExt cx="325730" cy="307777"/>
            </a:xfrm>
          </p:grpSpPr>
          <p:cxnSp>
            <p:nvCxnSpPr>
              <p:cNvPr id="85" name="直線コネクタ 84">
                <a:extLst>
                  <a:ext uri="{FF2B5EF4-FFF2-40B4-BE49-F238E27FC236}">
                    <a16:creationId xmlns:a16="http://schemas.microsoft.com/office/drawing/2014/main" id="{D8E909C6-5AD1-51A2-998F-5BED6D82543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092766" y="2061472"/>
                <a:ext cx="268515" cy="0"/>
              </a:xfrm>
              <a:prstGeom prst="line">
                <a:avLst/>
              </a:prstGeom>
              <a:ln w="12700">
                <a:solidFill>
                  <a:schemeClr val="bg2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6" name="テキスト ボックス 85">
                <a:extLst>
                  <a:ext uri="{FF2B5EF4-FFF2-40B4-BE49-F238E27FC236}">
                    <a16:creationId xmlns:a16="http://schemas.microsoft.com/office/drawing/2014/main" id="{3F473E52-8DFB-1685-6320-55C89A6CFF90}"/>
                  </a:ext>
                </a:extLst>
              </p:cNvPr>
              <p:cNvSpPr txBox="1"/>
              <p:nvPr/>
            </p:nvSpPr>
            <p:spPr>
              <a:xfrm>
                <a:off x="11064158" y="1892763"/>
                <a:ext cx="32573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400" dirty="0">
                    <a:latin typeface="Helvetica" pitchFamily="2" charset="0"/>
                  </a:rPr>
                  <a:t>**</a:t>
                </a:r>
                <a:endParaRPr kumimoji="1" lang="ja-JP" altLang="en-US" sz="1400">
                  <a:latin typeface="Helvetica" pitchFamily="2" charset="0"/>
                </a:endParaRPr>
              </a:p>
            </p:txBody>
          </p:sp>
        </p:grpSp>
      </p:grpSp>
      <p:grpSp>
        <p:nvGrpSpPr>
          <p:cNvPr id="109" name="グループ化 108">
            <a:extLst>
              <a:ext uri="{FF2B5EF4-FFF2-40B4-BE49-F238E27FC236}">
                <a16:creationId xmlns:a16="http://schemas.microsoft.com/office/drawing/2014/main" id="{E000CD4E-19AF-BECE-EEED-4530B7D7AA55}"/>
              </a:ext>
            </a:extLst>
          </p:cNvPr>
          <p:cNvGrpSpPr/>
          <p:nvPr/>
        </p:nvGrpSpPr>
        <p:grpSpPr>
          <a:xfrm>
            <a:off x="5273080" y="3650292"/>
            <a:ext cx="540106" cy="277000"/>
            <a:chOff x="1097107" y="3163220"/>
            <a:chExt cx="540106" cy="277000"/>
          </a:xfrm>
        </p:grpSpPr>
        <p:sp>
          <p:nvSpPr>
            <p:cNvPr id="92" name="テキスト ボックス 91">
              <a:extLst>
                <a:ext uri="{FF2B5EF4-FFF2-40B4-BE49-F238E27FC236}">
                  <a16:creationId xmlns:a16="http://schemas.microsoft.com/office/drawing/2014/main" id="{4FC7B6CA-F9A4-FF4C-644B-1E5BBBAD05BA}"/>
                </a:ext>
              </a:extLst>
            </p:cNvPr>
            <p:cNvSpPr txBox="1"/>
            <p:nvPr/>
          </p:nvSpPr>
          <p:spPr>
            <a:xfrm>
              <a:off x="1362779" y="3163220"/>
              <a:ext cx="27443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b="1" dirty="0">
                  <a:latin typeface="Helvetica"/>
                  <a:cs typeface="Helvetica"/>
                </a:rPr>
                <a:t>+</a:t>
              </a:r>
              <a:endParaRPr lang="ja-JP" altLang="en-US" sz="1200" b="1" dirty="0">
                <a:latin typeface="Helvetica"/>
                <a:cs typeface="Helvetica"/>
              </a:endParaRPr>
            </a:p>
          </p:txBody>
        </p:sp>
        <p:sp>
          <p:nvSpPr>
            <p:cNvPr id="93" name="テキスト ボックス 92">
              <a:extLst>
                <a:ext uri="{FF2B5EF4-FFF2-40B4-BE49-F238E27FC236}">
                  <a16:creationId xmlns:a16="http://schemas.microsoft.com/office/drawing/2014/main" id="{2FADBA72-FB72-12BE-0C39-FEC31100F6AD}"/>
                </a:ext>
              </a:extLst>
            </p:cNvPr>
            <p:cNvSpPr txBox="1"/>
            <p:nvPr/>
          </p:nvSpPr>
          <p:spPr>
            <a:xfrm flipH="1">
              <a:off x="1097107" y="3163221"/>
              <a:ext cx="2218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200" b="1" dirty="0">
                  <a:latin typeface="Helvetica"/>
                  <a:cs typeface="Helvetica"/>
                </a:rPr>
                <a:t>-</a:t>
              </a:r>
              <a:endParaRPr lang="ja-JP" altLang="en-US" sz="1200" b="1" dirty="0">
                <a:latin typeface="Helvetica"/>
                <a:cs typeface="Helvetica"/>
              </a:endParaRPr>
            </a:p>
          </p:txBody>
        </p:sp>
      </p:grpSp>
      <p:sp>
        <p:nvSpPr>
          <p:cNvPr id="96" name="テキスト ボックス 95">
            <a:extLst>
              <a:ext uri="{FF2B5EF4-FFF2-40B4-BE49-F238E27FC236}">
                <a16:creationId xmlns:a16="http://schemas.microsoft.com/office/drawing/2014/main" id="{E1F8CDDC-71B1-A2A5-3FF3-DD4324880771}"/>
              </a:ext>
            </a:extLst>
          </p:cNvPr>
          <p:cNvSpPr txBox="1"/>
          <p:nvPr/>
        </p:nvSpPr>
        <p:spPr>
          <a:xfrm>
            <a:off x="4556348" y="3630304"/>
            <a:ext cx="7024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100" b="1" dirty="0" err="1">
                <a:latin typeface="Helvetica"/>
                <a:cs typeface="Helvetica"/>
              </a:rPr>
              <a:t>Cumate</a:t>
            </a:r>
            <a:endParaRPr lang="ja-JP" altLang="en-US" sz="1100" b="1" dirty="0">
              <a:latin typeface="Helvetica"/>
              <a:cs typeface="Helvetica"/>
            </a:endParaRPr>
          </a:p>
        </p:txBody>
      </p:sp>
      <p:grpSp>
        <p:nvGrpSpPr>
          <p:cNvPr id="90" name="グループ化 89">
            <a:extLst>
              <a:ext uri="{FF2B5EF4-FFF2-40B4-BE49-F238E27FC236}">
                <a16:creationId xmlns:a16="http://schemas.microsoft.com/office/drawing/2014/main" id="{22E68287-FC3E-9CE8-8F74-A971FFC759B0}"/>
              </a:ext>
            </a:extLst>
          </p:cNvPr>
          <p:cNvGrpSpPr/>
          <p:nvPr/>
        </p:nvGrpSpPr>
        <p:grpSpPr>
          <a:xfrm>
            <a:off x="5280868" y="3447786"/>
            <a:ext cx="502386" cy="276999"/>
            <a:chOff x="1104895" y="2969852"/>
            <a:chExt cx="502386" cy="276999"/>
          </a:xfrm>
        </p:grpSpPr>
        <p:sp>
          <p:nvSpPr>
            <p:cNvPr id="95" name="テキスト ボックス 94">
              <a:extLst>
                <a:ext uri="{FF2B5EF4-FFF2-40B4-BE49-F238E27FC236}">
                  <a16:creationId xmlns:a16="http://schemas.microsoft.com/office/drawing/2014/main" id="{1F57DC88-19B7-E64D-4201-6A2A9AE8C024}"/>
                </a:ext>
              </a:extLst>
            </p:cNvPr>
            <p:cNvSpPr txBox="1"/>
            <p:nvPr/>
          </p:nvSpPr>
          <p:spPr>
            <a:xfrm>
              <a:off x="1199635" y="2969852"/>
              <a:ext cx="3129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200" b="1" dirty="0">
                  <a:latin typeface="Helvetica"/>
                  <a:cs typeface="Helvetica"/>
                </a:rPr>
                <a:t>1 </a:t>
              </a:r>
              <a:endParaRPr lang="ja-JP" altLang="en-US" sz="1200" b="1" dirty="0">
                <a:latin typeface="Helvetica"/>
                <a:cs typeface="Helvetica"/>
              </a:endParaRPr>
            </a:p>
          </p:txBody>
        </p:sp>
        <p:cxnSp>
          <p:nvCxnSpPr>
            <p:cNvPr id="100" name="直線コネクタ 99">
              <a:extLst>
                <a:ext uri="{FF2B5EF4-FFF2-40B4-BE49-F238E27FC236}">
                  <a16:creationId xmlns:a16="http://schemas.microsoft.com/office/drawing/2014/main" id="{22465D9E-209F-E579-278E-6A7085DA1333}"/>
                </a:ext>
              </a:extLst>
            </p:cNvPr>
            <p:cNvCxnSpPr>
              <a:cxnSpLocks/>
            </p:cNvCxnSpPr>
            <p:nvPr/>
          </p:nvCxnSpPr>
          <p:spPr>
            <a:xfrm>
              <a:off x="1104895" y="3210984"/>
              <a:ext cx="502386" cy="2371"/>
            </a:xfrm>
            <a:prstGeom prst="line">
              <a:avLst/>
            </a:prstGeom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5" name="テキスト ボックス 104">
            <a:extLst>
              <a:ext uri="{FF2B5EF4-FFF2-40B4-BE49-F238E27FC236}">
                <a16:creationId xmlns:a16="http://schemas.microsoft.com/office/drawing/2014/main" id="{B56EF69B-0BC6-040F-ADBA-3CD0D987A85B}"/>
              </a:ext>
            </a:extLst>
          </p:cNvPr>
          <p:cNvSpPr txBox="1"/>
          <p:nvPr/>
        </p:nvSpPr>
        <p:spPr>
          <a:xfrm>
            <a:off x="4920499" y="3229377"/>
            <a:ext cx="216450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ja-JP" sz="1200" b="1" kern="0" dirty="0">
                <a:effectLst/>
                <a:latin typeface="Helvetica" pitchFamily="2" charset="0"/>
                <a:ea typeface="ＭＳ Ｐゴシック" panose="020B0600070205080204" pitchFamily="34" charset="-128"/>
              </a:rPr>
              <a:t>GALNTL5-GFP/GC-2spd </a:t>
            </a:r>
            <a:endParaRPr lang="ja-JP" altLang="en-US" sz="1200" b="1">
              <a:latin typeface="Helvetica" pitchFamily="2" charset="0"/>
            </a:endParaRPr>
          </a:p>
        </p:txBody>
      </p:sp>
      <p:sp>
        <p:nvSpPr>
          <p:cNvPr id="106" name="テキスト ボックス 105">
            <a:extLst>
              <a:ext uri="{FF2B5EF4-FFF2-40B4-BE49-F238E27FC236}">
                <a16:creationId xmlns:a16="http://schemas.microsoft.com/office/drawing/2014/main" id="{CCAA445B-FA5D-44E9-13E4-5DB70D89FD4B}"/>
              </a:ext>
            </a:extLst>
          </p:cNvPr>
          <p:cNvSpPr txBox="1"/>
          <p:nvPr/>
        </p:nvSpPr>
        <p:spPr>
          <a:xfrm>
            <a:off x="6973703" y="3414965"/>
            <a:ext cx="5517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dirty="0">
                <a:latin typeface="Helvetica"/>
                <a:cs typeface="Helvetica"/>
              </a:rPr>
              <a:t>(day)</a:t>
            </a:r>
            <a:endParaRPr lang="ja-JP" altLang="en-US" sz="1200" b="1" dirty="0">
              <a:latin typeface="Helvetica"/>
              <a:cs typeface="Helvetica"/>
            </a:endParaRPr>
          </a:p>
        </p:txBody>
      </p:sp>
      <p:grpSp>
        <p:nvGrpSpPr>
          <p:cNvPr id="63" name="グループ化 62">
            <a:extLst>
              <a:ext uri="{FF2B5EF4-FFF2-40B4-BE49-F238E27FC236}">
                <a16:creationId xmlns:a16="http://schemas.microsoft.com/office/drawing/2014/main" id="{7250E1D3-3E14-4C37-45CA-A18258F9F27B}"/>
              </a:ext>
            </a:extLst>
          </p:cNvPr>
          <p:cNvGrpSpPr/>
          <p:nvPr/>
        </p:nvGrpSpPr>
        <p:grpSpPr>
          <a:xfrm>
            <a:off x="4656059" y="4402275"/>
            <a:ext cx="1640261" cy="289991"/>
            <a:chOff x="480086" y="3477614"/>
            <a:chExt cx="1640261" cy="289991"/>
          </a:xfrm>
        </p:grpSpPr>
        <p:sp>
          <p:nvSpPr>
            <p:cNvPr id="110" name="Line 4">
              <a:extLst>
                <a:ext uri="{FF2B5EF4-FFF2-40B4-BE49-F238E27FC236}">
                  <a16:creationId xmlns:a16="http://schemas.microsoft.com/office/drawing/2014/main" id="{85301F3D-84D2-2E14-6383-4E3786D0CE5D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977346" y="3617528"/>
              <a:ext cx="114300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" name="Text Box 14">
              <a:extLst>
                <a:ext uri="{FF2B5EF4-FFF2-40B4-BE49-F238E27FC236}">
                  <a16:creationId xmlns:a16="http://schemas.microsoft.com/office/drawing/2014/main" id="{FD9FE6DF-EEE0-49A4-3B20-C1F771DB92D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0086" y="3477614"/>
              <a:ext cx="590365" cy="2899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04306" tIns="52153" rIns="104306" bIns="52153">
              <a:prstTxWarp prst="textNoShape">
                <a:avLst/>
              </a:prstTxWarp>
              <a:spAutoFit/>
            </a:bodyPr>
            <a:lstStyle/>
            <a:p>
              <a:pPr algn="r"/>
              <a:r>
                <a:rPr lang="en-US" altLang="ja-JP" sz="1200" b="1" dirty="0">
                  <a:latin typeface="Helvetica" pitchFamily="-105" charset="0"/>
                  <a:ea typeface="Helvetica" pitchFamily="-105" charset="0"/>
                  <a:cs typeface="Helvetica" pitchFamily="-105" charset="0"/>
                </a:rPr>
                <a:t>15</a:t>
              </a:r>
            </a:p>
          </p:txBody>
        </p:sp>
      </p:grpSp>
      <p:sp>
        <p:nvSpPr>
          <p:cNvPr id="115" name="正方形/長方形 114">
            <a:extLst>
              <a:ext uri="{FF2B5EF4-FFF2-40B4-BE49-F238E27FC236}">
                <a16:creationId xmlns:a16="http://schemas.microsoft.com/office/drawing/2014/main" id="{4439CC4F-465C-0276-7B7E-EC5B05DCD7BB}"/>
              </a:ext>
            </a:extLst>
          </p:cNvPr>
          <p:cNvSpPr/>
          <p:nvPr/>
        </p:nvSpPr>
        <p:spPr>
          <a:xfrm>
            <a:off x="7112858" y="4406765"/>
            <a:ext cx="47481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b="1" dirty="0">
                <a:latin typeface="Helvetica" pitchFamily="2" charset="0"/>
              </a:rPr>
              <a:t>LC3</a:t>
            </a:r>
            <a:endParaRPr lang="ja-JP" altLang="en-US" sz="1200">
              <a:latin typeface="Helvetica" pitchFamily="2" charset="0"/>
            </a:endParaRPr>
          </a:p>
        </p:txBody>
      </p:sp>
      <p:sp>
        <p:nvSpPr>
          <p:cNvPr id="66" name="Text Box 13">
            <a:extLst>
              <a:ext uri="{FF2B5EF4-FFF2-40B4-BE49-F238E27FC236}">
                <a16:creationId xmlns:a16="http://schemas.microsoft.com/office/drawing/2014/main" id="{B68A4644-6E40-0483-2F09-BE8CC55270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57787" y="3802185"/>
            <a:ext cx="644510" cy="274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4306" tIns="52153" rIns="104306" bIns="52153">
            <a:prstTxWarp prst="textNoShape">
              <a:avLst/>
            </a:prstTxWarp>
            <a:spAutoFit/>
          </a:bodyPr>
          <a:lstStyle/>
          <a:p>
            <a:pPr algn="r"/>
            <a:r>
              <a:rPr lang="en-US" altLang="ja-JP" sz="1050" b="1" dirty="0">
                <a:latin typeface="Helvetica" pitchFamily="-105" charset="0"/>
                <a:ea typeface="Helvetica" pitchFamily="-105" charset="0"/>
                <a:cs typeface="Helvetica" pitchFamily="-105" charset="0"/>
              </a:rPr>
              <a:t>(</a:t>
            </a:r>
            <a:r>
              <a:rPr lang="en-US" altLang="ja-JP" sz="1050" b="1" dirty="0" err="1">
                <a:latin typeface="Helvetica" pitchFamily="-105" charset="0"/>
                <a:ea typeface="Helvetica" pitchFamily="-105" charset="0"/>
                <a:cs typeface="Helvetica" pitchFamily="-105" charset="0"/>
              </a:rPr>
              <a:t>kDa</a:t>
            </a:r>
            <a:r>
              <a:rPr lang="en-US" altLang="ja-JP" sz="1050" b="1" dirty="0">
                <a:latin typeface="Helvetica" pitchFamily="-105" charset="0"/>
                <a:ea typeface="Helvetica" pitchFamily="-105" charset="0"/>
                <a:cs typeface="Helvetica" pitchFamily="-105" charset="0"/>
              </a:rPr>
              <a:t>)</a:t>
            </a: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FA621EEE-8D08-CD72-ACFF-6034D7E1F8DD}"/>
              </a:ext>
            </a:extLst>
          </p:cNvPr>
          <p:cNvSpPr/>
          <p:nvPr/>
        </p:nvSpPr>
        <p:spPr>
          <a:xfrm>
            <a:off x="7112858" y="3963264"/>
            <a:ext cx="50206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b="1" dirty="0">
                <a:latin typeface="Helvetica" pitchFamily="2" charset="0"/>
                <a:cs typeface="Helvetica"/>
              </a:rPr>
              <a:t>GFP</a:t>
            </a: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A0CB1B49-2819-B0E1-F435-2882DC48B4A5}"/>
              </a:ext>
            </a:extLst>
          </p:cNvPr>
          <p:cNvSpPr/>
          <p:nvPr/>
        </p:nvSpPr>
        <p:spPr>
          <a:xfrm>
            <a:off x="5806519" y="4089060"/>
            <a:ext cx="551753" cy="4297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39EEE9DA-97C6-03C2-9609-3F35FE85CF6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220180" y="4348869"/>
            <a:ext cx="1941060" cy="392791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68" name="グループ化 67">
            <a:extLst>
              <a:ext uri="{FF2B5EF4-FFF2-40B4-BE49-F238E27FC236}">
                <a16:creationId xmlns:a16="http://schemas.microsoft.com/office/drawing/2014/main" id="{689615F9-DAEE-736F-A956-3BE00692654A}"/>
              </a:ext>
            </a:extLst>
          </p:cNvPr>
          <p:cNvGrpSpPr/>
          <p:nvPr/>
        </p:nvGrpSpPr>
        <p:grpSpPr>
          <a:xfrm>
            <a:off x="4656059" y="3961363"/>
            <a:ext cx="1640261" cy="289991"/>
            <a:chOff x="480086" y="3477614"/>
            <a:chExt cx="1640261" cy="289991"/>
          </a:xfrm>
        </p:grpSpPr>
        <p:sp>
          <p:nvSpPr>
            <p:cNvPr id="73" name="Line 4">
              <a:extLst>
                <a:ext uri="{FF2B5EF4-FFF2-40B4-BE49-F238E27FC236}">
                  <a16:creationId xmlns:a16="http://schemas.microsoft.com/office/drawing/2014/main" id="{FEC75053-BAA7-4808-C57F-B261712A9EEA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977346" y="3617528"/>
              <a:ext cx="114300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" name="Text Box 14">
              <a:extLst>
                <a:ext uri="{FF2B5EF4-FFF2-40B4-BE49-F238E27FC236}">
                  <a16:creationId xmlns:a16="http://schemas.microsoft.com/office/drawing/2014/main" id="{96886BAD-4964-0D38-6022-24F70779A7E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0086" y="3477614"/>
              <a:ext cx="590365" cy="2899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04306" tIns="52153" rIns="104306" bIns="52153">
              <a:prstTxWarp prst="textNoShape">
                <a:avLst/>
              </a:prstTxWarp>
              <a:spAutoFit/>
            </a:bodyPr>
            <a:lstStyle/>
            <a:p>
              <a:pPr algn="r"/>
              <a:r>
                <a:rPr lang="en-US" altLang="ja-JP" sz="1200" b="1" dirty="0">
                  <a:latin typeface="Helvetica" pitchFamily="-105" charset="0"/>
                  <a:ea typeface="Helvetica" pitchFamily="-105" charset="0"/>
                  <a:cs typeface="Helvetica" pitchFamily="-105" charset="0"/>
                </a:rPr>
                <a:t>75</a:t>
              </a:r>
            </a:p>
          </p:txBody>
        </p:sp>
      </p:grpSp>
      <p:pic>
        <p:nvPicPr>
          <p:cNvPr id="48" name="図 47">
            <a:extLst>
              <a:ext uri="{FF2B5EF4-FFF2-40B4-BE49-F238E27FC236}">
                <a16:creationId xmlns:a16="http://schemas.microsoft.com/office/drawing/2014/main" id="{CE616A7F-BE94-2C3A-711C-47D44BB4200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220180" y="3896192"/>
            <a:ext cx="1941060" cy="411143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91" name="グループ化 90">
            <a:extLst>
              <a:ext uri="{FF2B5EF4-FFF2-40B4-BE49-F238E27FC236}">
                <a16:creationId xmlns:a16="http://schemas.microsoft.com/office/drawing/2014/main" id="{AE621D40-8D7B-DE2A-9A6D-EB4043AA4413}"/>
              </a:ext>
            </a:extLst>
          </p:cNvPr>
          <p:cNvGrpSpPr/>
          <p:nvPr/>
        </p:nvGrpSpPr>
        <p:grpSpPr>
          <a:xfrm>
            <a:off x="5926063" y="3447786"/>
            <a:ext cx="502386" cy="276999"/>
            <a:chOff x="1104895" y="2969852"/>
            <a:chExt cx="502386" cy="276999"/>
          </a:xfrm>
        </p:grpSpPr>
        <p:sp>
          <p:nvSpPr>
            <p:cNvPr id="107" name="テキスト ボックス 106">
              <a:extLst>
                <a:ext uri="{FF2B5EF4-FFF2-40B4-BE49-F238E27FC236}">
                  <a16:creationId xmlns:a16="http://schemas.microsoft.com/office/drawing/2014/main" id="{45A8F08C-BB72-2DDC-530A-51B8A92B93D5}"/>
                </a:ext>
              </a:extLst>
            </p:cNvPr>
            <p:cNvSpPr txBox="1"/>
            <p:nvPr/>
          </p:nvSpPr>
          <p:spPr>
            <a:xfrm>
              <a:off x="1199635" y="2969852"/>
              <a:ext cx="3129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200" b="1" dirty="0">
                  <a:latin typeface="Helvetica"/>
                  <a:cs typeface="Helvetica"/>
                </a:rPr>
                <a:t>2 </a:t>
              </a:r>
              <a:endParaRPr lang="ja-JP" altLang="en-US" sz="1200" b="1" dirty="0">
                <a:latin typeface="Helvetica"/>
                <a:cs typeface="Helvetica"/>
              </a:endParaRPr>
            </a:p>
          </p:txBody>
        </p:sp>
        <p:cxnSp>
          <p:nvCxnSpPr>
            <p:cNvPr id="108" name="直線コネクタ 107">
              <a:extLst>
                <a:ext uri="{FF2B5EF4-FFF2-40B4-BE49-F238E27FC236}">
                  <a16:creationId xmlns:a16="http://schemas.microsoft.com/office/drawing/2014/main" id="{F2440966-0DA0-22BF-59C4-EBDD1A67B359}"/>
                </a:ext>
              </a:extLst>
            </p:cNvPr>
            <p:cNvCxnSpPr>
              <a:cxnSpLocks/>
            </p:cNvCxnSpPr>
            <p:nvPr/>
          </p:nvCxnSpPr>
          <p:spPr>
            <a:xfrm>
              <a:off x="1104895" y="3210984"/>
              <a:ext cx="502386" cy="2371"/>
            </a:xfrm>
            <a:prstGeom prst="line">
              <a:avLst/>
            </a:prstGeom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3" name="グループ化 112">
            <a:extLst>
              <a:ext uri="{FF2B5EF4-FFF2-40B4-BE49-F238E27FC236}">
                <a16:creationId xmlns:a16="http://schemas.microsoft.com/office/drawing/2014/main" id="{54D1C789-6CAC-F37B-7B09-F6A3B680AAAF}"/>
              </a:ext>
            </a:extLst>
          </p:cNvPr>
          <p:cNvGrpSpPr/>
          <p:nvPr/>
        </p:nvGrpSpPr>
        <p:grpSpPr>
          <a:xfrm>
            <a:off x="5915526" y="3650292"/>
            <a:ext cx="540106" cy="277000"/>
            <a:chOff x="1097107" y="3163220"/>
            <a:chExt cx="540106" cy="277000"/>
          </a:xfrm>
        </p:grpSpPr>
        <p:sp>
          <p:nvSpPr>
            <p:cNvPr id="116" name="テキスト ボックス 115">
              <a:extLst>
                <a:ext uri="{FF2B5EF4-FFF2-40B4-BE49-F238E27FC236}">
                  <a16:creationId xmlns:a16="http://schemas.microsoft.com/office/drawing/2014/main" id="{7B66BD61-C480-A4B5-A751-91C6497BDE22}"/>
                </a:ext>
              </a:extLst>
            </p:cNvPr>
            <p:cNvSpPr txBox="1"/>
            <p:nvPr/>
          </p:nvSpPr>
          <p:spPr>
            <a:xfrm>
              <a:off x="1362779" y="3163220"/>
              <a:ext cx="27443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b="1" dirty="0">
                  <a:latin typeface="Helvetica"/>
                  <a:cs typeface="Helvetica"/>
                </a:rPr>
                <a:t>+</a:t>
              </a:r>
              <a:endParaRPr lang="ja-JP" altLang="en-US" sz="1200" b="1" dirty="0">
                <a:latin typeface="Helvetica"/>
                <a:cs typeface="Helvetica"/>
              </a:endParaRPr>
            </a:p>
          </p:txBody>
        </p:sp>
        <p:sp>
          <p:nvSpPr>
            <p:cNvPr id="117" name="テキスト ボックス 116">
              <a:extLst>
                <a:ext uri="{FF2B5EF4-FFF2-40B4-BE49-F238E27FC236}">
                  <a16:creationId xmlns:a16="http://schemas.microsoft.com/office/drawing/2014/main" id="{28B08E40-A314-0CDB-125F-896FB98D432A}"/>
                </a:ext>
              </a:extLst>
            </p:cNvPr>
            <p:cNvSpPr txBox="1"/>
            <p:nvPr/>
          </p:nvSpPr>
          <p:spPr>
            <a:xfrm flipH="1">
              <a:off x="1097107" y="3163221"/>
              <a:ext cx="2218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200" b="1" dirty="0">
                  <a:latin typeface="Helvetica"/>
                  <a:cs typeface="Helvetica"/>
                </a:rPr>
                <a:t>-</a:t>
              </a:r>
              <a:endParaRPr lang="ja-JP" altLang="en-US" sz="1200" b="1" dirty="0">
                <a:latin typeface="Helvetica"/>
                <a:cs typeface="Helvetica"/>
              </a:endParaRPr>
            </a:p>
          </p:txBody>
        </p:sp>
      </p:grpSp>
      <p:grpSp>
        <p:nvGrpSpPr>
          <p:cNvPr id="118" name="グループ化 117">
            <a:extLst>
              <a:ext uri="{FF2B5EF4-FFF2-40B4-BE49-F238E27FC236}">
                <a16:creationId xmlns:a16="http://schemas.microsoft.com/office/drawing/2014/main" id="{F2A36BE9-6454-D4FD-9383-21709DB8AFA4}"/>
              </a:ext>
            </a:extLst>
          </p:cNvPr>
          <p:cNvGrpSpPr/>
          <p:nvPr/>
        </p:nvGrpSpPr>
        <p:grpSpPr>
          <a:xfrm>
            <a:off x="6557971" y="3650292"/>
            <a:ext cx="540106" cy="277000"/>
            <a:chOff x="1097107" y="3163220"/>
            <a:chExt cx="540106" cy="277000"/>
          </a:xfrm>
        </p:grpSpPr>
        <p:sp>
          <p:nvSpPr>
            <p:cNvPr id="119" name="テキスト ボックス 118">
              <a:extLst>
                <a:ext uri="{FF2B5EF4-FFF2-40B4-BE49-F238E27FC236}">
                  <a16:creationId xmlns:a16="http://schemas.microsoft.com/office/drawing/2014/main" id="{CAC17A45-9C14-709C-ADA6-D965794E32CB}"/>
                </a:ext>
              </a:extLst>
            </p:cNvPr>
            <p:cNvSpPr txBox="1"/>
            <p:nvPr/>
          </p:nvSpPr>
          <p:spPr>
            <a:xfrm>
              <a:off x="1362779" y="3163220"/>
              <a:ext cx="27443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b="1" dirty="0">
                  <a:latin typeface="Helvetica"/>
                  <a:cs typeface="Helvetica"/>
                </a:rPr>
                <a:t>+</a:t>
              </a:r>
              <a:endParaRPr lang="ja-JP" altLang="en-US" sz="1200" b="1" dirty="0">
                <a:latin typeface="Helvetica"/>
                <a:cs typeface="Helvetica"/>
              </a:endParaRPr>
            </a:p>
          </p:txBody>
        </p:sp>
        <p:sp>
          <p:nvSpPr>
            <p:cNvPr id="120" name="テキスト ボックス 119">
              <a:extLst>
                <a:ext uri="{FF2B5EF4-FFF2-40B4-BE49-F238E27FC236}">
                  <a16:creationId xmlns:a16="http://schemas.microsoft.com/office/drawing/2014/main" id="{1296E9D0-3A76-FF23-82E3-AFA29170FCF3}"/>
                </a:ext>
              </a:extLst>
            </p:cNvPr>
            <p:cNvSpPr txBox="1"/>
            <p:nvPr/>
          </p:nvSpPr>
          <p:spPr>
            <a:xfrm flipH="1">
              <a:off x="1097107" y="3163221"/>
              <a:ext cx="2218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200" b="1" dirty="0">
                  <a:latin typeface="Helvetica"/>
                  <a:cs typeface="Helvetica"/>
                </a:rPr>
                <a:t>-</a:t>
              </a:r>
              <a:endParaRPr lang="ja-JP" altLang="en-US" sz="1200" b="1" dirty="0">
                <a:latin typeface="Helvetica"/>
                <a:cs typeface="Helvetica"/>
              </a:endParaRPr>
            </a:p>
          </p:txBody>
        </p:sp>
      </p:grpSp>
      <p:grpSp>
        <p:nvGrpSpPr>
          <p:cNvPr id="121" name="グループ化 120">
            <a:extLst>
              <a:ext uri="{FF2B5EF4-FFF2-40B4-BE49-F238E27FC236}">
                <a16:creationId xmlns:a16="http://schemas.microsoft.com/office/drawing/2014/main" id="{B8A43092-2FE8-DAF3-4619-C9FA6607094E}"/>
              </a:ext>
            </a:extLst>
          </p:cNvPr>
          <p:cNvGrpSpPr/>
          <p:nvPr/>
        </p:nvGrpSpPr>
        <p:grpSpPr>
          <a:xfrm>
            <a:off x="6571258" y="3447786"/>
            <a:ext cx="502386" cy="276999"/>
            <a:chOff x="1104895" y="2969852"/>
            <a:chExt cx="502386" cy="276999"/>
          </a:xfrm>
        </p:grpSpPr>
        <p:sp>
          <p:nvSpPr>
            <p:cNvPr id="122" name="テキスト ボックス 121">
              <a:extLst>
                <a:ext uri="{FF2B5EF4-FFF2-40B4-BE49-F238E27FC236}">
                  <a16:creationId xmlns:a16="http://schemas.microsoft.com/office/drawing/2014/main" id="{612FF872-6FF5-7645-E629-2E8C3B3B1AB4}"/>
                </a:ext>
              </a:extLst>
            </p:cNvPr>
            <p:cNvSpPr txBox="1"/>
            <p:nvPr/>
          </p:nvSpPr>
          <p:spPr>
            <a:xfrm>
              <a:off x="1199635" y="2969852"/>
              <a:ext cx="3129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200" b="1" dirty="0">
                  <a:latin typeface="Helvetica"/>
                  <a:cs typeface="Helvetica"/>
                </a:rPr>
                <a:t>3 </a:t>
              </a:r>
              <a:endParaRPr lang="ja-JP" altLang="en-US" sz="1200" b="1" dirty="0">
                <a:latin typeface="Helvetica"/>
                <a:cs typeface="Helvetica"/>
              </a:endParaRPr>
            </a:p>
          </p:txBody>
        </p:sp>
        <p:cxnSp>
          <p:nvCxnSpPr>
            <p:cNvPr id="123" name="直線コネクタ 122">
              <a:extLst>
                <a:ext uri="{FF2B5EF4-FFF2-40B4-BE49-F238E27FC236}">
                  <a16:creationId xmlns:a16="http://schemas.microsoft.com/office/drawing/2014/main" id="{358CFD8A-A211-BC95-976D-BA8ED8E02626}"/>
                </a:ext>
              </a:extLst>
            </p:cNvPr>
            <p:cNvCxnSpPr>
              <a:cxnSpLocks/>
            </p:cNvCxnSpPr>
            <p:nvPr/>
          </p:nvCxnSpPr>
          <p:spPr>
            <a:xfrm>
              <a:off x="1104895" y="3210984"/>
              <a:ext cx="502386" cy="2371"/>
            </a:xfrm>
            <a:prstGeom prst="line">
              <a:avLst/>
            </a:prstGeom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EC0A4598-5C72-04F2-71C8-38009E5D8955}"/>
              </a:ext>
            </a:extLst>
          </p:cNvPr>
          <p:cNvSpPr txBox="1"/>
          <p:nvPr/>
        </p:nvSpPr>
        <p:spPr>
          <a:xfrm>
            <a:off x="8845646" y="6447542"/>
            <a:ext cx="33463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>
                <a:latin typeface="Helvetica" pitchFamily="2" charset="0"/>
              </a:rPr>
              <a:t>↑　Supplementary　</a:t>
            </a:r>
            <a:r>
              <a:rPr lang="en-US" altLang="ja-JP" dirty="0">
                <a:latin typeface="Helvetica" pitchFamily="2" charset="0"/>
              </a:rPr>
              <a:t>Figure 1</a:t>
            </a:r>
            <a:r>
              <a:rPr lang="ja-JP" altLang="en-US">
                <a:latin typeface="Helvetica" pitchFamily="2" charset="0"/>
              </a:rPr>
              <a:t> </a:t>
            </a: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3F552EB6-EDBE-AA51-55CF-28F3ECB2CE41}"/>
              </a:ext>
            </a:extLst>
          </p:cNvPr>
          <p:cNvGrpSpPr/>
          <p:nvPr/>
        </p:nvGrpSpPr>
        <p:grpSpPr>
          <a:xfrm>
            <a:off x="11005626" y="2276121"/>
            <a:ext cx="992381" cy="994330"/>
            <a:chOff x="6482817" y="4970585"/>
            <a:chExt cx="1171947" cy="1380891"/>
          </a:xfrm>
        </p:grpSpPr>
        <p:grpSp>
          <p:nvGrpSpPr>
            <p:cNvPr id="27" name="グループ化 26">
              <a:extLst>
                <a:ext uri="{FF2B5EF4-FFF2-40B4-BE49-F238E27FC236}">
                  <a16:creationId xmlns:a16="http://schemas.microsoft.com/office/drawing/2014/main" id="{2045A9FE-8F7E-4A2C-3496-15079493C57E}"/>
                </a:ext>
              </a:extLst>
            </p:cNvPr>
            <p:cNvGrpSpPr/>
            <p:nvPr/>
          </p:nvGrpSpPr>
          <p:grpSpPr>
            <a:xfrm>
              <a:off x="6810702" y="4970585"/>
              <a:ext cx="844062" cy="844062"/>
              <a:chOff x="6810702" y="4970585"/>
              <a:chExt cx="844062" cy="844062"/>
            </a:xfrm>
          </p:grpSpPr>
          <p:cxnSp>
            <p:nvCxnSpPr>
              <p:cNvPr id="83" name="直線矢印コネクタ 82">
                <a:extLst>
                  <a:ext uri="{FF2B5EF4-FFF2-40B4-BE49-F238E27FC236}">
                    <a16:creationId xmlns:a16="http://schemas.microsoft.com/office/drawing/2014/main" id="{65CB289A-475D-D3C8-4FA4-DAE2C71B1FAA}"/>
                  </a:ext>
                </a:extLst>
              </p:cNvPr>
              <p:cNvCxnSpPr/>
              <p:nvPr/>
            </p:nvCxnSpPr>
            <p:spPr>
              <a:xfrm>
                <a:off x="6810702" y="5807479"/>
                <a:ext cx="844062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直線矢印コネクタ 127">
                <a:extLst>
                  <a:ext uri="{FF2B5EF4-FFF2-40B4-BE49-F238E27FC236}">
                    <a16:creationId xmlns:a16="http://schemas.microsoft.com/office/drawing/2014/main" id="{D40D2052-5A7D-BC2F-B2F6-9AEC55478C60}"/>
                  </a:ext>
                </a:extLst>
              </p:cNvPr>
              <p:cNvCxnSpPr/>
              <p:nvPr/>
            </p:nvCxnSpPr>
            <p:spPr>
              <a:xfrm rot="16200000">
                <a:off x="6394939" y="5392616"/>
                <a:ext cx="844062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2" name="テキスト ボックス 41">
              <a:extLst>
                <a:ext uri="{FF2B5EF4-FFF2-40B4-BE49-F238E27FC236}">
                  <a16:creationId xmlns:a16="http://schemas.microsoft.com/office/drawing/2014/main" id="{41D6AC27-BB85-EF41-6DB3-98F283BBBAC8}"/>
                </a:ext>
              </a:extLst>
            </p:cNvPr>
            <p:cNvSpPr txBox="1"/>
            <p:nvPr/>
          </p:nvSpPr>
          <p:spPr>
            <a:xfrm>
              <a:off x="6763870" y="5889811"/>
              <a:ext cx="83785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b="1" dirty="0" err="1"/>
                <a:t>Annexin</a:t>
              </a:r>
              <a:r>
                <a:rPr kumimoji="1" lang="en-US" altLang="ja-JP" sz="1200" b="1" dirty="0"/>
                <a:t> V</a:t>
              </a:r>
            </a:p>
            <a:p>
              <a:r>
                <a:rPr kumimoji="1" lang="en-US" altLang="ja-JP" sz="1200" b="1" dirty="0"/>
                <a:t>-APC</a:t>
              </a:r>
              <a:endParaRPr kumimoji="1" lang="ja-JP" altLang="en-US" sz="1200" b="1" dirty="0"/>
            </a:p>
          </p:txBody>
        </p:sp>
        <p:sp>
          <p:nvSpPr>
            <p:cNvPr id="43" name="テキスト ボックス 42">
              <a:extLst>
                <a:ext uri="{FF2B5EF4-FFF2-40B4-BE49-F238E27FC236}">
                  <a16:creationId xmlns:a16="http://schemas.microsoft.com/office/drawing/2014/main" id="{1C8C8236-C207-0FB6-9642-3FDDA2DF7E7E}"/>
                </a:ext>
              </a:extLst>
            </p:cNvPr>
            <p:cNvSpPr txBox="1"/>
            <p:nvPr/>
          </p:nvSpPr>
          <p:spPr>
            <a:xfrm rot="16200000">
              <a:off x="6324601" y="5342964"/>
              <a:ext cx="5934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b="1" dirty="0"/>
                <a:t>7-AAD</a:t>
              </a:r>
            </a:p>
          </p:txBody>
        </p:sp>
      </p:grpSp>
      <p:sp>
        <p:nvSpPr>
          <p:cNvPr id="132" name="正方形/長方形 131">
            <a:extLst>
              <a:ext uri="{FF2B5EF4-FFF2-40B4-BE49-F238E27FC236}">
                <a16:creationId xmlns:a16="http://schemas.microsoft.com/office/drawing/2014/main" id="{AF244D8B-C698-7A12-1CE6-D8868B662604}"/>
              </a:ext>
            </a:extLst>
          </p:cNvPr>
          <p:cNvSpPr/>
          <p:nvPr/>
        </p:nvSpPr>
        <p:spPr>
          <a:xfrm>
            <a:off x="8317005" y="260508"/>
            <a:ext cx="2640612" cy="28524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4" name="テキスト ボックス 133">
            <a:extLst>
              <a:ext uri="{FF2B5EF4-FFF2-40B4-BE49-F238E27FC236}">
                <a16:creationId xmlns:a16="http://schemas.microsoft.com/office/drawing/2014/main" id="{2E5D4F2C-0D57-A63D-3AEC-E6D74AE80A4E}"/>
              </a:ext>
            </a:extLst>
          </p:cNvPr>
          <p:cNvSpPr txBox="1"/>
          <p:nvPr/>
        </p:nvSpPr>
        <p:spPr>
          <a:xfrm>
            <a:off x="9130157" y="269977"/>
            <a:ext cx="9444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err="1">
                <a:latin typeface="Helvetica" pitchFamily="2" charset="0"/>
              </a:rPr>
              <a:t>Cumate</a:t>
            </a:r>
            <a:r>
              <a:rPr kumimoji="1" lang="en-US" altLang="ja-JP" sz="1200" b="1" dirty="0">
                <a:latin typeface="Helvetica" pitchFamily="2" charset="0"/>
              </a:rPr>
              <a:t> (-)</a:t>
            </a:r>
            <a:endParaRPr kumimoji="1" lang="ja-JP" altLang="en-US" sz="1200" b="1">
              <a:latin typeface="Helvetica" pitchFamily="2" charset="0"/>
            </a:endParaRPr>
          </a:p>
        </p:txBody>
      </p:sp>
      <p:sp>
        <p:nvSpPr>
          <p:cNvPr id="138" name="正方形/長方形 137">
            <a:extLst>
              <a:ext uri="{FF2B5EF4-FFF2-40B4-BE49-F238E27FC236}">
                <a16:creationId xmlns:a16="http://schemas.microsoft.com/office/drawing/2014/main" id="{80894A21-637F-5E44-4A09-F1E4EA17BC92}"/>
              </a:ext>
            </a:extLst>
          </p:cNvPr>
          <p:cNvSpPr/>
          <p:nvPr/>
        </p:nvSpPr>
        <p:spPr>
          <a:xfrm>
            <a:off x="8317005" y="3327847"/>
            <a:ext cx="2640612" cy="28524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0" name="テキスト ボックス 139">
            <a:extLst>
              <a:ext uri="{FF2B5EF4-FFF2-40B4-BE49-F238E27FC236}">
                <a16:creationId xmlns:a16="http://schemas.microsoft.com/office/drawing/2014/main" id="{B33BD587-5CF5-E8BE-3373-F3B13AE00957}"/>
              </a:ext>
            </a:extLst>
          </p:cNvPr>
          <p:cNvSpPr txBox="1"/>
          <p:nvPr/>
        </p:nvSpPr>
        <p:spPr>
          <a:xfrm>
            <a:off x="9110921" y="3337316"/>
            <a:ext cx="9829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err="1">
                <a:latin typeface="Helvetica" pitchFamily="2" charset="0"/>
              </a:rPr>
              <a:t>Cumate</a:t>
            </a:r>
            <a:r>
              <a:rPr kumimoji="1" lang="en-US" altLang="ja-JP" sz="1200" b="1" dirty="0">
                <a:latin typeface="Helvetica" pitchFamily="2" charset="0"/>
              </a:rPr>
              <a:t> (+)</a:t>
            </a:r>
            <a:endParaRPr kumimoji="1" lang="ja-JP" altLang="en-US" sz="1200" b="1">
              <a:latin typeface="Helvetica" pitchFamily="2" charset="0"/>
            </a:endParaRP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184E45DD-57EE-976B-3E6D-2A66269DC3C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383266" y="549300"/>
            <a:ext cx="2510744" cy="2478347"/>
          </a:xfrm>
          <a:prstGeom prst="rect">
            <a:avLst/>
          </a:prstGeom>
        </p:spPr>
      </p:pic>
      <p:pic>
        <p:nvPicPr>
          <p:cNvPr id="133" name="図 132">
            <a:extLst>
              <a:ext uri="{FF2B5EF4-FFF2-40B4-BE49-F238E27FC236}">
                <a16:creationId xmlns:a16="http://schemas.microsoft.com/office/drawing/2014/main" id="{5A0B2D9C-10A6-D23C-858D-450DD5A5D49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383266" y="3619582"/>
            <a:ext cx="2510744" cy="2478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45625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" name="グループ化 63">
            <a:extLst>
              <a:ext uri="{FF2B5EF4-FFF2-40B4-BE49-F238E27FC236}">
                <a16:creationId xmlns:a16="http://schemas.microsoft.com/office/drawing/2014/main" id="{BE3AB57A-CDCD-092B-6A74-9BC29D947201}"/>
              </a:ext>
            </a:extLst>
          </p:cNvPr>
          <p:cNvGrpSpPr/>
          <p:nvPr/>
        </p:nvGrpSpPr>
        <p:grpSpPr>
          <a:xfrm>
            <a:off x="625254" y="1894538"/>
            <a:ext cx="1649683" cy="320768"/>
            <a:chOff x="580002" y="1530585"/>
            <a:chExt cx="1649683" cy="320768"/>
          </a:xfrm>
        </p:grpSpPr>
        <p:sp>
          <p:nvSpPr>
            <p:cNvPr id="66" name="Text Box 14">
              <a:extLst>
                <a:ext uri="{FF2B5EF4-FFF2-40B4-BE49-F238E27FC236}">
                  <a16:creationId xmlns:a16="http://schemas.microsoft.com/office/drawing/2014/main" id="{344A83AB-7D44-AB4E-66B5-49D3B45BF3F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80002" y="1530585"/>
              <a:ext cx="590365" cy="3207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04306" tIns="52153" rIns="104306" bIns="52153">
              <a:prstTxWarp prst="textNoShape">
                <a:avLst/>
              </a:prstTxWarp>
              <a:spAutoFit/>
            </a:bodyPr>
            <a:lstStyle/>
            <a:p>
              <a:pPr algn="r"/>
              <a:r>
                <a:rPr lang="en-US" altLang="ja-JP" sz="1400" b="1" dirty="0">
                  <a:latin typeface="Helvetica" pitchFamily="-105" charset="0"/>
                  <a:ea typeface="Helvetica" pitchFamily="-105" charset="0"/>
                  <a:cs typeface="Helvetica" pitchFamily="-105" charset="0"/>
                </a:rPr>
                <a:t>75</a:t>
              </a:r>
            </a:p>
          </p:txBody>
        </p:sp>
        <p:sp>
          <p:nvSpPr>
            <p:cNvPr id="65" name="Line 4">
              <a:extLst>
                <a:ext uri="{FF2B5EF4-FFF2-40B4-BE49-F238E27FC236}">
                  <a16:creationId xmlns:a16="http://schemas.microsoft.com/office/drawing/2014/main" id="{655B63C5-28E3-78DF-F830-B1D5F6F80332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1086684" y="1687666"/>
              <a:ext cx="114300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ja-JP" altLang="en-US" sz="1400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0F70EC79-2FED-F6EC-6D5D-BD8C15EA372A}"/>
              </a:ext>
            </a:extLst>
          </p:cNvPr>
          <p:cNvGrpSpPr/>
          <p:nvPr/>
        </p:nvGrpSpPr>
        <p:grpSpPr>
          <a:xfrm>
            <a:off x="625254" y="2504139"/>
            <a:ext cx="1649683" cy="320768"/>
            <a:chOff x="580002" y="1530585"/>
            <a:chExt cx="1649683" cy="320768"/>
          </a:xfrm>
        </p:grpSpPr>
        <p:sp>
          <p:nvSpPr>
            <p:cNvPr id="71" name="Text Box 14">
              <a:extLst>
                <a:ext uri="{FF2B5EF4-FFF2-40B4-BE49-F238E27FC236}">
                  <a16:creationId xmlns:a16="http://schemas.microsoft.com/office/drawing/2014/main" id="{5F9BEE9D-26D7-5EA4-17D7-ED78AA65AF4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80002" y="1530585"/>
              <a:ext cx="590365" cy="3207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04306" tIns="52153" rIns="104306" bIns="52153">
              <a:prstTxWarp prst="textNoShape">
                <a:avLst/>
              </a:prstTxWarp>
              <a:spAutoFit/>
            </a:bodyPr>
            <a:lstStyle/>
            <a:p>
              <a:pPr algn="r"/>
              <a:r>
                <a:rPr lang="en-US" altLang="ja-JP" sz="1400" b="1" dirty="0">
                  <a:latin typeface="Helvetica" pitchFamily="-105" charset="0"/>
                  <a:ea typeface="Helvetica" pitchFamily="-105" charset="0"/>
                  <a:cs typeface="Helvetica" pitchFamily="-105" charset="0"/>
                </a:rPr>
                <a:t>75</a:t>
              </a:r>
            </a:p>
          </p:txBody>
        </p:sp>
        <p:sp>
          <p:nvSpPr>
            <p:cNvPr id="72" name="Line 4">
              <a:extLst>
                <a:ext uri="{FF2B5EF4-FFF2-40B4-BE49-F238E27FC236}">
                  <a16:creationId xmlns:a16="http://schemas.microsoft.com/office/drawing/2014/main" id="{F684D485-81F9-3D85-E801-7C8EB072B962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1086684" y="1687666"/>
              <a:ext cx="114300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ja-JP" altLang="en-US" sz="1400"/>
            </a:p>
          </p:txBody>
        </p:sp>
      </p:grpSp>
      <p:grpSp>
        <p:nvGrpSpPr>
          <p:cNvPr id="73" name="グループ化 72">
            <a:extLst>
              <a:ext uri="{FF2B5EF4-FFF2-40B4-BE49-F238E27FC236}">
                <a16:creationId xmlns:a16="http://schemas.microsoft.com/office/drawing/2014/main" id="{360ADEDA-8626-18F7-0BC6-D4995E57F3A6}"/>
              </a:ext>
            </a:extLst>
          </p:cNvPr>
          <p:cNvGrpSpPr/>
          <p:nvPr/>
        </p:nvGrpSpPr>
        <p:grpSpPr>
          <a:xfrm>
            <a:off x="625254" y="2974044"/>
            <a:ext cx="1649683" cy="320768"/>
            <a:chOff x="580002" y="1543285"/>
            <a:chExt cx="1649683" cy="320768"/>
          </a:xfrm>
        </p:grpSpPr>
        <p:sp>
          <p:nvSpPr>
            <p:cNvPr id="74" name="Text Box 14">
              <a:extLst>
                <a:ext uri="{FF2B5EF4-FFF2-40B4-BE49-F238E27FC236}">
                  <a16:creationId xmlns:a16="http://schemas.microsoft.com/office/drawing/2014/main" id="{D1683687-2CAC-D53E-A3D7-D3B799F0CA9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80002" y="1543285"/>
              <a:ext cx="590365" cy="3207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04306" tIns="52153" rIns="104306" bIns="52153">
              <a:prstTxWarp prst="textNoShape">
                <a:avLst/>
              </a:prstTxWarp>
              <a:spAutoFit/>
            </a:bodyPr>
            <a:lstStyle/>
            <a:p>
              <a:pPr algn="r"/>
              <a:r>
                <a:rPr lang="en-US" altLang="ja-JP" sz="1400" b="1" dirty="0">
                  <a:latin typeface="Helvetica" pitchFamily="-105" charset="0"/>
                  <a:ea typeface="Helvetica" pitchFamily="-105" charset="0"/>
                  <a:cs typeface="Helvetica" pitchFamily="-105" charset="0"/>
                </a:rPr>
                <a:t>100</a:t>
              </a:r>
            </a:p>
          </p:txBody>
        </p:sp>
        <p:sp>
          <p:nvSpPr>
            <p:cNvPr id="75" name="Line 4">
              <a:extLst>
                <a:ext uri="{FF2B5EF4-FFF2-40B4-BE49-F238E27FC236}">
                  <a16:creationId xmlns:a16="http://schemas.microsoft.com/office/drawing/2014/main" id="{BA07BB4D-1256-D07A-84C6-0FD69B38EE0E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1086684" y="1687666"/>
              <a:ext cx="114300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ja-JP" altLang="en-US" sz="1400"/>
            </a:p>
          </p:txBody>
        </p:sp>
      </p:grpSp>
      <p:grpSp>
        <p:nvGrpSpPr>
          <p:cNvPr id="76" name="グループ化 75">
            <a:extLst>
              <a:ext uri="{FF2B5EF4-FFF2-40B4-BE49-F238E27FC236}">
                <a16:creationId xmlns:a16="http://schemas.microsoft.com/office/drawing/2014/main" id="{B8682E5C-33CB-CA2E-D107-BB057A698D3E}"/>
              </a:ext>
            </a:extLst>
          </p:cNvPr>
          <p:cNvGrpSpPr/>
          <p:nvPr/>
        </p:nvGrpSpPr>
        <p:grpSpPr>
          <a:xfrm>
            <a:off x="625254" y="3530544"/>
            <a:ext cx="1649683" cy="320768"/>
            <a:chOff x="580002" y="1517885"/>
            <a:chExt cx="1649683" cy="320768"/>
          </a:xfrm>
        </p:grpSpPr>
        <p:sp>
          <p:nvSpPr>
            <p:cNvPr id="77" name="Text Box 14">
              <a:extLst>
                <a:ext uri="{FF2B5EF4-FFF2-40B4-BE49-F238E27FC236}">
                  <a16:creationId xmlns:a16="http://schemas.microsoft.com/office/drawing/2014/main" id="{0EBC3B57-0DF7-2300-D298-B5BCF166225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80002" y="1517885"/>
              <a:ext cx="590365" cy="3207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04306" tIns="52153" rIns="104306" bIns="52153">
              <a:prstTxWarp prst="textNoShape">
                <a:avLst/>
              </a:prstTxWarp>
              <a:spAutoFit/>
            </a:bodyPr>
            <a:lstStyle/>
            <a:p>
              <a:pPr algn="r"/>
              <a:r>
                <a:rPr lang="en-US" altLang="ja-JP" sz="1400" b="1" dirty="0">
                  <a:latin typeface="Helvetica" pitchFamily="-105" charset="0"/>
                  <a:ea typeface="Helvetica" pitchFamily="-105" charset="0"/>
                  <a:cs typeface="Helvetica" pitchFamily="-105" charset="0"/>
                </a:rPr>
                <a:t>75</a:t>
              </a:r>
            </a:p>
          </p:txBody>
        </p:sp>
        <p:sp>
          <p:nvSpPr>
            <p:cNvPr id="78" name="Line 4">
              <a:extLst>
                <a:ext uri="{FF2B5EF4-FFF2-40B4-BE49-F238E27FC236}">
                  <a16:creationId xmlns:a16="http://schemas.microsoft.com/office/drawing/2014/main" id="{8AA2722F-DD21-3EAE-E363-6B75A50C8E4D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1086684" y="1687666"/>
              <a:ext cx="114300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ja-JP" altLang="en-US" sz="1400"/>
            </a:p>
          </p:txBody>
        </p:sp>
      </p:grpSp>
      <p:grpSp>
        <p:nvGrpSpPr>
          <p:cNvPr id="79" name="グループ化 78">
            <a:extLst>
              <a:ext uri="{FF2B5EF4-FFF2-40B4-BE49-F238E27FC236}">
                <a16:creationId xmlns:a16="http://schemas.microsoft.com/office/drawing/2014/main" id="{A2D3AE40-2A41-1805-FE07-E47D30400035}"/>
              </a:ext>
            </a:extLst>
          </p:cNvPr>
          <p:cNvGrpSpPr/>
          <p:nvPr/>
        </p:nvGrpSpPr>
        <p:grpSpPr>
          <a:xfrm>
            <a:off x="625254" y="3889610"/>
            <a:ext cx="1649683" cy="320768"/>
            <a:chOff x="580002" y="1530585"/>
            <a:chExt cx="1649683" cy="320768"/>
          </a:xfrm>
        </p:grpSpPr>
        <p:sp>
          <p:nvSpPr>
            <p:cNvPr id="80" name="Text Box 14">
              <a:extLst>
                <a:ext uri="{FF2B5EF4-FFF2-40B4-BE49-F238E27FC236}">
                  <a16:creationId xmlns:a16="http://schemas.microsoft.com/office/drawing/2014/main" id="{02F8AA14-C210-61B4-AFFD-896763FC2C9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80002" y="1530585"/>
              <a:ext cx="590365" cy="3207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04306" tIns="52153" rIns="104306" bIns="52153">
              <a:prstTxWarp prst="textNoShape">
                <a:avLst/>
              </a:prstTxWarp>
              <a:spAutoFit/>
            </a:bodyPr>
            <a:lstStyle/>
            <a:p>
              <a:pPr algn="r"/>
              <a:r>
                <a:rPr lang="en-US" altLang="ja-JP" sz="1400" b="1" dirty="0">
                  <a:latin typeface="Helvetica" pitchFamily="-105" charset="0"/>
                  <a:ea typeface="Helvetica" pitchFamily="-105" charset="0"/>
                  <a:cs typeface="Helvetica" pitchFamily="-105" charset="0"/>
                </a:rPr>
                <a:t>75</a:t>
              </a:r>
            </a:p>
          </p:txBody>
        </p:sp>
        <p:sp>
          <p:nvSpPr>
            <p:cNvPr id="81" name="Line 4">
              <a:extLst>
                <a:ext uri="{FF2B5EF4-FFF2-40B4-BE49-F238E27FC236}">
                  <a16:creationId xmlns:a16="http://schemas.microsoft.com/office/drawing/2014/main" id="{82D5AA51-DDA3-7A7A-763C-7FA49C3624E9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1086684" y="1687666"/>
              <a:ext cx="114300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ja-JP" altLang="en-US" sz="1400"/>
            </a:p>
          </p:txBody>
        </p:sp>
      </p:grpSp>
      <p:grpSp>
        <p:nvGrpSpPr>
          <p:cNvPr id="82" name="グループ化 81">
            <a:extLst>
              <a:ext uri="{FF2B5EF4-FFF2-40B4-BE49-F238E27FC236}">
                <a16:creationId xmlns:a16="http://schemas.microsoft.com/office/drawing/2014/main" id="{B27C2C09-A95E-E70A-DA9A-1AD50BCB3161}"/>
              </a:ext>
            </a:extLst>
          </p:cNvPr>
          <p:cNvGrpSpPr/>
          <p:nvPr/>
        </p:nvGrpSpPr>
        <p:grpSpPr>
          <a:xfrm>
            <a:off x="625254" y="4651618"/>
            <a:ext cx="1649683" cy="320768"/>
            <a:chOff x="580002" y="1530585"/>
            <a:chExt cx="1649683" cy="320768"/>
          </a:xfrm>
        </p:grpSpPr>
        <p:sp>
          <p:nvSpPr>
            <p:cNvPr id="83" name="Text Box 14">
              <a:extLst>
                <a:ext uri="{FF2B5EF4-FFF2-40B4-BE49-F238E27FC236}">
                  <a16:creationId xmlns:a16="http://schemas.microsoft.com/office/drawing/2014/main" id="{A0C225B3-10FA-0681-4D1B-76E1CDA1009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80002" y="1530585"/>
              <a:ext cx="590365" cy="3207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04306" tIns="52153" rIns="104306" bIns="52153">
              <a:prstTxWarp prst="textNoShape">
                <a:avLst/>
              </a:prstTxWarp>
              <a:spAutoFit/>
            </a:bodyPr>
            <a:lstStyle/>
            <a:p>
              <a:pPr algn="r"/>
              <a:r>
                <a:rPr lang="en-US" altLang="ja-JP" sz="1400" b="1" dirty="0">
                  <a:latin typeface="Helvetica" pitchFamily="-105" charset="0"/>
                  <a:ea typeface="Helvetica" pitchFamily="-105" charset="0"/>
                  <a:cs typeface="Helvetica" pitchFamily="-105" charset="0"/>
                </a:rPr>
                <a:t>75</a:t>
              </a:r>
            </a:p>
          </p:txBody>
        </p:sp>
        <p:sp>
          <p:nvSpPr>
            <p:cNvPr id="84" name="Line 4">
              <a:extLst>
                <a:ext uri="{FF2B5EF4-FFF2-40B4-BE49-F238E27FC236}">
                  <a16:creationId xmlns:a16="http://schemas.microsoft.com/office/drawing/2014/main" id="{A9E4F101-755B-2D0C-F31D-2C13ADD458FF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1086684" y="1687666"/>
              <a:ext cx="114300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ja-JP" altLang="en-US" sz="1400"/>
            </a:p>
          </p:txBody>
        </p:sp>
      </p:grpSp>
      <p:grpSp>
        <p:nvGrpSpPr>
          <p:cNvPr id="85" name="グループ化 84">
            <a:extLst>
              <a:ext uri="{FF2B5EF4-FFF2-40B4-BE49-F238E27FC236}">
                <a16:creationId xmlns:a16="http://schemas.microsoft.com/office/drawing/2014/main" id="{1AB298C9-6096-C760-92C7-A431DE21BC2D}"/>
              </a:ext>
            </a:extLst>
          </p:cNvPr>
          <p:cNvGrpSpPr/>
          <p:nvPr/>
        </p:nvGrpSpPr>
        <p:grpSpPr>
          <a:xfrm>
            <a:off x="625254" y="5368947"/>
            <a:ext cx="1649683" cy="320768"/>
            <a:chOff x="580002" y="1517885"/>
            <a:chExt cx="1649683" cy="320768"/>
          </a:xfrm>
        </p:grpSpPr>
        <p:sp>
          <p:nvSpPr>
            <p:cNvPr id="86" name="Line 4">
              <a:extLst>
                <a:ext uri="{FF2B5EF4-FFF2-40B4-BE49-F238E27FC236}">
                  <a16:creationId xmlns:a16="http://schemas.microsoft.com/office/drawing/2014/main" id="{34222449-AE3A-0C86-425C-A3D1FED4C872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1086684" y="1687666"/>
              <a:ext cx="114300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ja-JP" altLang="en-US" sz="1400"/>
            </a:p>
          </p:txBody>
        </p:sp>
        <p:sp>
          <p:nvSpPr>
            <p:cNvPr id="87" name="Text Box 14">
              <a:extLst>
                <a:ext uri="{FF2B5EF4-FFF2-40B4-BE49-F238E27FC236}">
                  <a16:creationId xmlns:a16="http://schemas.microsoft.com/office/drawing/2014/main" id="{D4FC7139-3A93-6D0E-BAF9-C63F9B130A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80002" y="1517885"/>
              <a:ext cx="590365" cy="3207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04306" tIns="52153" rIns="104306" bIns="52153">
              <a:prstTxWarp prst="textNoShape">
                <a:avLst/>
              </a:prstTxWarp>
              <a:spAutoFit/>
            </a:bodyPr>
            <a:lstStyle/>
            <a:p>
              <a:pPr algn="r"/>
              <a:r>
                <a:rPr lang="en-US" altLang="ja-JP" sz="1400" b="1" dirty="0">
                  <a:latin typeface="Helvetica" pitchFamily="-105" charset="0"/>
                  <a:ea typeface="Helvetica" pitchFamily="-105" charset="0"/>
                  <a:cs typeface="Helvetica" pitchFamily="-105" charset="0"/>
                </a:rPr>
                <a:t>60</a:t>
              </a:r>
            </a:p>
          </p:txBody>
        </p:sp>
      </p:grpSp>
      <p:grpSp>
        <p:nvGrpSpPr>
          <p:cNvPr id="88" name="グループ化 87">
            <a:extLst>
              <a:ext uri="{FF2B5EF4-FFF2-40B4-BE49-F238E27FC236}">
                <a16:creationId xmlns:a16="http://schemas.microsoft.com/office/drawing/2014/main" id="{F9C92219-78A6-27B9-BA56-91D906F0F982}"/>
              </a:ext>
            </a:extLst>
          </p:cNvPr>
          <p:cNvGrpSpPr/>
          <p:nvPr/>
        </p:nvGrpSpPr>
        <p:grpSpPr>
          <a:xfrm>
            <a:off x="625254" y="6024983"/>
            <a:ext cx="1649683" cy="320768"/>
            <a:chOff x="580002" y="1829867"/>
            <a:chExt cx="1649683" cy="320768"/>
          </a:xfrm>
        </p:grpSpPr>
        <p:sp>
          <p:nvSpPr>
            <p:cNvPr id="89" name="Line 4">
              <a:extLst>
                <a:ext uri="{FF2B5EF4-FFF2-40B4-BE49-F238E27FC236}">
                  <a16:creationId xmlns:a16="http://schemas.microsoft.com/office/drawing/2014/main" id="{03F236FB-253B-25BE-5971-80E7BD278390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1086684" y="1999648"/>
              <a:ext cx="114300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ja-JP" altLang="en-US" sz="1400"/>
            </a:p>
          </p:txBody>
        </p:sp>
        <p:sp>
          <p:nvSpPr>
            <p:cNvPr id="90" name="Text Box 14">
              <a:extLst>
                <a:ext uri="{FF2B5EF4-FFF2-40B4-BE49-F238E27FC236}">
                  <a16:creationId xmlns:a16="http://schemas.microsoft.com/office/drawing/2014/main" id="{B28DBA43-0AB6-5B1F-B733-9456ADA4BF9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80002" y="1829867"/>
              <a:ext cx="590365" cy="3207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04306" tIns="52153" rIns="104306" bIns="52153">
              <a:prstTxWarp prst="textNoShape">
                <a:avLst/>
              </a:prstTxWarp>
              <a:spAutoFit/>
            </a:bodyPr>
            <a:lstStyle/>
            <a:p>
              <a:pPr algn="r"/>
              <a:r>
                <a:rPr lang="en-US" altLang="ja-JP" sz="1400" b="1" dirty="0">
                  <a:latin typeface="Helvetica" pitchFamily="-105" charset="0"/>
                  <a:ea typeface="Helvetica" pitchFamily="-105" charset="0"/>
                  <a:cs typeface="Helvetica" pitchFamily="-105" charset="0"/>
                </a:rPr>
                <a:t>50</a:t>
              </a:r>
            </a:p>
          </p:txBody>
        </p:sp>
      </p:grpSp>
      <p:sp>
        <p:nvSpPr>
          <p:cNvPr id="40" name="Rectangle 25">
            <a:extLst>
              <a:ext uri="{FF2B5EF4-FFF2-40B4-BE49-F238E27FC236}">
                <a16:creationId xmlns:a16="http://schemas.microsoft.com/office/drawing/2014/main" id="{22266F4D-E0B2-BA43-B581-E91B5B7851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6766" y="966280"/>
            <a:ext cx="29495" cy="103767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 sz="1200" b="1">
              <a:latin typeface="Helvetica"/>
              <a:cs typeface="Helvetica"/>
            </a:endParaRPr>
          </a:p>
        </p:txBody>
      </p:sp>
      <p:sp>
        <p:nvSpPr>
          <p:cNvPr id="41" name="Rectangle 26">
            <a:extLst>
              <a:ext uri="{FF2B5EF4-FFF2-40B4-BE49-F238E27FC236}">
                <a16:creationId xmlns:a16="http://schemas.microsoft.com/office/drawing/2014/main" id="{585CD367-BF45-F24B-8D67-1D703AD0E0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18720" y="966280"/>
            <a:ext cx="152394" cy="103767"/>
          </a:xfrm>
          <a:prstGeom prst="rect">
            <a:avLst/>
          </a:prstGeom>
          <a:solidFill>
            <a:schemeClr val="tx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 sz="1200" b="1">
              <a:latin typeface="Helvetica"/>
              <a:cs typeface="Helvetica"/>
            </a:endParaRPr>
          </a:p>
        </p:txBody>
      </p:sp>
      <p:sp>
        <p:nvSpPr>
          <p:cNvPr id="42" name="Rectangle 27">
            <a:extLst>
              <a:ext uri="{FF2B5EF4-FFF2-40B4-BE49-F238E27FC236}">
                <a16:creationId xmlns:a16="http://schemas.microsoft.com/office/drawing/2014/main" id="{931D019B-F4D9-F04F-BECB-ECD2655BA1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71114" y="966280"/>
            <a:ext cx="233507" cy="103767"/>
          </a:xfrm>
          <a:prstGeom prst="rect">
            <a:avLst/>
          </a:prstGeom>
          <a:solidFill>
            <a:schemeClr val="folHlink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 sz="1200" b="1">
              <a:latin typeface="Helvetica"/>
              <a:cs typeface="Helvetica"/>
            </a:endParaRPr>
          </a:p>
        </p:txBody>
      </p:sp>
      <p:sp>
        <p:nvSpPr>
          <p:cNvPr id="43" name="Rectangle 28">
            <a:extLst>
              <a:ext uri="{FF2B5EF4-FFF2-40B4-BE49-F238E27FC236}">
                <a16:creationId xmlns:a16="http://schemas.microsoft.com/office/drawing/2014/main" id="{2AA0316B-8A8F-B74E-A9F3-A90DD5D1B8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57281" y="909456"/>
            <a:ext cx="361322" cy="212474"/>
          </a:xfrm>
          <a:prstGeom prst="rect">
            <a:avLst/>
          </a:prstGeom>
          <a:solidFill>
            <a:srgbClr val="FFFF00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 sz="1200" b="1">
              <a:latin typeface="Helvetica"/>
              <a:cs typeface="Helvetica"/>
            </a:endParaRPr>
          </a:p>
        </p:txBody>
      </p:sp>
      <p:sp>
        <p:nvSpPr>
          <p:cNvPr id="44" name="Rectangle 29">
            <a:extLst>
              <a:ext uri="{FF2B5EF4-FFF2-40B4-BE49-F238E27FC236}">
                <a16:creationId xmlns:a16="http://schemas.microsoft.com/office/drawing/2014/main" id="{ABCBB450-7129-4949-88CD-E4E76B96F3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54557" y="909456"/>
            <a:ext cx="1056926" cy="212474"/>
          </a:xfrm>
          <a:prstGeom prst="rect">
            <a:avLst/>
          </a:prstGeom>
          <a:solidFill>
            <a:srgbClr val="008000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 sz="1200" b="1">
              <a:solidFill>
                <a:srgbClr val="FF0000"/>
              </a:solidFill>
              <a:latin typeface="Helvetica"/>
              <a:cs typeface="Helvetica"/>
            </a:endParaRPr>
          </a:p>
        </p:txBody>
      </p:sp>
      <p:sp>
        <p:nvSpPr>
          <p:cNvPr id="45" name="Rectangle 42">
            <a:extLst>
              <a:ext uri="{FF2B5EF4-FFF2-40B4-BE49-F238E27FC236}">
                <a16:creationId xmlns:a16="http://schemas.microsoft.com/office/drawing/2014/main" id="{61A434D8-0FB3-4A4C-B5A0-0D2C5B4A84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04621" y="909456"/>
            <a:ext cx="149936" cy="212474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 sz="1200" b="1">
              <a:latin typeface="Helvetica"/>
              <a:cs typeface="Helvetica"/>
            </a:endParaRPr>
          </a:p>
        </p:txBody>
      </p:sp>
      <p:sp>
        <p:nvSpPr>
          <p:cNvPr id="46" name="Rectangle 44">
            <a:extLst>
              <a:ext uri="{FF2B5EF4-FFF2-40B4-BE49-F238E27FC236}">
                <a16:creationId xmlns:a16="http://schemas.microsoft.com/office/drawing/2014/main" id="{D81891B5-7B36-AA41-A347-D89FE41499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11484" y="909456"/>
            <a:ext cx="240881" cy="212474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 sz="1200" b="1">
              <a:latin typeface="Helvetica"/>
              <a:cs typeface="Helvetica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2D74144A-6BFA-3C42-ADD6-0AADC9A5C3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18603" y="909456"/>
            <a:ext cx="326910" cy="212474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 sz="1200" b="1">
              <a:latin typeface="Helvetica"/>
              <a:cs typeface="Helvetica"/>
            </a:endParaRPr>
          </a:p>
        </p:txBody>
      </p:sp>
      <p:sp>
        <p:nvSpPr>
          <p:cNvPr id="48" name="Line 47">
            <a:extLst>
              <a:ext uri="{FF2B5EF4-FFF2-40B4-BE49-F238E27FC236}">
                <a16:creationId xmlns:a16="http://schemas.microsoft.com/office/drawing/2014/main" id="{EA531C80-3423-5F4A-94B0-B71E7C116123}"/>
              </a:ext>
            </a:extLst>
          </p:cNvPr>
          <p:cNvSpPr>
            <a:spLocks noChangeShapeType="1"/>
          </p:cNvSpPr>
          <p:nvPr/>
        </p:nvSpPr>
        <p:spPr bwMode="auto">
          <a:xfrm>
            <a:off x="7245512" y="1018163"/>
            <a:ext cx="34412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 sz="1200" b="1">
              <a:latin typeface="Helvetica"/>
              <a:cs typeface="Helvetica"/>
            </a:endParaRPr>
          </a:p>
        </p:txBody>
      </p:sp>
      <p:sp>
        <p:nvSpPr>
          <p:cNvPr id="49" name="Text Box 24">
            <a:extLst>
              <a:ext uri="{FF2B5EF4-FFF2-40B4-BE49-F238E27FC236}">
                <a16:creationId xmlns:a16="http://schemas.microsoft.com/office/drawing/2014/main" id="{68E09B14-BC04-A149-BADE-989875DB98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13176" y="873720"/>
            <a:ext cx="63428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/>
            <a:r>
              <a:rPr lang="en-US" altLang="ja-JP" sz="1200" b="1" dirty="0">
                <a:solidFill>
                  <a:srgbClr val="7030A0"/>
                </a:solidFill>
                <a:latin typeface="Helvetica"/>
                <a:cs typeface="Helvetica"/>
              </a:rPr>
              <a:t>Flag</a:t>
            </a:r>
          </a:p>
        </p:txBody>
      </p:sp>
      <p:sp>
        <p:nvSpPr>
          <p:cNvPr id="53" name="Rectangle 27">
            <a:extLst>
              <a:ext uri="{FF2B5EF4-FFF2-40B4-BE49-F238E27FC236}">
                <a16:creationId xmlns:a16="http://schemas.microsoft.com/office/drawing/2014/main" id="{24D572D0-CDB0-7644-8313-6F7F16CEDA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73042" y="1321961"/>
            <a:ext cx="233507" cy="103767"/>
          </a:xfrm>
          <a:prstGeom prst="rect">
            <a:avLst/>
          </a:prstGeom>
          <a:solidFill>
            <a:schemeClr val="folHlink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 sz="1200" b="1">
              <a:latin typeface="Helvetica"/>
              <a:cs typeface="Helvetica"/>
            </a:endParaRPr>
          </a:p>
        </p:txBody>
      </p:sp>
      <p:sp>
        <p:nvSpPr>
          <p:cNvPr id="54" name="Rectangle 28">
            <a:extLst>
              <a:ext uri="{FF2B5EF4-FFF2-40B4-BE49-F238E27FC236}">
                <a16:creationId xmlns:a16="http://schemas.microsoft.com/office/drawing/2014/main" id="{CFFD1DBD-E208-C749-8CEE-74618C8553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59209" y="1265137"/>
            <a:ext cx="361322" cy="212474"/>
          </a:xfrm>
          <a:prstGeom prst="rect">
            <a:avLst/>
          </a:prstGeom>
          <a:solidFill>
            <a:srgbClr val="FFFF00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 sz="1200" b="1">
              <a:latin typeface="Helvetica"/>
              <a:cs typeface="Helvetica"/>
            </a:endParaRPr>
          </a:p>
        </p:txBody>
      </p:sp>
      <p:sp>
        <p:nvSpPr>
          <p:cNvPr id="55" name="Rectangle 29">
            <a:extLst>
              <a:ext uri="{FF2B5EF4-FFF2-40B4-BE49-F238E27FC236}">
                <a16:creationId xmlns:a16="http://schemas.microsoft.com/office/drawing/2014/main" id="{731D28A9-4311-9A4E-B5BD-60AF4AC331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56485" y="1265137"/>
            <a:ext cx="1056926" cy="212474"/>
          </a:xfrm>
          <a:prstGeom prst="rect">
            <a:avLst/>
          </a:prstGeom>
          <a:solidFill>
            <a:srgbClr val="008000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 sz="1200" b="1">
              <a:solidFill>
                <a:srgbClr val="FF0000"/>
              </a:solidFill>
              <a:latin typeface="Helvetica"/>
              <a:cs typeface="Helvetica"/>
            </a:endParaRPr>
          </a:p>
        </p:txBody>
      </p:sp>
      <p:sp>
        <p:nvSpPr>
          <p:cNvPr id="56" name="Rectangle 42">
            <a:extLst>
              <a:ext uri="{FF2B5EF4-FFF2-40B4-BE49-F238E27FC236}">
                <a16:creationId xmlns:a16="http://schemas.microsoft.com/office/drawing/2014/main" id="{D646D3CF-CD36-4746-9881-F341CDB289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06549" y="1265137"/>
            <a:ext cx="149936" cy="212474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 sz="1200" b="1">
              <a:latin typeface="Helvetica"/>
              <a:cs typeface="Helvetica"/>
            </a:endParaRPr>
          </a:p>
        </p:txBody>
      </p:sp>
      <p:sp>
        <p:nvSpPr>
          <p:cNvPr id="57" name="Rectangle 44">
            <a:extLst>
              <a:ext uri="{FF2B5EF4-FFF2-40B4-BE49-F238E27FC236}">
                <a16:creationId xmlns:a16="http://schemas.microsoft.com/office/drawing/2014/main" id="{14864909-B76A-FD4B-AF7B-7C7160B05E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13412" y="1265137"/>
            <a:ext cx="240881" cy="212474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 sz="1200" b="1">
              <a:latin typeface="Helvetica"/>
              <a:cs typeface="Helvetica"/>
            </a:endParaRPr>
          </a:p>
        </p:txBody>
      </p:sp>
      <p:sp>
        <p:nvSpPr>
          <p:cNvPr id="58" name="Rectangle 46">
            <a:extLst>
              <a:ext uri="{FF2B5EF4-FFF2-40B4-BE49-F238E27FC236}">
                <a16:creationId xmlns:a16="http://schemas.microsoft.com/office/drawing/2014/main" id="{B7677F94-D87D-444E-B413-260E8267C5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20531" y="1265137"/>
            <a:ext cx="326910" cy="212474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 sz="1200" b="1">
              <a:solidFill>
                <a:srgbClr val="7030A0"/>
              </a:solidFill>
              <a:latin typeface="Helvetica"/>
              <a:cs typeface="Helvetica"/>
            </a:endParaRPr>
          </a:p>
        </p:txBody>
      </p:sp>
      <p:sp>
        <p:nvSpPr>
          <p:cNvPr id="59" name="Line 47">
            <a:extLst>
              <a:ext uri="{FF2B5EF4-FFF2-40B4-BE49-F238E27FC236}">
                <a16:creationId xmlns:a16="http://schemas.microsoft.com/office/drawing/2014/main" id="{D7A143D3-AF10-1546-AF69-02CF194D8994}"/>
              </a:ext>
            </a:extLst>
          </p:cNvPr>
          <p:cNvSpPr>
            <a:spLocks noChangeShapeType="1"/>
          </p:cNvSpPr>
          <p:nvPr/>
        </p:nvSpPr>
        <p:spPr bwMode="auto">
          <a:xfrm>
            <a:off x="7247440" y="1373844"/>
            <a:ext cx="34412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 sz="1200" b="1">
              <a:solidFill>
                <a:srgbClr val="7030A0"/>
              </a:solidFill>
              <a:latin typeface="Helvetica"/>
              <a:cs typeface="Helvetica"/>
            </a:endParaRPr>
          </a:p>
        </p:txBody>
      </p:sp>
      <p:sp>
        <p:nvSpPr>
          <p:cNvPr id="60" name="Text Box 24">
            <a:extLst>
              <a:ext uri="{FF2B5EF4-FFF2-40B4-BE49-F238E27FC236}">
                <a16:creationId xmlns:a16="http://schemas.microsoft.com/office/drawing/2014/main" id="{F9F4ABFB-5CFD-0C47-8808-B18F0FF617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15104" y="1248198"/>
            <a:ext cx="63428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/>
            <a:r>
              <a:rPr lang="en-US" altLang="ja-JP" sz="1200" b="1" dirty="0">
                <a:solidFill>
                  <a:srgbClr val="7030A0"/>
                </a:solidFill>
                <a:latin typeface="Helvetica"/>
                <a:cs typeface="Helvetica"/>
              </a:rPr>
              <a:t>Flag</a:t>
            </a:r>
          </a:p>
        </p:txBody>
      </p:sp>
      <p:sp>
        <p:nvSpPr>
          <p:cNvPr id="61" name="Text Box 40">
            <a:extLst>
              <a:ext uri="{FF2B5EF4-FFF2-40B4-BE49-F238E27FC236}">
                <a16:creationId xmlns:a16="http://schemas.microsoft.com/office/drawing/2014/main" id="{00803023-4097-614A-9ED5-275B525AC9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17805" y="877127"/>
            <a:ext cx="132251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r"/>
            <a:r>
              <a:rPr lang="en-US" altLang="ja-JP" sz="1400" b="1" dirty="0">
                <a:latin typeface="Helvetica"/>
                <a:cs typeface="Helvetica"/>
              </a:rPr>
              <a:t>GALNTL5 </a:t>
            </a:r>
          </a:p>
        </p:txBody>
      </p:sp>
      <p:sp>
        <p:nvSpPr>
          <p:cNvPr id="62" name="Text Box 40">
            <a:extLst>
              <a:ext uri="{FF2B5EF4-FFF2-40B4-BE49-F238E27FC236}">
                <a16:creationId xmlns:a16="http://schemas.microsoft.com/office/drawing/2014/main" id="{81D6439C-095D-5942-B89B-943361A4AC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19902" y="1248198"/>
            <a:ext cx="113427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r"/>
            <a:r>
              <a:rPr lang="en-US" altLang="ja-JP" sz="1400" b="1" dirty="0">
                <a:latin typeface="Helvetica"/>
                <a:cs typeface="Helvetica"/>
              </a:rPr>
              <a:t>w/o TM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2368743D-043F-AA04-3DEC-39E60D1A2243}"/>
              </a:ext>
            </a:extLst>
          </p:cNvPr>
          <p:cNvGrpSpPr/>
          <p:nvPr/>
        </p:nvGrpSpPr>
        <p:grpSpPr>
          <a:xfrm>
            <a:off x="4351660" y="3036608"/>
            <a:ext cx="1649683" cy="320768"/>
            <a:chOff x="580002" y="1530585"/>
            <a:chExt cx="1649683" cy="320768"/>
          </a:xfrm>
        </p:grpSpPr>
        <p:sp>
          <p:nvSpPr>
            <p:cNvPr id="5" name="Line 4">
              <a:extLst>
                <a:ext uri="{FF2B5EF4-FFF2-40B4-BE49-F238E27FC236}">
                  <a16:creationId xmlns:a16="http://schemas.microsoft.com/office/drawing/2014/main" id="{FA0A9FB1-D661-6554-98DB-ACC042D4977D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1086684" y="1687666"/>
              <a:ext cx="114300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ja-JP" altLang="en-US" sz="1400"/>
            </a:p>
          </p:txBody>
        </p:sp>
        <p:sp>
          <p:nvSpPr>
            <p:cNvPr id="6" name="Text Box 14">
              <a:extLst>
                <a:ext uri="{FF2B5EF4-FFF2-40B4-BE49-F238E27FC236}">
                  <a16:creationId xmlns:a16="http://schemas.microsoft.com/office/drawing/2014/main" id="{526ECC4F-2D83-9D9D-2329-B025D6FC340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80002" y="1530585"/>
              <a:ext cx="590365" cy="3207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04306" tIns="52153" rIns="104306" bIns="52153">
              <a:prstTxWarp prst="textNoShape">
                <a:avLst/>
              </a:prstTxWarp>
              <a:spAutoFit/>
            </a:bodyPr>
            <a:lstStyle/>
            <a:p>
              <a:pPr algn="r"/>
              <a:r>
                <a:rPr lang="en-US" altLang="ja-JP" sz="1400" b="1" dirty="0">
                  <a:latin typeface="Helvetica" pitchFamily="-105" charset="0"/>
                  <a:ea typeface="Helvetica" pitchFamily="-105" charset="0"/>
                  <a:cs typeface="Helvetica" pitchFamily="-105" charset="0"/>
                </a:rPr>
                <a:t>60</a:t>
              </a:r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5C56254C-780D-B3ED-D2C3-094DCCA349D6}"/>
              </a:ext>
            </a:extLst>
          </p:cNvPr>
          <p:cNvGrpSpPr/>
          <p:nvPr/>
        </p:nvGrpSpPr>
        <p:grpSpPr>
          <a:xfrm>
            <a:off x="4351660" y="3775774"/>
            <a:ext cx="1649683" cy="320768"/>
            <a:chOff x="580002" y="1842567"/>
            <a:chExt cx="1649683" cy="320768"/>
          </a:xfrm>
        </p:grpSpPr>
        <p:sp>
          <p:nvSpPr>
            <p:cNvPr id="8" name="Line 4">
              <a:extLst>
                <a:ext uri="{FF2B5EF4-FFF2-40B4-BE49-F238E27FC236}">
                  <a16:creationId xmlns:a16="http://schemas.microsoft.com/office/drawing/2014/main" id="{E722A5B7-174C-7607-18DC-F048C08545D7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1086684" y="1999648"/>
              <a:ext cx="114300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ja-JP" altLang="en-US" sz="1400"/>
            </a:p>
          </p:txBody>
        </p:sp>
        <p:sp>
          <p:nvSpPr>
            <p:cNvPr id="9" name="Text Box 14">
              <a:extLst>
                <a:ext uri="{FF2B5EF4-FFF2-40B4-BE49-F238E27FC236}">
                  <a16:creationId xmlns:a16="http://schemas.microsoft.com/office/drawing/2014/main" id="{D4CEB8B0-56DB-6DA1-3DD0-26E72A67C05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80002" y="1842567"/>
              <a:ext cx="590365" cy="3207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04306" tIns="52153" rIns="104306" bIns="52153">
              <a:prstTxWarp prst="textNoShape">
                <a:avLst/>
              </a:prstTxWarp>
              <a:spAutoFit/>
            </a:bodyPr>
            <a:lstStyle/>
            <a:p>
              <a:pPr algn="r"/>
              <a:r>
                <a:rPr lang="en-US" altLang="ja-JP" sz="1400" b="1" dirty="0">
                  <a:latin typeface="Helvetica" pitchFamily="-105" charset="0"/>
                  <a:ea typeface="Helvetica" pitchFamily="-105" charset="0"/>
                  <a:cs typeface="Helvetica" pitchFamily="-105" charset="0"/>
                </a:rPr>
                <a:t>50</a:t>
              </a:r>
            </a:p>
          </p:txBody>
        </p:sp>
      </p:grpSp>
      <p:pic>
        <p:nvPicPr>
          <p:cNvPr id="3" name="図 2">
            <a:extLst>
              <a:ext uri="{FF2B5EF4-FFF2-40B4-BE49-F238E27FC236}">
                <a16:creationId xmlns:a16="http://schemas.microsoft.com/office/drawing/2014/main" id="{ED9D3FAB-C84C-DE91-59B9-3FFF35C373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6494" y="2880494"/>
            <a:ext cx="1322516" cy="136517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Text Box 13">
            <a:extLst>
              <a:ext uri="{FF2B5EF4-FFF2-40B4-BE49-F238E27FC236}">
                <a16:creationId xmlns:a16="http://schemas.microsoft.com/office/drawing/2014/main" id="{EC145248-88C0-3BB1-05B0-5A4240872B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00228" y="2716329"/>
            <a:ext cx="774073" cy="320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4306" tIns="52153" rIns="104306" bIns="52153">
            <a:prstTxWarp prst="textNoShape">
              <a:avLst/>
            </a:prstTxWarp>
            <a:spAutoFit/>
          </a:bodyPr>
          <a:lstStyle/>
          <a:p>
            <a:pPr algn="r"/>
            <a:r>
              <a:rPr lang="en-US" altLang="ja-JP" sz="1400" b="1" dirty="0">
                <a:latin typeface="Helvetica" pitchFamily="-105" charset="0"/>
                <a:ea typeface="Helvetica" pitchFamily="-105" charset="0"/>
                <a:cs typeface="Helvetica" pitchFamily="-105" charset="0"/>
              </a:rPr>
              <a:t>(</a:t>
            </a:r>
            <a:r>
              <a:rPr lang="en-US" altLang="ja-JP" sz="1400" b="1" dirty="0" err="1">
                <a:latin typeface="Helvetica" pitchFamily="-105" charset="0"/>
                <a:ea typeface="Helvetica" pitchFamily="-105" charset="0"/>
                <a:cs typeface="Helvetica" pitchFamily="-105" charset="0"/>
              </a:rPr>
              <a:t>kDa</a:t>
            </a:r>
            <a:r>
              <a:rPr lang="en-US" altLang="ja-JP" sz="1400" b="1" dirty="0">
                <a:latin typeface="Helvetica" pitchFamily="-105" charset="0"/>
                <a:ea typeface="Helvetica" pitchFamily="-105" charset="0"/>
                <a:cs typeface="Helvetica" pitchFamily="-105" charset="0"/>
              </a:rPr>
              <a:t>)</a:t>
            </a:r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0A419463-4B4B-FE75-42E2-EC8B9BB159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5110" y="2265218"/>
            <a:ext cx="2009140" cy="1511300"/>
          </a:xfrm>
          <a:prstGeom prst="rect">
            <a:avLst/>
          </a:prstGeom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BC44B116-8337-78A3-751B-8CFA0F95D1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55110" y="710002"/>
            <a:ext cx="2009140" cy="1511300"/>
          </a:xfrm>
          <a:prstGeom prst="rect">
            <a:avLst/>
          </a:prstGeom>
        </p:spPr>
      </p:pic>
      <p:pic>
        <p:nvPicPr>
          <p:cNvPr id="18" name="図 17">
            <a:extLst>
              <a:ext uri="{FF2B5EF4-FFF2-40B4-BE49-F238E27FC236}">
                <a16:creationId xmlns:a16="http://schemas.microsoft.com/office/drawing/2014/main" id="{47627502-842F-249B-4CBB-47533FE3D0C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15226" y="2265218"/>
            <a:ext cx="2009140" cy="1511300"/>
          </a:xfrm>
          <a:prstGeom prst="rect">
            <a:avLst/>
          </a:prstGeom>
        </p:spPr>
      </p:pic>
      <p:pic>
        <p:nvPicPr>
          <p:cNvPr id="20" name="図 19">
            <a:extLst>
              <a:ext uri="{FF2B5EF4-FFF2-40B4-BE49-F238E27FC236}">
                <a16:creationId xmlns:a16="http://schemas.microsoft.com/office/drawing/2014/main" id="{11BF83CB-16DC-55F6-B9AA-CB0DFD2EBE7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15226" y="710002"/>
            <a:ext cx="2009140" cy="1511300"/>
          </a:xfrm>
          <a:prstGeom prst="rect">
            <a:avLst/>
          </a:prstGeom>
        </p:spPr>
      </p:pic>
      <p:sp>
        <p:nvSpPr>
          <p:cNvPr id="21" name="Text Box 40">
            <a:extLst>
              <a:ext uri="{FF2B5EF4-FFF2-40B4-BE49-F238E27FC236}">
                <a16:creationId xmlns:a16="http://schemas.microsoft.com/office/drawing/2014/main" id="{5DDCA9BD-B6C0-57B5-2370-ADB6F2F083AE}"/>
              </a:ext>
            </a:extLst>
          </p:cNvPr>
          <p:cNvSpPr txBox="1">
            <a:spLocks noChangeArrowheads="1"/>
          </p:cNvSpPr>
          <p:nvPr/>
        </p:nvSpPr>
        <p:spPr bwMode="auto">
          <a:xfrm rot="18894263">
            <a:off x="5039124" y="2232627"/>
            <a:ext cx="133693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altLang="ja-JP" sz="1400" b="1" dirty="0">
                <a:latin typeface="Helvetica"/>
                <a:cs typeface="Helvetica"/>
              </a:rPr>
              <a:t>GALNTL5 </a:t>
            </a:r>
          </a:p>
        </p:txBody>
      </p:sp>
      <p:sp>
        <p:nvSpPr>
          <p:cNvPr id="22" name="Text Box 40">
            <a:extLst>
              <a:ext uri="{FF2B5EF4-FFF2-40B4-BE49-F238E27FC236}">
                <a16:creationId xmlns:a16="http://schemas.microsoft.com/office/drawing/2014/main" id="{436E1F0F-8568-7D68-215F-83EF3D5E685F}"/>
              </a:ext>
            </a:extLst>
          </p:cNvPr>
          <p:cNvSpPr txBox="1">
            <a:spLocks noChangeArrowheads="1"/>
          </p:cNvSpPr>
          <p:nvPr/>
        </p:nvSpPr>
        <p:spPr bwMode="auto">
          <a:xfrm rot="18894263">
            <a:off x="5643312" y="2300018"/>
            <a:ext cx="114664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altLang="ja-JP" sz="1400" b="1" dirty="0">
                <a:latin typeface="Helvetica"/>
                <a:cs typeface="Helvetica"/>
              </a:rPr>
              <a:t>w/o TM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D1587B7D-32D2-614E-1B50-BD994E565422}"/>
              </a:ext>
            </a:extLst>
          </p:cNvPr>
          <p:cNvSpPr txBox="1"/>
          <p:nvPr/>
        </p:nvSpPr>
        <p:spPr>
          <a:xfrm>
            <a:off x="5171619" y="4265911"/>
            <a:ext cx="9284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>
                <a:latin typeface="Helvetica" pitchFamily="2" charset="0"/>
                <a:cs typeface="Helvetica"/>
              </a:rPr>
              <a:t>anti-Flag</a:t>
            </a:r>
            <a:endParaRPr kumimoji="1" lang="ja-JP" altLang="en-US" sz="1400" b="1" dirty="0">
              <a:latin typeface="Helvetica" pitchFamily="2" charset="0"/>
              <a:cs typeface="Helvetica"/>
            </a:endParaRP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6E30D4D0-BF3A-E94B-461A-AFA34F108D64}"/>
              </a:ext>
            </a:extLst>
          </p:cNvPr>
          <p:cNvSpPr/>
          <p:nvPr/>
        </p:nvSpPr>
        <p:spPr>
          <a:xfrm>
            <a:off x="2618308" y="2472388"/>
            <a:ext cx="48442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b="1" dirty="0" err="1">
                <a:latin typeface="Helvetica" pitchFamily="2" charset="0"/>
              </a:rPr>
              <a:t>BiP</a:t>
            </a:r>
            <a:endParaRPr lang="ja-JP" altLang="en-US" sz="1400" b="1">
              <a:latin typeface="Helvetica" pitchFamily="2" charset="0"/>
            </a:endParaRP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86C0135E-8881-30CE-3439-030D072EA878}"/>
              </a:ext>
            </a:extLst>
          </p:cNvPr>
          <p:cNvSpPr/>
          <p:nvPr/>
        </p:nvSpPr>
        <p:spPr>
          <a:xfrm>
            <a:off x="2618308" y="4005346"/>
            <a:ext cx="75373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b="1" dirty="0">
                <a:latin typeface="Helvetica" pitchFamily="2" charset="0"/>
              </a:rPr>
              <a:t>HSP70</a:t>
            </a:r>
            <a:endParaRPr lang="ja-JP" altLang="en-US" sz="1400">
              <a:latin typeface="Helvetica" pitchFamily="2" charset="0"/>
              <a:ea typeface="MS PGothic" panose="020B0600070205080204" pitchFamily="34" charset="-128"/>
            </a:endParaRP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44EFDBE4-0CED-2598-BB71-99BF5A709E80}"/>
              </a:ext>
            </a:extLst>
          </p:cNvPr>
          <p:cNvSpPr/>
          <p:nvPr/>
        </p:nvSpPr>
        <p:spPr>
          <a:xfrm>
            <a:off x="2618308" y="4771825"/>
            <a:ext cx="76335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b="1" dirty="0">
                <a:latin typeface="Helvetica" pitchFamily="2" charset="0"/>
              </a:rPr>
              <a:t>HSC70</a:t>
            </a:r>
            <a:endParaRPr lang="ja-JP" altLang="en-US" sz="1400">
              <a:latin typeface="Helvetica" pitchFamily="2" charset="0"/>
              <a:ea typeface="MS PGothic" panose="020B0600070205080204" pitchFamily="34" charset="-128"/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14EE9DD1-3F66-5471-6020-1FCA16CD3820}"/>
              </a:ext>
            </a:extLst>
          </p:cNvPr>
          <p:cNvSpPr/>
          <p:nvPr/>
        </p:nvSpPr>
        <p:spPr>
          <a:xfrm>
            <a:off x="2618308" y="3238867"/>
            <a:ext cx="75373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b="1" dirty="0">
                <a:latin typeface="Helvetica" pitchFamily="2" charset="0"/>
              </a:rPr>
              <a:t>HSP90</a:t>
            </a:r>
            <a:endParaRPr lang="ja-JP" altLang="en-US" sz="1400" b="1">
              <a:latin typeface="Helvetica" pitchFamily="2" charset="0"/>
            </a:endParaRPr>
          </a:p>
        </p:txBody>
      </p:sp>
      <p:cxnSp>
        <p:nvCxnSpPr>
          <p:cNvPr id="33" name="直線コネクタ 32">
            <a:extLst>
              <a:ext uri="{FF2B5EF4-FFF2-40B4-BE49-F238E27FC236}">
                <a16:creationId xmlns:a16="http://schemas.microsoft.com/office/drawing/2014/main" id="{03F65031-8111-E691-575C-867B2E2D74FA}"/>
              </a:ext>
            </a:extLst>
          </p:cNvPr>
          <p:cNvCxnSpPr>
            <a:cxnSpLocks/>
          </p:cNvCxnSpPr>
          <p:nvPr/>
        </p:nvCxnSpPr>
        <p:spPr>
          <a:xfrm>
            <a:off x="9980831" y="3690633"/>
            <a:ext cx="41473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 Box 40">
            <a:extLst>
              <a:ext uri="{FF2B5EF4-FFF2-40B4-BE49-F238E27FC236}">
                <a16:creationId xmlns:a16="http://schemas.microsoft.com/office/drawing/2014/main" id="{C422F774-6918-AC79-41B9-38085AD4EC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83360" y="1969381"/>
            <a:ext cx="113427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r"/>
            <a:r>
              <a:rPr lang="en-US" altLang="ja-JP" sz="1200" b="1" dirty="0">
                <a:solidFill>
                  <a:srgbClr val="00B050"/>
                </a:solidFill>
                <a:latin typeface="Helvetica"/>
                <a:cs typeface="Helvetica"/>
              </a:rPr>
              <a:t>w/o TM-GFP</a:t>
            </a:r>
          </a:p>
        </p:txBody>
      </p:sp>
      <p:sp>
        <p:nvSpPr>
          <p:cNvPr id="36" name="Text Box 40">
            <a:extLst>
              <a:ext uri="{FF2B5EF4-FFF2-40B4-BE49-F238E27FC236}">
                <a16:creationId xmlns:a16="http://schemas.microsoft.com/office/drawing/2014/main" id="{40A4C04B-281D-34C6-4EAE-4386E3E0BA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845882" y="1966261"/>
            <a:ext cx="113427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r"/>
            <a:r>
              <a:rPr lang="en-US" altLang="ja-JP" sz="1200" b="1" dirty="0">
                <a:solidFill>
                  <a:srgbClr val="FF0000"/>
                </a:solidFill>
                <a:latin typeface="Helvetica"/>
                <a:cs typeface="Helvetica"/>
              </a:rPr>
              <a:t>Calnexin</a:t>
            </a:r>
          </a:p>
        </p:txBody>
      </p:sp>
      <p:sp>
        <p:nvSpPr>
          <p:cNvPr id="37" name="Text Box 40">
            <a:extLst>
              <a:ext uri="{FF2B5EF4-FFF2-40B4-BE49-F238E27FC236}">
                <a16:creationId xmlns:a16="http://schemas.microsoft.com/office/drawing/2014/main" id="{D983B469-18DF-DED8-D554-F2705E635F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21183" y="3489181"/>
            <a:ext cx="113427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r"/>
            <a:r>
              <a:rPr lang="en-US" altLang="ja-JP" sz="1200" b="1" dirty="0">
                <a:solidFill>
                  <a:srgbClr val="0070C0"/>
                </a:solidFill>
                <a:latin typeface="Helvetica"/>
                <a:cs typeface="Helvetica"/>
              </a:rPr>
              <a:t>DAPI</a:t>
            </a:r>
          </a:p>
        </p:txBody>
      </p:sp>
      <p:sp>
        <p:nvSpPr>
          <p:cNvPr id="38" name="Text Box 40">
            <a:extLst>
              <a:ext uri="{FF2B5EF4-FFF2-40B4-BE49-F238E27FC236}">
                <a16:creationId xmlns:a16="http://schemas.microsoft.com/office/drawing/2014/main" id="{31B98713-57A1-B3AC-B91A-11768E7C44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841070" y="3483133"/>
            <a:ext cx="113427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r"/>
            <a:r>
              <a:rPr lang="en-US" altLang="ja-JP" sz="1200" b="1" dirty="0">
                <a:solidFill>
                  <a:schemeClr val="bg1"/>
                </a:solidFill>
                <a:latin typeface="Helvetica"/>
                <a:cs typeface="Helvetica"/>
              </a:rPr>
              <a:t>Merge</a:t>
            </a: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54D6B72F-2BFF-756A-1212-2912E826F55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95911" y="1519586"/>
            <a:ext cx="1422400" cy="7112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FEF6B996-520C-7884-E2E7-30433BA90C0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95911" y="5351980"/>
            <a:ext cx="1422400" cy="10922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7" name="図 16">
            <a:extLst>
              <a:ext uri="{FF2B5EF4-FFF2-40B4-BE49-F238E27FC236}">
                <a16:creationId xmlns:a16="http://schemas.microsoft.com/office/drawing/2014/main" id="{C3E2EEFD-574B-5E58-C969-6811DA967D2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95911" y="2286065"/>
            <a:ext cx="1422400" cy="7112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2" name="図 31">
            <a:extLst>
              <a:ext uri="{FF2B5EF4-FFF2-40B4-BE49-F238E27FC236}">
                <a16:creationId xmlns:a16="http://schemas.microsoft.com/office/drawing/2014/main" id="{18F7BD33-23F3-054D-DA3F-8E47E354718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195911" y="3052544"/>
            <a:ext cx="1422400" cy="7112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9" name="図 38">
            <a:extLst>
              <a:ext uri="{FF2B5EF4-FFF2-40B4-BE49-F238E27FC236}">
                <a16:creationId xmlns:a16="http://schemas.microsoft.com/office/drawing/2014/main" id="{BD90DD4B-4BCB-E3C0-BC22-BC72F5F89EB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195911" y="3819023"/>
            <a:ext cx="1422400" cy="7112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1" name="図 50">
            <a:extLst>
              <a:ext uri="{FF2B5EF4-FFF2-40B4-BE49-F238E27FC236}">
                <a16:creationId xmlns:a16="http://schemas.microsoft.com/office/drawing/2014/main" id="{9BF100E9-CFC4-9319-2407-84AEC85C7C7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195911" y="4585502"/>
            <a:ext cx="1422400" cy="7112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763BA5F3-7082-A64F-2178-7AB645CB95DF}"/>
              </a:ext>
            </a:extLst>
          </p:cNvPr>
          <p:cNvSpPr/>
          <p:nvPr/>
        </p:nvSpPr>
        <p:spPr>
          <a:xfrm>
            <a:off x="2618308" y="1705909"/>
            <a:ext cx="93006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b="1" dirty="0">
                <a:latin typeface="Helvetica" pitchFamily="2" charset="0"/>
              </a:rPr>
              <a:t>Calnexin</a:t>
            </a:r>
            <a:endParaRPr lang="ja-JP" altLang="en-US" sz="1400" b="1">
              <a:latin typeface="Helvetica" pitchFamily="2" charset="0"/>
            </a:endParaRPr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0623A7F6-41CB-7688-9D7B-F7FC396F9D07}"/>
              </a:ext>
            </a:extLst>
          </p:cNvPr>
          <p:cNvSpPr/>
          <p:nvPr/>
        </p:nvSpPr>
        <p:spPr>
          <a:xfrm>
            <a:off x="2618308" y="5728803"/>
            <a:ext cx="55175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b="1" dirty="0">
                <a:latin typeface="Helvetica" pitchFamily="2" charset="0"/>
              </a:rPr>
              <a:t>Flag</a:t>
            </a:r>
            <a:endParaRPr lang="ja-JP" altLang="en-US" sz="1400">
              <a:latin typeface="Helvetica" pitchFamily="2" charset="0"/>
              <a:ea typeface="MS PGothic" panose="020B0600070205080204" pitchFamily="34" charset="-128"/>
            </a:endParaRPr>
          </a:p>
        </p:txBody>
      </p:sp>
      <p:sp>
        <p:nvSpPr>
          <p:cNvPr id="91" name="Text Box 13">
            <a:extLst>
              <a:ext uri="{FF2B5EF4-FFF2-40B4-BE49-F238E27FC236}">
                <a16:creationId xmlns:a16="http://schemas.microsoft.com/office/drawing/2014/main" id="{7B1E3D6B-424E-A3F2-9466-0DC58847D3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0360" y="1525450"/>
            <a:ext cx="774073" cy="289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4306" tIns="52153" rIns="104306" bIns="52153">
            <a:prstTxWarp prst="textNoShape">
              <a:avLst/>
            </a:prstTxWarp>
            <a:spAutoFit/>
          </a:bodyPr>
          <a:lstStyle/>
          <a:p>
            <a:pPr algn="r"/>
            <a:r>
              <a:rPr lang="en-US" altLang="ja-JP" sz="1200" b="1" dirty="0">
                <a:latin typeface="Helvetica" pitchFamily="-105" charset="0"/>
                <a:ea typeface="Helvetica" pitchFamily="-105" charset="0"/>
                <a:cs typeface="Helvetica" pitchFamily="-105" charset="0"/>
              </a:rPr>
              <a:t>(</a:t>
            </a:r>
            <a:r>
              <a:rPr lang="en-US" altLang="ja-JP" sz="1200" b="1" dirty="0" err="1">
                <a:latin typeface="Helvetica" pitchFamily="-105" charset="0"/>
                <a:ea typeface="Helvetica" pitchFamily="-105" charset="0"/>
                <a:cs typeface="Helvetica" pitchFamily="-105" charset="0"/>
              </a:rPr>
              <a:t>kDa</a:t>
            </a:r>
            <a:r>
              <a:rPr lang="en-US" altLang="ja-JP" sz="1200" b="1" dirty="0">
                <a:latin typeface="Helvetica" pitchFamily="-105" charset="0"/>
                <a:ea typeface="Helvetica" pitchFamily="-105" charset="0"/>
                <a:cs typeface="Helvetica" pitchFamily="-105" charset="0"/>
              </a:rPr>
              <a:t>)</a:t>
            </a:r>
          </a:p>
        </p:txBody>
      </p:sp>
      <p:cxnSp>
        <p:nvCxnSpPr>
          <p:cNvPr id="92" name="直線コネクタ 91">
            <a:extLst>
              <a:ext uri="{FF2B5EF4-FFF2-40B4-BE49-F238E27FC236}">
                <a16:creationId xmlns:a16="http://schemas.microsoft.com/office/drawing/2014/main" id="{B35CCA23-BC1A-547C-C19C-7900EB12D0FB}"/>
              </a:ext>
            </a:extLst>
          </p:cNvPr>
          <p:cNvCxnSpPr>
            <a:cxnSpLocks/>
          </p:cNvCxnSpPr>
          <p:nvPr/>
        </p:nvCxnSpPr>
        <p:spPr>
          <a:xfrm>
            <a:off x="1289308" y="737020"/>
            <a:ext cx="440266" cy="1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46437329-27FB-D067-8CF0-918B735010CB}"/>
              </a:ext>
            </a:extLst>
          </p:cNvPr>
          <p:cNvSpPr txBox="1"/>
          <p:nvPr/>
        </p:nvSpPr>
        <p:spPr>
          <a:xfrm>
            <a:off x="1087884" y="454640"/>
            <a:ext cx="8431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b="1" dirty="0">
                <a:latin typeface="Helvetica"/>
                <a:cs typeface="Helvetica"/>
              </a:rPr>
              <a:t>Sup.</a:t>
            </a:r>
            <a:endParaRPr kumimoji="1" lang="ja-JP" altLang="en-US" sz="1200" b="1" dirty="0">
              <a:latin typeface="Helvetica"/>
              <a:cs typeface="Helvetica"/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7C7BFE55-F9C0-281D-6C86-0CFDFA3E379B}"/>
              </a:ext>
            </a:extLst>
          </p:cNvPr>
          <p:cNvSpPr txBox="1"/>
          <p:nvPr/>
        </p:nvSpPr>
        <p:spPr>
          <a:xfrm>
            <a:off x="1749071" y="454640"/>
            <a:ext cx="9305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b="1" dirty="0">
                <a:latin typeface="Helvetica"/>
                <a:cs typeface="Helvetica"/>
              </a:rPr>
              <a:t>IP (Flag)</a:t>
            </a:r>
            <a:endParaRPr kumimoji="1" lang="ja-JP" altLang="en-US" sz="1200" b="1" dirty="0">
              <a:latin typeface="Helvetica"/>
              <a:cs typeface="Helvetica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F56E20C0-2E17-1D98-9C59-E73737B7AC6A}"/>
              </a:ext>
            </a:extLst>
          </p:cNvPr>
          <p:cNvSpPr txBox="1"/>
          <p:nvPr/>
        </p:nvSpPr>
        <p:spPr>
          <a:xfrm>
            <a:off x="590503" y="440923"/>
            <a:ext cx="3337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>
                <a:latin typeface="Helvetica" pitchFamily="2" charset="0"/>
              </a:rPr>
              <a:t>A</a:t>
            </a:r>
            <a:endParaRPr kumimoji="1" lang="ja-JP" altLang="en-US" sz="1600" b="1">
              <a:latin typeface="Helvetica" pitchFamily="2" charset="0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EE564CC1-61A9-5417-43CA-C1635D2879E1}"/>
              </a:ext>
            </a:extLst>
          </p:cNvPr>
          <p:cNvSpPr txBox="1"/>
          <p:nvPr/>
        </p:nvSpPr>
        <p:spPr>
          <a:xfrm>
            <a:off x="3730002" y="440923"/>
            <a:ext cx="3376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b="1" dirty="0">
                <a:latin typeface="Helvetica" pitchFamily="2" charset="0"/>
              </a:rPr>
              <a:t>B</a:t>
            </a:r>
            <a:endParaRPr kumimoji="1" lang="ja-JP" altLang="en-US" sz="1600" b="1">
              <a:latin typeface="Helvetica" pitchFamily="2" charset="0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8177E47D-85C2-1103-8191-FC4831B302C9}"/>
              </a:ext>
            </a:extLst>
          </p:cNvPr>
          <p:cNvSpPr txBox="1"/>
          <p:nvPr/>
        </p:nvSpPr>
        <p:spPr>
          <a:xfrm>
            <a:off x="3730002" y="2092600"/>
            <a:ext cx="3898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>
                <a:latin typeface="Helvetica" pitchFamily="2" charset="0"/>
              </a:rPr>
              <a:t>C</a:t>
            </a:r>
            <a:endParaRPr kumimoji="1" lang="ja-JP" altLang="en-US" sz="1600" b="1">
              <a:latin typeface="Helvetica" pitchFamily="2" charset="0"/>
            </a:endParaRPr>
          </a:p>
        </p:txBody>
      </p:sp>
      <p:sp>
        <p:nvSpPr>
          <p:cNvPr id="93" name="テキスト ボックス 92">
            <a:extLst>
              <a:ext uri="{FF2B5EF4-FFF2-40B4-BE49-F238E27FC236}">
                <a16:creationId xmlns:a16="http://schemas.microsoft.com/office/drawing/2014/main" id="{C9E01039-5A1E-01BB-7512-A08ACEA19074}"/>
              </a:ext>
            </a:extLst>
          </p:cNvPr>
          <p:cNvSpPr txBox="1"/>
          <p:nvPr/>
        </p:nvSpPr>
        <p:spPr>
          <a:xfrm>
            <a:off x="7760092" y="440923"/>
            <a:ext cx="3898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b="1" dirty="0">
                <a:latin typeface="Helvetica" pitchFamily="2" charset="0"/>
              </a:rPr>
              <a:t>D</a:t>
            </a:r>
            <a:endParaRPr kumimoji="1" lang="ja-JP" altLang="en-US" sz="1600" b="1">
              <a:latin typeface="Helvetica" pitchFamily="2" charset="0"/>
            </a:endParaRPr>
          </a:p>
        </p:txBody>
      </p:sp>
      <p:sp>
        <p:nvSpPr>
          <p:cNvPr id="95" name="テキスト ボックス 94">
            <a:extLst>
              <a:ext uri="{FF2B5EF4-FFF2-40B4-BE49-F238E27FC236}">
                <a16:creationId xmlns:a16="http://schemas.microsoft.com/office/drawing/2014/main" id="{CC35BC8F-2356-8472-8AF0-523B621375CE}"/>
              </a:ext>
            </a:extLst>
          </p:cNvPr>
          <p:cNvSpPr txBox="1"/>
          <p:nvPr/>
        </p:nvSpPr>
        <p:spPr>
          <a:xfrm>
            <a:off x="8690746" y="5244327"/>
            <a:ext cx="33463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>
                <a:latin typeface="Helvetica" pitchFamily="2" charset="0"/>
              </a:rPr>
              <a:t>↑　Supplementary　</a:t>
            </a:r>
            <a:r>
              <a:rPr lang="en-US" altLang="ja-JP" dirty="0">
                <a:latin typeface="Helvetica" pitchFamily="2" charset="0"/>
              </a:rPr>
              <a:t>Figure 2</a:t>
            </a:r>
            <a:r>
              <a:rPr lang="ja-JP" altLang="en-US">
                <a:latin typeface="Helvetica" pitchFamily="2" charset="0"/>
              </a:rPr>
              <a:t> </a:t>
            </a:r>
          </a:p>
        </p:txBody>
      </p:sp>
      <p:sp>
        <p:nvSpPr>
          <p:cNvPr id="94" name="Text Box 40">
            <a:extLst>
              <a:ext uri="{FF2B5EF4-FFF2-40B4-BE49-F238E27FC236}">
                <a16:creationId xmlns:a16="http://schemas.microsoft.com/office/drawing/2014/main" id="{0D0C2EA6-5011-791A-1675-4A54634901B8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1210912" y="949889"/>
            <a:ext cx="95076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altLang="ja-JP" sz="1200" b="1" dirty="0">
                <a:latin typeface="Helvetica"/>
                <a:cs typeface="Helvetica"/>
              </a:rPr>
              <a:t>GALNTL5 </a:t>
            </a:r>
          </a:p>
        </p:txBody>
      </p:sp>
      <p:sp>
        <p:nvSpPr>
          <p:cNvPr id="96" name="Text Box 40">
            <a:extLst>
              <a:ext uri="{FF2B5EF4-FFF2-40B4-BE49-F238E27FC236}">
                <a16:creationId xmlns:a16="http://schemas.microsoft.com/office/drawing/2014/main" id="{732580B9-5392-0491-879D-D3E29040770F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916996" y="949889"/>
            <a:ext cx="95076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altLang="ja-JP" sz="1200" b="1" dirty="0">
                <a:latin typeface="Helvetica"/>
                <a:cs typeface="Helvetica"/>
              </a:rPr>
              <a:t>Control </a:t>
            </a:r>
          </a:p>
        </p:txBody>
      </p:sp>
      <p:sp>
        <p:nvSpPr>
          <p:cNvPr id="97" name="Text Box 40">
            <a:extLst>
              <a:ext uri="{FF2B5EF4-FFF2-40B4-BE49-F238E27FC236}">
                <a16:creationId xmlns:a16="http://schemas.microsoft.com/office/drawing/2014/main" id="{4B34FA37-BE0D-4407-0602-381230D01DC7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1907600" y="949887"/>
            <a:ext cx="95076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altLang="ja-JP" sz="1200" b="1" dirty="0">
                <a:latin typeface="Helvetica"/>
                <a:cs typeface="Helvetica"/>
              </a:rPr>
              <a:t>GALNTL5 </a:t>
            </a:r>
          </a:p>
        </p:txBody>
      </p:sp>
      <p:sp>
        <p:nvSpPr>
          <p:cNvPr id="98" name="Text Box 40">
            <a:extLst>
              <a:ext uri="{FF2B5EF4-FFF2-40B4-BE49-F238E27FC236}">
                <a16:creationId xmlns:a16="http://schemas.microsoft.com/office/drawing/2014/main" id="{A49892B3-2E81-058E-AC5D-D1A61005AFA3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1613684" y="949887"/>
            <a:ext cx="95076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altLang="ja-JP" sz="1200" b="1" dirty="0">
                <a:latin typeface="Helvetica"/>
                <a:cs typeface="Helvetica"/>
              </a:rPr>
              <a:t>Control </a:t>
            </a:r>
          </a:p>
        </p:txBody>
      </p:sp>
      <p:cxnSp>
        <p:nvCxnSpPr>
          <p:cNvPr id="99" name="直線コネクタ 98">
            <a:extLst>
              <a:ext uri="{FF2B5EF4-FFF2-40B4-BE49-F238E27FC236}">
                <a16:creationId xmlns:a16="http://schemas.microsoft.com/office/drawing/2014/main" id="{60E83B78-603C-142F-D9E7-52A9234AE55E}"/>
              </a:ext>
            </a:extLst>
          </p:cNvPr>
          <p:cNvCxnSpPr>
            <a:cxnSpLocks/>
          </p:cNvCxnSpPr>
          <p:nvPr/>
        </p:nvCxnSpPr>
        <p:spPr>
          <a:xfrm>
            <a:off x="1994231" y="737020"/>
            <a:ext cx="440266" cy="1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74391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Line 4">
            <a:extLst>
              <a:ext uri="{FF2B5EF4-FFF2-40B4-BE49-F238E27FC236}">
                <a16:creationId xmlns:a16="http://schemas.microsoft.com/office/drawing/2014/main" id="{BF3391DB-6AA6-A74D-BB87-779E6FD27E11}"/>
              </a:ext>
            </a:extLst>
          </p:cNvPr>
          <p:cNvSpPr>
            <a:spLocks noChangeAspect="1" noChangeShapeType="1"/>
          </p:cNvSpPr>
          <p:nvPr/>
        </p:nvSpPr>
        <p:spPr bwMode="auto">
          <a:xfrm>
            <a:off x="7073150" y="3164088"/>
            <a:ext cx="1143001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 sz="1200"/>
          </a:p>
        </p:txBody>
      </p:sp>
      <p:sp>
        <p:nvSpPr>
          <p:cNvPr id="90" name="Text Box 14">
            <a:extLst>
              <a:ext uri="{FF2B5EF4-FFF2-40B4-BE49-F238E27FC236}">
                <a16:creationId xmlns:a16="http://schemas.microsoft.com/office/drawing/2014/main" id="{67F757C4-DD44-9D44-BB0E-0C8AD54577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76439" y="3023335"/>
            <a:ext cx="590365" cy="289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306" tIns="52153" rIns="104306" bIns="52153">
            <a:prstTxWarp prst="textNoShape">
              <a:avLst/>
            </a:prstTxWarp>
            <a:spAutoFit/>
          </a:bodyPr>
          <a:lstStyle/>
          <a:p>
            <a:pPr algn="r"/>
            <a:r>
              <a:rPr lang="en-US" altLang="ja-JP" sz="1200" b="1" dirty="0">
                <a:latin typeface="Helvetica" pitchFamily="-105" charset="0"/>
                <a:ea typeface="Helvetica" pitchFamily="-105" charset="0"/>
                <a:cs typeface="Helvetica" pitchFamily="-105" charset="0"/>
              </a:rPr>
              <a:t>75</a:t>
            </a:r>
          </a:p>
        </p:txBody>
      </p:sp>
      <p:sp>
        <p:nvSpPr>
          <p:cNvPr id="92" name="Line 4">
            <a:extLst>
              <a:ext uri="{FF2B5EF4-FFF2-40B4-BE49-F238E27FC236}">
                <a16:creationId xmlns:a16="http://schemas.microsoft.com/office/drawing/2014/main" id="{4A19A668-9C9D-9F47-8192-06A9148C720B}"/>
              </a:ext>
            </a:extLst>
          </p:cNvPr>
          <p:cNvSpPr>
            <a:spLocks noChangeAspect="1" noChangeShapeType="1"/>
          </p:cNvSpPr>
          <p:nvPr/>
        </p:nvSpPr>
        <p:spPr bwMode="auto">
          <a:xfrm>
            <a:off x="7073150" y="3631802"/>
            <a:ext cx="1143001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 sz="1200"/>
          </a:p>
        </p:txBody>
      </p:sp>
      <p:sp>
        <p:nvSpPr>
          <p:cNvPr id="93" name="Text Box 14">
            <a:extLst>
              <a:ext uri="{FF2B5EF4-FFF2-40B4-BE49-F238E27FC236}">
                <a16:creationId xmlns:a16="http://schemas.microsoft.com/office/drawing/2014/main" id="{B9747575-126D-4E44-B3E9-2A1AB457BC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76439" y="3483792"/>
            <a:ext cx="590365" cy="289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306" tIns="52153" rIns="104306" bIns="52153">
            <a:prstTxWarp prst="textNoShape">
              <a:avLst/>
            </a:prstTxWarp>
            <a:spAutoFit/>
          </a:bodyPr>
          <a:lstStyle/>
          <a:p>
            <a:pPr algn="r"/>
            <a:r>
              <a:rPr lang="en-US" altLang="ja-JP" sz="1200" b="1" dirty="0">
                <a:latin typeface="Helvetica" pitchFamily="-105" charset="0"/>
                <a:ea typeface="Helvetica" pitchFamily="-105" charset="0"/>
                <a:cs typeface="Helvetica" pitchFamily="-105" charset="0"/>
              </a:rPr>
              <a:t>75</a:t>
            </a:r>
          </a:p>
        </p:txBody>
      </p:sp>
      <p:sp>
        <p:nvSpPr>
          <p:cNvPr id="96" name="Line 4">
            <a:extLst>
              <a:ext uri="{FF2B5EF4-FFF2-40B4-BE49-F238E27FC236}">
                <a16:creationId xmlns:a16="http://schemas.microsoft.com/office/drawing/2014/main" id="{DEF304BA-24CD-8D42-974E-A51D1C5332C6}"/>
              </a:ext>
            </a:extLst>
          </p:cNvPr>
          <p:cNvSpPr>
            <a:spLocks noChangeAspect="1" noChangeShapeType="1"/>
          </p:cNvSpPr>
          <p:nvPr/>
        </p:nvSpPr>
        <p:spPr bwMode="auto">
          <a:xfrm>
            <a:off x="7073150" y="4446364"/>
            <a:ext cx="1143001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 sz="1200"/>
          </a:p>
        </p:txBody>
      </p:sp>
      <p:sp>
        <p:nvSpPr>
          <p:cNvPr id="97" name="Text Box 14">
            <a:extLst>
              <a:ext uri="{FF2B5EF4-FFF2-40B4-BE49-F238E27FC236}">
                <a16:creationId xmlns:a16="http://schemas.microsoft.com/office/drawing/2014/main" id="{D4B46568-2946-794A-8916-F02A4308FF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76439" y="4298354"/>
            <a:ext cx="590365" cy="289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306" tIns="52153" rIns="104306" bIns="52153">
            <a:prstTxWarp prst="textNoShape">
              <a:avLst/>
            </a:prstTxWarp>
            <a:spAutoFit/>
          </a:bodyPr>
          <a:lstStyle/>
          <a:p>
            <a:pPr algn="r"/>
            <a:r>
              <a:rPr lang="en-US" altLang="ja-JP" sz="1200" b="1" dirty="0">
                <a:latin typeface="Helvetica" pitchFamily="-105" charset="0"/>
                <a:ea typeface="Helvetica" pitchFamily="-105" charset="0"/>
                <a:cs typeface="Helvetica" pitchFamily="-105" charset="0"/>
              </a:rPr>
              <a:t>45</a:t>
            </a:r>
          </a:p>
        </p:txBody>
      </p:sp>
      <p:sp>
        <p:nvSpPr>
          <p:cNvPr id="143" name="Text Box 40">
            <a:extLst>
              <a:ext uri="{FF2B5EF4-FFF2-40B4-BE49-F238E27FC236}">
                <a16:creationId xmlns:a16="http://schemas.microsoft.com/office/drawing/2014/main" id="{1226B82A-1BF6-BE4A-9AD7-E7BEAA40CB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57836" y="3901028"/>
            <a:ext cx="113980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r"/>
            <a:r>
              <a:rPr lang="en-US" altLang="ja-JP" sz="1400" b="1" dirty="0">
                <a:latin typeface="Helvetica"/>
                <a:cs typeface="Helvetica"/>
              </a:rPr>
              <a:t>hGALNTL5</a:t>
            </a:r>
          </a:p>
        </p:txBody>
      </p:sp>
      <p:sp>
        <p:nvSpPr>
          <p:cNvPr id="364" name="Rectangle 27">
            <a:extLst>
              <a:ext uri="{FF2B5EF4-FFF2-40B4-BE49-F238E27FC236}">
                <a16:creationId xmlns:a16="http://schemas.microsoft.com/office/drawing/2014/main" id="{3D5AD204-8297-0C47-96B2-2D3164AEE3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66201" y="4671158"/>
            <a:ext cx="233507" cy="103767"/>
          </a:xfrm>
          <a:prstGeom prst="rect">
            <a:avLst/>
          </a:prstGeom>
          <a:solidFill>
            <a:schemeClr val="folHlink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 sz="1000" b="1">
              <a:latin typeface="Helvetica"/>
              <a:cs typeface="Helvetica"/>
            </a:endParaRPr>
          </a:p>
        </p:txBody>
      </p:sp>
      <p:sp>
        <p:nvSpPr>
          <p:cNvPr id="365" name="Rectangle 28">
            <a:extLst>
              <a:ext uri="{FF2B5EF4-FFF2-40B4-BE49-F238E27FC236}">
                <a16:creationId xmlns:a16="http://schemas.microsoft.com/office/drawing/2014/main" id="{9E6BC20F-5D09-6645-BD03-58123D0251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52368" y="4614334"/>
            <a:ext cx="361322" cy="212474"/>
          </a:xfrm>
          <a:prstGeom prst="rect">
            <a:avLst/>
          </a:prstGeom>
          <a:solidFill>
            <a:srgbClr val="FFFF00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 sz="1000" b="1">
              <a:latin typeface="Helvetica"/>
              <a:cs typeface="Helvetica"/>
            </a:endParaRPr>
          </a:p>
        </p:txBody>
      </p:sp>
      <p:sp>
        <p:nvSpPr>
          <p:cNvPr id="366" name="Rectangle 29">
            <a:extLst>
              <a:ext uri="{FF2B5EF4-FFF2-40B4-BE49-F238E27FC236}">
                <a16:creationId xmlns:a16="http://schemas.microsoft.com/office/drawing/2014/main" id="{B41C8028-7F04-3645-8788-AA0B546D67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49644" y="4614334"/>
            <a:ext cx="1056926" cy="212474"/>
          </a:xfrm>
          <a:prstGeom prst="rect">
            <a:avLst/>
          </a:prstGeom>
          <a:solidFill>
            <a:srgbClr val="008000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 sz="1000" b="1">
              <a:solidFill>
                <a:srgbClr val="FF0000"/>
              </a:solidFill>
              <a:latin typeface="Helvetica"/>
              <a:cs typeface="Helvetica"/>
            </a:endParaRPr>
          </a:p>
        </p:txBody>
      </p:sp>
      <p:sp>
        <p:nvSpPr>
          <p:cNvPr id="367" name="Rectangle 42">
            <a:extLst>
              <a:ext uri="{FF2B5EF4-FFF2-40B4-BE49-F238E27FC236}">
                <a16:creationId xmlns:a16="http://schemas.microsoft.com/office/drawing/2014/main" id="{75486859-C1F8-4343-9A48-096C5CCCF4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99708" y="4614334"/>
            <a:ext cx="149936" cy="212474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 sz="1000" b="1">
              <a:latin typeface="Helvetica"/>
              <a:cs typeface="Helvetica"/>
            </a:endParaRPr>
          </a:p>
        </p:txBody>
      </p:sp>
      <p:sp>
        <p:nvSpPr>
          <p:cNvPr id="368" name="Rectangle 44">
            <a:extLst>
              <a:ext uri="{FF2B5EF4-FFF2-40B4-BE49-F238E27FC236}">
                <a16:creationId xmlns:a16="http://schemas.microsoft.com/office/drawing/2014/main" id="{95E8CE6D-F5CE-9942-8BC9-55C4DD7C21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06571" y="4614334"/>
            <a:ext cx="240881" cy="212474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 sz="1000" b="1">
              <a:latin typeface="Helvetica"/>
              <a:cs typeface="Helvetica"/>
            </a:endParaRPr>
          </a:p>
        </p:txBody>
      </p:sp>
      <p:sp>
        <p:nvSpPr>
          <p:cNvPr id="369" name="Rectangle 46">
            <a:extLst>
              <a:ext uri="{FF2B5EF4-FFF2-40B4-BE49-F238E27FC236}">
                <a16:creationId xmlns:a16="http://schemas.microsoft.com/office/drawing/2014/main" id="{4E7AFE3D-EA07-9241-885C-9FAF808DF4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13690" y="4614334"/>
            <a:ext cx="326910" cy="212474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 sz="1000" b="1">
              <a:solidFill>
                <a:srgbClr val="7030A0"/>
              </a:solidFill>
              <a:latin typeface="Helvetica"/>
              <a:cs typeface="Helvetica"/>
            </a:endParaRPr>
          </a:p>
        </p:txBody>
      </p:sp>
      <p:sp>
        <p:nvSpPr>
          <p:cNvPr id="370" name="Line 47">
            <a:extLst>
              <a:ext uri="{FF2B5EF4-FFF2-40B4-BE49-F238E27FC236}">
                <a16:creationId xmlns:a16="http://schemas.microsoft.com/office/drawing/2014/main" id="{1D5A589C-FA3D-E949-8D69-AC28D8E06D6E}"/>
              </a:ext>
            </a:extLst>
          </p:cNvPr>
          <p:cNvSpPr>
            <a:spLocks noChangeShapeType="1"/>
          </p:cNvSpPr>
          <p:nvPr/>
        </p:nvSpPr>
        <p:spPr bwMode="auto">
          <a:xfrm>
            <a:off x="5540599" y="4723041"/>
            <a:ext cx="34412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 sz="1000" b="1">
              <a:solidFill>
                <a:srgbClr val="7030A0"/>
              </a:solidFill>
              <a:latin typeface="Helvetica"/>
              <a:cs typeface="Helvetica"/>
            </a:endParaRPr>
          </a:p>
        </p:txBody>
      </p:sp>
      <p:sp>
        <p:nvSpPr>
          <p:cNvPr id="371" name="Text Box 24">
            <a:extLst>
              <a:ext uri="{FF2B5EF4-FFF2-40B4-BE49-F238E27FC236}">
                <a16:creationId xmlns:a16="http://schemas.microsoft.com/office/drawing/2014/main" id="{4A0660F8-0FF4-AE41-BDD5-F465CD96E4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08263" y="4597395"/>
            <a:ext cx="63428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/>
            <a:r>
              <a:rPr lang="en-US" altLang="ja-JP" sz="1400" b="1" dirty="0">
                <a:solidFill>
                  <a:srgbClr val="7030A0"/>
                </a:solidFill>
                <a:latin typeface="Helvetica"/>
                <a:cs typeface="Helvetica"/>
              </a:rPr>
              <a:t>Flag</a:t>
            </a:r>
          </a:p>
        </p:txBody>
      </p:sp>
      <p:sp>
        <p:nvSpPr>
          <p:cNvPr id="372" name="Text Box 40">
            <a:extLst>
              <a:ext uri="{FF2B5EF4-FFF2-40B4-BE49-F238E27FC236}">
                <a16:creationId xmlns:a16="http://schemas.microsoft.com/office/drawing/2014/main" id="{BACA2F0C-D2AF-2B46-9441-EB5F818983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63366" y="4567578"/>
            <a:ext cx="113427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r"/>
            <a:r>
              <a:rPr lang="en-US" altLang="ja-JP" sz="1400" b="1" dirty="0" err="1">
                <a:latin typeface="Helvetica"/>
                <a:cs typeface="Helvetica"/>
              </a:rPr>
              <a:t>hw</a:t>
            </a:r>
            <a:r>
              <a:rPr lang="en-US" altLang="ja-JP" sz="1400" b="1" dirty="0">
                <a:latin typeface="Helvetica"/>
                <a:cs typeface="Helvetica"/>
              </a:rPr>
              <a:t>/</a:t>
            </a:r>
            <a:r>
              <a:rPr lang="en-US" altLang="ja-JP" sz="1400" b="1" dirty="0" err="1">
                <a:latin typeface="Helvetica"/>
                <a:cs typeface="Helvetica"/>
              </a:rPr>
              <a:t>oTM</a:t>
            </a:r>
            <a:endParaRPr lang="en-US" altLang="ja-JP" sz="1400" b="1" dirty="0">
              <a:latin typeface="Helvetica"/>
              <a:cs typeface="Helvetica"/>
            </a:endParaRPr>
          </a:p>
        </p:txBody>
      </p:sp>
      <p:sp>
        <p:nvSpPr>
          <p:cNvPr id="409" name="Text Box 24">
            <a:extLst>
              <a:ext uri="{FF2B5EF4-FFF2-40B4-BE49-F238E27FC236}">
                <a16:creationId xmlns:a16="http://schemas.microsoft.com/office/drawing/2014/main" id="{165C7510-55E5-D846-9365-86E6B36F2D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00274" y="3901752"/>
            <a:ext cx="63428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/>
            <a:r>
              <a:rPr lang="en-US" altLang="ja-JP" sz="1400" b="1" dirty="0">
                <a:solidFill>
                  <a:srgbClr val="7030A0"/>
                </a:solidFill>
                <a:latin typeface="Helvetica"/>
                <a:cs typeface="Helvetica"/>
              </a:rPr>
              <a:t>Flag</a:t>
            </a:r>
          </a:p>
        </p:txBody>
      </p:sp>
      <p:grpSp>
        <p:nvGrpSpPr>
          <p:cNvPr id="410" name="図形グループ 69">
            <a:extLst>
              <a:ext uri="{FF2B5EF4-FFF2-40B4-BE49-F238E27FC236}">
                <a16:creationId xmlns:a16="http://schemas.microsoft.com/office/drawing/2014/main" id="{2EE88602-DD94-DA46-BB23-AE1CEC82CB9B}"/>
              </a:ext>
            </a:extLst>
          </p:cNvPr>
          <p:cNvGrpSpPr/>
          <p:nvPr/>
        </p:nvGrpSpPr>
        <p:grpSpPr>
          <a:xfrm>
            <a:off x="2973864" y="3937488"/>
            <a:ext cx="2593158" cy="212474"/>
            <a:chOff x="4855563" y="1423773"/>
            <a:chExt cx="2593158" cy="212474"/>
          </a:xfrm>
        </p:grpSpPr>
        <p:sp>
          <p:nvSpPr>
            <p:cNvPr id="451" name="Rectangle 25">
              <a:extLst>
                <a:ext uri="{FF2B5EF4-FFF2-40B4-BE49-F238E27FC236}">
                  <a16:creationId xmlns:a16="http://schemas.microsoft.com/office/drawing/2014/main" id="{179814AE-33E0-9A48-A089-C1AE3D0122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55563" y="1480597"/>
              <a:ext cx="29495" cy="103767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ja-JP" altLang="en-US" sz="1000" b="1">
                <a:latin typeface="Helvetica"/>
                <a:cs typeface="Helvetica"/>
              </a:endParaRPr>
            </a:p>
          </p:txBody>
        </p:sp>
        <p:sp>
          <p:nvSpPr>
            <p:cNvPr id="452" name="Rectangle 26">
              <a:extLst>
                <a:ext uri="{FF2B5EF4-FFF2-40B4-BE49-F238E27FC236}">
                  <a16:creationId xmlns:a16="http://schemas.microsoft.com/office/drawing/2014/main" id="{636D016A-2B1C-0D41-B955-76F352B2FB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87517" y="1480597"/>
              <a:ext cx="152394" cy="103767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ja-JP" altLang="en-US" sz="1000" b="1">
                <a:latin typeface="Helvetica"/>
                <a:cs typeface="Helvetica"/>
              </a:endParaRPr>
            </a:p>
          </p:txBody>
        </p:sp>
        <p:sp>
          <p:nvSpPr>
            <p:cNvPr id="453" name="Rectangle 27">
              <a:extLst>
                <a:ext uri="{FF2B5EF4-FFF2-40B4-BE49-F238E27FC236}">
                  <a16:creationId xmlns:a16="http://schemas.microsoft.com/office/drawing/2014/main" id="{AA3BF7A2-63AD-F04D-8E58-3849C96FB0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39911" y="1480597"/>
              <a:ext cx="233507" cy="103767"/>
            </a:xfrm>
            <a:prstGeom prst="rect">
              <a:avLst/>
            </a:prstGeom>
            <a:solidFill>
              <a:schemeClr val="folHlink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ja-JP" altLang="en-US" sz="1000" b="1">
                <a:latin typeface="Helvetica"/>
                <a:cs typeface="Helvetica"/>
              </a:endParaRPr>
            </a:p>
          </p:txBody>
        </p:sp>
        <p:sp>
          <p:nvSpPr>
            <p:cNvPr id="454" name="Rectangle 28">
              <a:extLst>
                <a:ext uri="{FF2B5EF4-FFF2-40B4-BE49-F238E27FC236}">
                  <a16:creationId xmlns:a16="http://schemas.microsoft.com/office/drawing/2014/main" id="{B50558DB-913F-BD4A-B030-D642048E63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6078" y="1423773"/>
              <a:ext cx="361322" cy="212474"/>
            </a:xfrm>
            <a:prstGeom prst="rect">
              <a:avLst/>
            </a:prstGeom>
            <a:solidFill>
              <a:srgbClr val="FFFF00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ja-JP" altLang="en-US" sz="1000" b="1">
                <a:latin typeface="Helvetica"/>
                <a:cs typeface="Helvetica"/>
              </a:endParaRPr>
            </a:p>
          </p:txBody>
        </p:sp>
        <p:sp>
          <p:nvSpPr>
            <p:cNvPr id="455" name="Rectangle 29">
              <a:extLst>
                <a:ext uri="{FF2B5EF4-FFF2-40B4-BE49-F238E27FC236}">
                  <a16:creationId xmlns:a16="http://schemas.microsoft.com/office/drawing/2014/main" id="{292FE3AF-7A2D-9646-BC58-371B6C7A04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23354" y="1423773"/>
              <a:ext cx="1056926" cy="212474"/>
            </a:xfrm>
            <a:prstGeom prst="rect">
              <a:avLst/>
            </a:prstGeom>
            <a:solidFill>
              <a:srgbClr val="008000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ja-JP" altLang="en-US" sz="1000" b="1">
                <a:solidFill>
                  <a:srgbClr val="FF0000"/>
                </a:solidFill>
                <a:latin typeface="Helvetica"/>
                <a:cs typeface="Helvetica"/>
              </a:endParaRPr>
            </a:p>
          </p:txBody>
        </p:sp>
        <p:sp>
          <p:nvSpPr>
            <p:cNvPr id="456" name="Rectangle 42">
              <a:extLst>
                <a:ext uri="{FF2B5EF4-FFF2-40B4-BE49-F238E27FC236}">
                  <a16:creationId xmlns:a16="http://schemas.microsoft.com/office/drawing/2014/main" id="{A0CF019F-4FCF-A646-A066-D41A528887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73418" y="1423773"/>
              <a:ext cx="149936" cy="212474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ja-JP" altLang="en-US" sz="1000" b="1">
                <a:latin typeface="Helvetica"/>
                <a:cs typeface="Helvetica"/>
              </a:endParaRPr>
            </a:p>
          </p:txBody>
        </p:sp>
        <p:sp>
          <p:nvSpPr>
            <p:cNvPr id="457" name="Rectangle 44">
              <a:extLst>
                <a:ext uri="{FF2B5EF4-FFF2-40B4-BE49-F238E27FC236}">
                  <a16:creationId xmlns:a16="http://schemas.microsoft.com/office/drawing/2014/main" id="{972FADAF-A3E1-BB4C-A919-88D8EB0E10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80281" y="1423773"/>
              <a:ext cx="240881" cy="212474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ja-JP" altLang="en-US" sz="1000" b="1">
                <a:latin typeface="Helvetica"/>
                <a:cs typeface="Helvetica"/>
              </a:endParaRPr>
            </a:p>
          </p:txBody>
        </p:sp>
        <p:sp>
          <p:nvSpPr>
            <p:cNvPr id="458" name="Rectangle 46">
              <a:extLst>
                <a:ext uri="{FF2B5EF4-FFF2-40B4-BE49-F238E27FC236}">
                  <a16:creationId xmlns:a16="http://schemas.microsoft.com/office/drawing/2014/main" id="{61DEEFE3-6223-6243-821E-F64303E31E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87400" y="1423773"/>
              <a:ext cx="326910" cy="212474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ja-JP" altLang="en-US" sz="1000" b="1">
                <a:latin typeface="Helvetica"/>
                <a:cs typeface="Helvetica"/>
              </a:endParaRPr>
            </a:p>
          </p:txBody>
        </p:sp>
        <p:sp>
          <p:nvSpPr>
            <p:cNvPr id="459" name="Line 47">
              <a:extLst>
                <a:ext uri="{FF2B5EF4-FFF2-40B4-BE49-F238E27FC236}">
                  <a16:creationId xmlns:a16="http://schemas.microsoft.com/office/drawing/2014/main" id="{D42DEE17-179B-C549-9B6C-285F77343C9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414309" y="1532480"/>
              <a:ext cx="34412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ja-JP" altLang="en-US" sz="1000" b="1">
                <a:latin typeface="Helvetica"/>
                <a:cs typeface="Helvetica"/>
              </a:endParaRPr>
            </a:p>
          </p:txBody>
        </p:sp>
      </p:grpSp>
      <p:sp>
        <p:nvSpPr>
          <p:cNvPr id="413" name="正方形/長方形 412">
            <a:extLst>
              <a:ext uri="{FF2B5EF4-FFF2-40B4-BE49-F238E27FC236}">
                <a16:creationId xmlns:a16="http://schemas.microsoft.com/office/drawing/2014/main" id="{288755E1-12D8-0A47-A2CF-BFC4E4BF8C06}"/>
              </a:ext>
            </a:extLst>
          </p:cNvPr>
          <p:cNvSpPr/>
          <p:nvPr/>
        </p:nvSpPr>
        <p:spPr>
          <a:xfrm>
            <a:off x="3078986" y="4105761"/>
            <a:ext cx="51328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b="1" dirty="0">
                <a:solidFill>
                  <a:srgbClr val="0070C0"/>
                </a:solidFill>
                <a:latin typeface="Helvetica"/>
                <a:cs typeface="Helvetica"/>
              </a:rPr>
              <a:t>N87</a:t>
            </a:r>
            <a:endParaRPr lang="ja-JP" altLang="en-US" sz="1400">
              <a:solidFill>
                <a:srgbClr val="0070C0"/>
              </a:solidFill>
            </a:endParaRPr>
          </a:p>
        </p:txBody>
      </p:sp>
      <p:grpSp>
        <p:nvGrpSpPr>
          <p:cNvPr id="417" name="グループ化 416">
            <a:extLst>
              <a:ext uri="{FF2B5EF4-FFF2-40B4-BE49-F238E27FC236}">
                <a16:creationId xmlns:a16="http://schemas.microsoft.com/office/drawing/2014/main" id="{B65A4399-0D53-B347-B001-B5E9231CD419}"/>
              </a:ext>
            </a:extLst>
          </p:cNvPr>
          <p:cNvGrpSpPr/>
          <p:nvPr/>
        </p:nvGrpSpPr>
        <p:grpSpPr>
          <a:xfrm>
            <a:off x="3256750" y="3581297"/>
            <a:ext cx="187024" cy="415996"/>
            <a:chOff x="1701011" y="1955089"/>
            <a:chExt cx="187024" cy="415996"/>
          </a:xfrm>
        </p:grpSpPr>
        <p:cxnSp>
          <p:nvCxnSpPr>
            <p:cNvPr id="419" name="直線コネクタ 418">
              <a:extLst>
                <a:ext uri="{FF2B5EF4-FFF2-40B4-BE49-F238E27FC236}">
                  <a16:creationId xmlns:a16="http://schemas.microsoft.com/office/drawing/2014/main" id="{DD53F9DB-F435-F54F-87B0-57FF363B3AF0}"/>
                </a:ext>
              </a:extLst>
            </p:cNvPr>
            <p:cNvCxnSpPr/>
            <p:nvPr/>
          </p:nvCxnSpPr>
          <p:spPr>
            <a:xfrm flipV="1">
              <a:off x="1794523" y="2235308"/>
              <a:ext cx="0" cy="135777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0" name="直線コネクタ 419">
              <a:extLst>
                <a:ext uri="{FF2B5EF4-FFF2-40B4-BE49-F238E27FC236}">
                  <a16:creationId xmlns:a16="http://schemas.microsoft.com/office/drawing/2014/main" id="{31F0CA79-BB07-7745-B576-995AEDA3504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701011" y="2118267"/>
              <a:ext cx="93436" cy="117042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1" name="直線コネクタ 420">
              <a:extLst>
                <a:ext uri="{FF2B5EF4-FFF2-40B4-BE49-F238E27FC236}">
                  <a16:creationId xmlns:a16="http://schemas.microsoft.com/office/drawing/2014/main" id="{9FDDBEA6-5588-8245-8F34-27D020D616A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94447" y="2097719"/>
              <a:ext cx="93588" cy="146685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2" name="直線コネクタ 421">
              <a:extLst>
                <a:ext uri="{FF2B5EF4-FFF2-40B4-BE49-F238E27FC236}">
                  <a16:creationId xmlns:a16="http://schemas.microsoft.com/office/drawing/2014/main" id="{5105B094-891A-1541-A105-A555CF38F4E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785711" y="2097720"/>
              <a:ext cx="57363" cy="8695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3" name="直線コネクタ 422">
              <a:extLst>
                <a:ext uri="{FF2B5EF4-FFF2-40B4-BE49-F238E27FC236}">
                  <a16:creationId xmlns:a16="http://schemas.microsoft.com/office/drawing/2014/main" id="{8F798C2F-860A-944F-B0A0-D22B8E141DB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04186" y="2018049"/>
              <a:ext cx="0" cy="10863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4" name="直線コネクタ 423">
              <a:extLst>
                <a:ext uri="{FF2B5EF4-FFF2-40B4-BE49-F238E27FC236}">
                  <a16:creationId xmlns:a16="http://schemas.microsoft.com/office/drawing/2014/main" id="{262AE1E7-901F-B24F-B86F-349D719DC10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786450" y="2018049"/>
              <a:ext cx="0" cy="87743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5" name="直線コネクタ 424">
              <a:extLst>
                <a:ext uri="{FF2B5EF4-FFF2-40B4-BE49-F238E27FC236}">
                  <a16:creationId xmlns:a16="http://schemas.microsoft.com/office/drawing/2014/main" id="{BA319DE4-4FB7-EC4D-9B54-A412907F05B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887580" y="2019404"/>
              <a:ext cx="0" cy="87743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6" name="直線コネクタ 425">
              <a:extLst>
                <a:ext uri="{FF2B5EF4-FFF2-40B4-BE49-F238E27FC236}">
                  <a16:creationId xmlns:a16="http://schemas.microsoft.com/office/drawing/2014/main" id="{7795CB8F-8707-8147-8FF9-81A614C71A5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01807" y="1955089"/>
              <a:ext cx="0" cy="66135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25" name="Text Box 40">
            <a:extLst>
              <a:ext uri="{FF2B5EF4-FFF2-40B4-BE49-F238E27FC236}">
                <a16:creationId xmlns:a16="http://schemas.microsoft.com/office/drawing/2014/main" id="{0EBE9EC7-447B-AE47-AF08-00C62CC7BF38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7685857" y="2162957"/>
            <a:ext cx="68443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altLang="ja-JP" sz="1200" b="1" dirty="0">
                <a:latin typeface="Helvetica"/>
                <a:cs typeface="Helvetica"/>
              </a:rPr>
              <a:t>hN87K</a:t>
            </a:r>
          </a:p>
        </p:txBody>
      </p:sp>
      <p:sp>
        <p:nvSpPr>
          <p:cNvPr id="626" name="Text Box 40">
            <a:extLst>
              <a:ext uri="{FF2B5EF4-FFF2-40B4-BE49-F238E27FC236}">
                <a16:creationId xmlns:a16="http://schemas.microsoft.com/office/drawing/2014/main" id="{4AB07166-0675-5C4C-9BB7-53D9A6FAA627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6940746" y="1944379"/>
            <a:ext cx="112158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altLang="ja-JP" sz="1200" b="1" dirty="0">
                <a:latin typeface="Helvetica"/>
                <a:cs typeface="Helvetica"/>
              </a:rPr>
              <a:t>hGALNTL5</a:t>
            </a:r>
          </a:p>
        </p:txBody>
      </p:sp>
      <p:sp>
        <p:nvSpPr>
          <p:cNvPr id="627" name="Text Box 40">
            <a:extLst>
              <a:ext uri="{FF2B5EF4-FFF2-40B4-BE49-F238E27FC236}">
                <a16:creationId xmlns:a16="http://schemas.microsoft.com/office/drawing/2014/main" id="{376B3B0A-0DFC-FB47-941B-33961042C75A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7358864" y="2099230"/>
            <a:ext cx="81188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altLang="ja-JP" sz="1200" b="1" dirty="0" err="1">
                <a:latin typeface="Helvetica"/>
                <a:cs typeface="Helvetica"/>
              </a:rPr>
              <a:t>hw</a:t>
            </a:r>
            <a:r>
              <a:rPr lang="en-US" altLang="ja-JP" sz="1200" b="1" dirty="0">
                <a:latin typeface="Helvetica"/>
                <a:cs typeface="Helvetica"/>
              </a:rPr>
              <a:t>/</a:t>
            </a:r>
            <a:r>
              <a:rPr lang="en-US" altLang="ja-JP" sz="1200" b="1" dirty="0" err="1">
                <a:latin typeface="Helvetica"/>
                <a:cs typeface="Helvetica"/>
              </a:rPr>
              <a:t>oM</a:t>
            </a:r>
            <a:endParaRPr lang="en-US" altLang="ja-JP" sz="1200" b="1" dirty="0">
              <a:latin typeface="Helvetica"/>
              <a:cs typeface="Helvetica"/>
            </a:endParaRPr>
          </a:p>
        </p:txBody>
      </p:sp>
      <p:sp>
        <p:nvSpPr>
          <p:cNvPr id="628" name="Text Box 40">
            <a:extLst>
              <a:ext uri="{FF2B5EF4-FFF2-40B4-BE49-F238E27FC236}">
                <a16:creationId xmlns:a16="http://schemas.microsoft.com/office/drawing/2014/main" id="{1D039CA9-95D0-9F43-8411-FCEFD2840C53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6813911" y="2080811"/>
            <a:ext cx="84872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altLang="ja-JP" sz="1200" b="1" dirty="0">
                <a:latin typeface="Helvetica"/>
                <a:cs typeface="Helvetica"/>
              </a:rPr>
              <a:t>Control</a:t>
            </a:r>
          </a:p>
        </p:txBody>
      </p:sp>
      <p:sp>
        <p:nvSpPr>
          <p:cNvPr id="633" name="テキスト ボックス 632">
            <a:extLst>
              <a:ext uri="{FF2B5EF4-FFF2-40B4-BE49-F238E27FC236}">
                <a16:creationId xmlns:a16="http://schemas.microsoft.com/office/drawing/2014/main" id="{0B87EBBE-BA5C-E943-A2AF-648D0E980365}"/>
              </a:ext>
            </a:extLst>
          </p:cNvPr>
          <p:cNvSpPr txBox="1"/>
          <p:nvPr/>
        </p:nvSpPr>
        <p:spPr>
          <a:xfrm>
            <a:off x="7273229" y="1392003"/>
            <a:ext cx="7061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200" b="1" dirty="0">
                <a:latin typeface="Helvetica"/>
                <a:cs typeface="Helvetica"/>
              </a:rPr>
              <a:t>IP Sup.</a:t>
            </a:r>
            <a:endParaRPr kumimoji="1" lang="ja-JP" altLang="en-US" sz="1200" b="1" dirty="0">
              <a:latin typeface="Helvetica"/>
              <a:cs typeface="Helvetica"/>
            </a:endParaRPr>
          </a:p>
        </p:txBody>
      </p:sp>
      <p:sp>
        <p:nvSpPr>
          <p:cNvPr id="634" name="テキスト ボックス 633">
            <a:extLst>
              <a:ext uri="{FF2B5EF4-FFF2-40B4-BE49-F238E27FC236}">
                <a16:creationId xmlns:a16="http://schemas.microsoft.com/office/drawing/2014/main" id="{EAA7FA19-9CA6-5249-A1DF-109937A290EB}"/>
              </a:ext>
            </a:extLst>
          </p:cNvPr>
          <p:cNvSpPr txBox="1"/>
          <p:nvPr/>
        </p:nvSpPr>
        <p:spPr>
          <a:xfrm>
            <a:off x="8155580" y="1392003"/>
            <a:ext cx="10166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200" b="1" dirty="0">
                <a:latin typeface="Helvetica"/>
                <a:cs typeface="Helvetica"/>
              </a:rPr>
              <a:t>anti-Flag</a:t>
            </a:r>
            <a:r>
              <a:rPr lang="en-US" altLang="ja-JP" sz="1200" b="1" dirty="0">
                <a:latin typeface="Helvetica"/>
                <a:cs typeface="Helvetica"/>
              </a:rPr>
              <a:t> </a:t>
            </a:r>
            <a:r>
              <a:rPr kumimoji="1" lang="en-US" altLang="ja-JP" sz="1200" b="1" dirty="0">
                <a:latin typeface="Helvetica"/>
                <a:cs typeface="Helvetica"/>
              </a:rPr>
              <a:t>IP</a:t>
            </a:r>
            <a:endParaRPr kumimoji="1" lang="ja-JP" altLang="en-US" sz="1200" b="1" dirty="0">
              <a:latin typeface="Helvetica"/>
              <a:cs typeface="Helvetica"/>
            </a:endParaRPr>
          </a:p>
        </p:txBody>
      </p:sp>
      <p:cxnSp>
        <p:nvCxnSpPr>
          <p:cNvPr id="635" name="直線コネクタ 634">
            <a:extLst>
              <a:ext uri="{FF2B5EF4-FFF2-40B4-BE49-F238E27FC236}">
                <a16:creationId xmlns:a16="http://schemas.microsoft.com/office/drawing/2014/main" id="{0A951C04-22E0-F440-861D-F030CDA593D2}"/>
              </a:ext>
            </a:extLst>
          </p:cNvPr>
          <p:cNvCxnSpPr>
            <a:cxnSpLocks/>
          </p:cNvCxnSpPr>
          <p:nvPr/>
        </p:nvCxnSpPr>
        <p:spPr>
          <a:xfrm>
            <a:off x="7155115" y="1672178"/>
            <a:ext cx="942382" cy="0"/>
          </a:xfrm>
          <a:prstGeom prst="line">
            <a:avLst/>
          </a:prstGeom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37" name="Text Box 40">
            <a:extLst>
              <a:ext uri="{FF2B5EF4-FFF2-40B4-BE49-F238E27FC236}">
                <a16:creationId xmlns:a16="http://schemas.microsoft.com/office/drawing/2014/main" id="{16ED31AD-3B09-A749-9684-F8EB4A41562D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8702301" y="2126330"/>
            <a:ext cx="75768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altLang="ja-JP" sz="1200" b="1" dirty="0">
                <a:latin typeface="Helvetica"/>
                <a:cs typeface="Helvetica"/>
              </a:rPr>
              <a:t>hN87K</a:t>
            </a:r>
          </a:p>
        </p:txBody>
      </p:sp>
      <p:sp>
        <p:nvSpPr>
          <p:cNvPr id="638" name="Text Box 40">
            <a:extLst>
              <a:ext uri="{FF2B5EF4-FFF2-40B4-BE49-F238E27FC236}">
                <a16:creationId xmlns:a16="http://schemas.microsoft.com/office/drawing/2014/main" id="{E361CB0B-963E-C14A-A104-0C30AAC275D2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8033488" y="1984054"/>
            <a:ext cx="104223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altLang="ja-JP" sz="1200" b="1" dirty="0">
                <a:latin typeface="Helvetica"/>
                <a:cs typeface="Helvetica"/>
              </a:rPr>
              <a:t>hGALNTL5</a:t>
            </a:r>
          </a:p>
        </p:txBody>
      </p:sp>
      <p:sp>
        <p:nvSpPr>
          <p:cNvPr id="639" name="Text Box 40">
            <a:extLst>
              <a:ext uri="{FF2B5EF4-FFF2-40B4-BE49-F238E27FC236}">
                <a16:creationId xmlns:a16="http://schemas.microsoft.com/office/drawing/2014/main" id="{70FC7425-7EFD-8140-A713-1CAD1B4D45A6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8411932" y="2099230"/>
            <a:ext cx="81188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altLang="ja-JP" sz="1200" b="1" dirty="0" err="1">
                <a:latin typeface="Helvetica"/>
                <a:cs typeface="Helvetica"/>
              </a:rPr>
              <a:t>hw</a:t>
            </a:r>
            <a:r>
              <a:rPr lang="en-US" altLang="ja-JP" sz="1200" b="1" dirty="0">
                <a:latin typeface="Helvetica"/>
                <a:cs typeface="Helvetica"/>
              </a:rPr>
              <a:t>/</a:t>
            </a:r>
            <a:r>
              <a:rPr lang="en-US" altLang="ja-JP" sz="1200" b="1" dirty="0" err="1">
                <a:latin typeface="Helvetica"/>
                <a:cs typeface="Helvetica"/>
              </a:rPr>
              <a:t>oT</a:t>
            </a:r>
            <a:endParaRPr lang="en-US" altLang="ja-JP" sz="1200" b="1" dirty="0">
              <a:latin typeface="Helvetica"/>
              <a:cs typeface="Helvetica"/>
            </a:endParaRPr>
          </a:p>
        </p:txBody>
      </p:sp>
      <p:sp>
        <p:nvSpPr>
          <p:cNvPr id="640" name="Text Box 40">
            <a:extLst>
              <a:ext uri="{FF2B5EF4-FFF2-40B4-BE49-F238E27FC236}">
                <a16:creationId xmlns:a16="http://schemas.microsoft.com/office/drawing/2014/main" id="{C367A052-1CD1-7B4D-AD5F-250080B6DC71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7866979" y="2080811"/>
            <a:ext cx="84872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altLang="ja-JP" sz="1200" b="1" dirty="0">
                <a:latin typeface="Helvetica"/>
                <a:cs typeface="Helvetica"/>
              </a:rPr>
              <a:t>Control</a:t>
            </a:r>
          </a:p>
        </p:txBody>
      </p:sp>
      <p:sp>
        <p:nvSpPr>
          <p:cNvPr id="641" name="Text Box 40">
            <a:extLst>
              <a:ext uri="{FF2B5EF4-FFF2-40B4-BE49-F238E27FC236}">
                <a16:creationId xmlns:a16="http://schemas.microsoft.com/office/drawing/2014/main" id="{CB9D60ED-02AD-C84D-85CD-D39B2BFBB0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35888" y="4110790"/>
            <a:ext cx="93314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altLang="ja-JP" sz="1200" b="1" dirty="0">
                <a:latin typeface="Helvetica"/>
                <a:cs typeface="Helvetica"/>
              </a:rPr>
              <a:t>anti-Flag</a:t>
            </a:r>
          </a:p>
        </p:txBody>
      </p:sp>
      <p:sp>
        <p:nvSpPr>
          <p:cNvPr id="642" name="テキスト ボックス 641">
            <a:extLst>
              <a:ext uri="{FF2B5EF4-FFF2-40B4-BE49-F238E27FC236}">
                <a16:creationId xmlns:a16="http://schemas.microsoft.com/office/drawing/2014/main" id="{7B64CDC1-2349-844F-9462-E9A1E685B62C}"/>
              </a:ext>
            </a:extLst>
          </p:cNvPr>
          <p:cNvSpPr txBox="1"/>
          <p:nvPr/>
        </p:nvSpPr>
        <p:spPr>
          <a:xfrm>
            <a:off x="9235888" y="2880558"/>
            <a:ext cx="13102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b="1" dirty="0">
                <a:latin typeface="Helvetica"/>
                <a:cs typeface="Helvetica"/>
              </a:rPr>
              <a:t>anti-</a:t>
            </a:r>
            <a:r>
              <a:rPr kumimoji="1" lang="en-US" altLang="ja-JP" sz="1200" b="1" dirty="0" err="1">
                <a:latin typeface="Helvetica"/>
                <a:cs typeface="Helvetica"/>
              </a:rPr>
              <a:t>Calnexin</a:t>
            </a:r>
            <a:endParaRPr kumimoji="1" lang="ja-JP" altLang="en-US" sz="1200" b="1" dirty="0">
              <a:latin typeface="Helvetica"/>
              <a:cs typeface="Helvetica"/>
            </a:endParaRPr>
          </a:p>
        </p:txBody>
      </p:sp>
      <p:sp>
        <p:nvSpPr>
          <p:cNvPr id="206" name="Text Box 40">
            <a:extLst>
              <a:ext uri="{FF2B5EF4-FFF2-40B4-BE49-F238E27FC236}">
                <a16:creationId xmlns:a16="http://schemas.microsoft.com/office/drawing/2014/main" id="{36166F11-BD26-7D42-AB89-6E61D02B29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57987" y="5256302"/>
            <a:ext cx="163965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r"/>
            <a:r>
              <a:rPr lang="en-US" altLang="ja-JP" sz="1400" b="1" dirty="0">
                <a:latin typeface="Helvetica"/>
                <a:cs typeface="Helvetica"/>
              </a:rPr>
              <a:t>hN87K</a:t>
            </a:r>
          </a:p>
        </p:txBody>
      </p:sp>
      <p:sp>
        <p:nvSpPr>
          <p:cNvPr id="207" name="Text Box 24">
            <a:extLst>
              <a:ext uri="{FF2B5EF4-FFF2-40B4-BE49-F238E27FC236}">
                <a16:creationId xmlns:a16="http://schemas.microsoft.com/office/drawing/2014/main" id="{6DCAC517-8B17-6442-8C5D-C231CA92FA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03814" y="5266271"/>
            <a:ext cx="63428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/>
            <a:r>
              <a:rPr lang="en-US" altLang="ja-JP" sz="1400" b="1" dirty="0">
                <a:solidFill>
                  <a:srgbClr val="7030A0"/>
                </a:solidFill>
                <a:latin typeface="Helvetica"/>
                <a:cs typeface="Helvetica"/>
              </a:rPr>
              <a:t>Flag</a:t>
            </a:r>
          </a:p>
        </p:txBody>
      </p:sp>
      <p:grpSp>
        <p:nvGrpSpPr>
          <p:cNvPr id="208" name="図形グループ 69">
            <a:extLst>
              <a:ext uri="{FF2B5EF4-FFF2-40B4-BE49-F238E27FC236}">
                <a16:creationId xmlns:a16="http://schemas.microsoft.com/office/drawing/2014/main" id="{D62D1D56-C3AE-8445-9B67-D74E8DE64253}"/>
              </a:ext>
            </a:extLst>
          </p:cNvPr>
          <p:cNvGrpSpPr/>
          <p:nvPr/>
        </p:nvGrpSpPr>
        <p:grpSpPr>
          <a:xfrm>
            <a:off x="2977404" y="5302007"/>
            <a:ext cx="2593158" cy="212474"/>
            <a:chOff x="4855563" y="1423773"/>
            <a:chExt cx="2593158" cy="212474"/>
          </a:xfrm>
        </p:grpSpPr>
        <p:sp>
          <p:nvSpPr>
            <p:cNvPr id="209" name="Rectangle 25">
              <a:extLst>
                <a:ext uri="{FF2B5EF4-FFF2-40B4-BE49-F238E27FC236}">
                  <a16:creationId xmlns:a16="http://schemas.microsoft.com/office/drawing/2014/main" id="{A0B28017-0CDC-504F-B6A4-844AAECFE9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55563" y="1480597"/>
              <a:ext cx="29495" cy="103767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ja-JP" altLang="en-US" sz="1000" b="1">
                <a:latin typeface="Helvetica"/>
                <a:cs typeface="Helvetica"/>
              </a:endParaRPr>
            </a:p>
          </p:txBody>
        </p:sp>
        <p:sp>
          <p:nvSpPr>
            <p:cNvPr id="210" name="Rectangle 26">
              <a:extLst>
                <a:ext uri="{FF2B5EF4-FFF2-40B4-BE49-F238E27FC236}">
                  <a16:creationId xmlns:a16="http://schemas.microsoft.com/office/drawing/2014/main" id="{10106A67-82BE-1441-9A76-8F3258F145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87517" y="1480597"/>
              <a:ext cx="152394" cy="103767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ja-JP" altLang="en-US" sz="1000" b="1">
                <a:latin typeface="Helvetica"/>
                <a:cs typeface="Helvetica"/>
              </a:endParaRPr>
            </a:p>
          </p:txBody>
        </p:sp>
        <p:sp>
          <p:nvSpPr>
            <p:cNvPr id="211" name="Rectangle 27">
              <a:extLst>
                <a:ext uri="{FF2B5EF4-FFF2-40B4-BE49-F238E27FC236}">
                  <a16:creationId xmlns:a16="http://schemas.microsoft.com/office/drawing/2014/main" id="{9EC149E9-EDEA-B94F-9BB3-22FAD7A8A3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39911" y="1480597"/>
              <a:ext cx="233507" cy="103767"/>
            </a:xfrm>
            <a:prstGeom prst="rect">
              <a:avLst/>
            </a:prstGeom>
            <a:solidFill>
              <a:schemeClr val="folHlink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ja-JP" altLang="en-US" sz="1000" b="1">
                <a:latin typeface="Helvetica"/>
                <a:cs typeface="Helvetica"/>
              </a:endParaRPr>
            </a:p>
          </p:txBody>
        </p:sp>
        <p:sp>
          <p:nvSpPr>
            <p:cNvPr id="212" name="Rectangle 28">
              <a:extLst>
                <a:ext uri="{FF2B5EF4-FFF2-40B4-BE49-F238E27FC236}">
                  <a16:creationId xmlns:a16="http://schemas.microsoft.com/office/drawing/2014/main" id="{5176D104-0E54-0343-BFEE-B9A03208EB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6078" y="1423773"/>
              <a:ext cx="361322" cy="212474"/>
            </a:xfrm>
            <a:prstGeom prst="rect">
              <a:avLst/>
            </a:prstGeom>
            <a:solidFill>
              <a:srgbClr val="FFFF00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ja-JP" altLang="en-US" sz="1000" b="1">
                <a:latin typeface="Helvetica"/>
                <a:cs typeface="Helvetica"/>
              </a:endParaRPr>
            </a:p>
          </p:txBody>
        </p:sp>
        <p:sp>
          <p:nvSpPr>
            <p:cNvPr id="213" name="Rectangle 29">
              <a:extLst>
                <a:ext uri="{FF2B5EF4-FFF2-40B4-BE49-F238E27FC236}">
                  <a16:creationId xmlns:a16="http://schemas.microsoft.com/office/drawing/2014/main" id="{0A38BB69-D68C-A540-9E00-5D7FED360A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23354" y="1423773"/>
              <a:ext cx="1056926" cy="212474"/>
            </a:xfrm>
            <a:prstGeom prst="rect">
              <a:avLst/>
            </a:prstGeom>
            <a:solidFill>
              <a:srgbClr val="008000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ja-JP" altLang="en-US" sz="1000" b="1">
                <a:solidFill>
                  <a:srgbClr val="FF0000"/>
                </a:solidFill>
                <a:latin typeface="Helvetica"/>
                <a:cs typeface="Helvetica"/>
              </a:endParaRPr>
            </a:p>
          </p:txBody>
        </p:sp>
        <p:sp>
          <p:nvSpPr>
            <p:cNvPr id="214" name="Rectangle 42">
              <a:extLst>
                <a:ext uri="{FF2B5EF4-FFF2-40B4-BE49-F238E27FC236}">
                  <a16:creationId xmlns:a16="http://schemas.microsoft.com/office/drawing/2014/main" id="{563558AB-CCF4-D64F-AFB2-A8A38D9EB0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73418" y="1423773"/>
              <a:ext cx="149936" cy="212474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ja-JP" altLang="en-US" sz="1000" b="1">
                <a:latin typeface="Helvetica"/>
                <a:cs typeface="Helvetica"/>
              </a:endParaRPr>
            </a:p>
          </p:txBody>
        </p:sp>
        <p:sp>
          <p:nvSpPr>
            <p:cNvPr id="215" name="Rectangle 44">
              <a:extLst>
                <a:ext uri="{FF2B5EF4-FFF2-40B4-BE49-F238E27FC236}">
                  <a16:creationId xmlns:a16="http://schemas.microsoft.com/office/drawing/2014/main" id="{6BDB1FAD-AF4F-6B4D-9913-13ABE8DD1E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80281" y="1423773"/>
              <a:ext cx="240881" cy="212474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ja-JP" altLang="en-US" sz="1000" b="1">
                <a:latin typeface="Helvetica"/>
                <a:cs typeface="Helvetica"/>
              </a:endParaRPr>
            </a:p>
          </p:txBody>
        </p:sp>
        <p:sp>
          <p:nvSpPr>
            <p:cNvPr id="216" name="Rectangle 46">
              <a:extLst>
                <a:ext uri="{FF2B5EF4-FFF2-40B4-BE49-F238E27FC236}">
                  <a16:creationId xmlns:a16="http://schemas.microsoft.com/office/drawing/2014/main" id="{3DBE767B-0826-F647-BA24-07653C2226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87400" y="1423773"/>
              <a:ext cx="326910" cy="212474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ja-JP" altLang="en-US" sz="1000" b="1">
                <a:latin typeface="Helvetica"/>
                <a:cs typeface="Helvetica"/>
              </a:endParaRPr>
            </a:p>
          </p:txBody>
        </p:sp>
        <p:sp>
          <p:nvSpPr>
            <p:cNvPr id="217" name="Line 47">
              <a:extLst>
                <a:ext uri="{FF2B5EF4-FFF2-40B4-BE49-F238E27FC236}">
                  <a16:creationId xmlns:a16="http://schemas.microsoft.com/office/drawing/2014/main" id="{58240E77-88D2-E24F-9A61-8A2B3A33F54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414309" y="1532480"/>
              <a:ext cx="34412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ja-JP" altLang="en-US" sz="1000" b="1">
                <a:latin typeface="Helvetica"/>
                <a:cs typeface="Helvetica"/>
              </a:endParaRPr>
            </a:p>
          </p:txBody>
        </p:sp>
      </p:grpSp>
      <p:sp>
        <p:nvSpPr>
          <p:cNvPr id="218" name="正方形/長方形 217">
            <a:extLst>
              <a:ext uri="{FF2B5EF4-FFF2-40B4-BE49-F238E27FC236}">
                <a16:creationId xmlns:a16="http://schemas.microsoft.com/office/drawing/2014/main" id="{62DE4100-B101-E244-84C1-91DF38913334}"/>
              </a:ext>
            </a:extLst>
          </p:cNvPr>
          <p:cNvSpPr/>
          <p:nvPr/>
        </p:nvSpPr>
        <p:spPr>
          <a:xfrm>
            <a:off x="3029361" y="5491546"/>
            <a:ext cx="64312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b="1" dirty="0">
                <a:solidFill>
                  <a:srgbClr val="FF0000"/>
                </a:solidFill>
                <a:latin typeface="Helvetica"/>
                <a:cs typeface="Helvetica"/>
              </a:rPr>
              <a:t>N87K</a:t>
            </a:r>
            <a:endParaRPr lang="ja-JP" altLang="en-US" sz="1400">
              <a:solidFill>
                <a:srgbClr val="FF0000"/>
              </a:solidFill>
            </a:endParaRPr>
          </a:p>
        </p:txBody>
      </p:sp>
      <p:pic>
        <p:nvPicPr>
          <p:cNvPr id="53" name="図 52">
            <a:extLst>
              <a:ext uri="{FF2B5EF4-FFF2-40B4-BE49-F238E27FC236}">
                <a16:creationId xmlns:a16="http://schemas.microsoft.com/office/drawing/2014/main" id="{6F3F9439-D5AD-7348-B99D-08751B462F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9117" y="1193914"/>
            <a:ext cx="4787867" cy="2003811"/>
          </a:xfrm>
          <a:prstGeom prst="rect">
            <a:avLst/>
          </a:prstGeom>
        </p:spPr>
      </p:pic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459E564C-BA34-2C69-0DC4-F7ED094BD837}"/>
              </a:ext>
            </a:extLst>
          </p:cNvPr>
          <p:cNvCxnSpPr>
            <a:cxnSpLocks/>
          </p:cNvCxnSpPr>
          <p:nvPr/>
        </p:nvCxnSpPr>
        <p:spPr>
          <a:xfrm>
            <a:off x="6109142" y="1657946"/>
            <a:ext cx="259908" cy="0"/>
          </a:xfrm>
          <a:prstGeom prst="line">
            <a:avLst/>
          </a:prstGeom>
          <a:ln w="2222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7E230799-9192-547D-DD6D-137E452BD686}"/>
              </a:ext>
            </a:extLst>
          </p:cNvPr>
          <p:cNvCxnSpPr>
            <a:cxnSpLocks/>
          </p:cNvCxnSpPr>
          <p:nvPr/>
        </p:nvCxnSpPr>
        <p:spPr>
          <a:xfrm>
            <a:off x="6109142" y="1556761"/>
            <a:ext cx="259908" cy="0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3DC7B6FB-7C9F-EFFC-153C-260DB598ABE7}"/>
              </a:ext>
            </a:extLst>
          </p:cNvPr>
          <p:cNvCxnSpPr>
            <a:cxnSpLocks/>
          </p:cNvCxnSpPr>
          <p:nvPr/>
        </p:nvCxnSpPr>
        <p:spPr>
          <a:xfrm>
            <a:off x="2465841" y="2302197"/>
            <a:ext cx="4027034" cy="0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A5F1BC5A-354F-FDD5-6BC0-867D880D16DD}"/>
              </a:ext>
            </a:extLst>
          </p:cNvPr>
          <p:cNvCxnSpPr>
            <a:cxnSpLocks/>
          </p:cNvCxnSpPr>
          <p:nvPr/>
        </p:nvCxnSpPr>
        <p:spPr>
          <a:xfrm flipV="1">
            <a:off x="3263766" y="2247997"/>
            <a:ext cx="0" cy="608137"/>
          </a:xfrm>
          <a:prstGeom prst="line">
            <a:avLst/>
          </a:prstGeom>
          <a:ln w="2222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6ACCD5C8-52E2-B6B3-A2FC-482C504DBF1D}"/>
              </a:ext>
            </a:extLst>
          </p:cNvPr>
          <p:cNvCxnSpPr>
            <a:cxnSpLocks/>
          </p:cNvCxnSpPr>
          <p:nvPr/>
        </p:nvCxnSpPr>
        <p:spPr>
          <a:xfrm flipV="1">
            <a:off x="3918264" y="2635520"/>
            <a:ext cx="0" cy="220614"/>
          </a:xfrm>
          <a:prstGeom prst="line">
            <a:avLst/>
          </a:prstGeom>
          <a:ln w="2222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図 14">
            <a:extLst>
              <a:ext uri="{FF2B5EF4-FFF2-40B4-BE49-F238E27FC236}">
                <a16:creationId xmlns:a16="http://schemas.microsoft.com/office/drawing/2014/main" id="{2EE4444A-2FF0-739D-2F7F-C270E1ABCD1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7000" contrast="2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118563" y="2769669"/>
            <a:ext cx="2137133" cy="529555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7" name="図 16">
            <a:extLst>
              <a:ext uri="{FF2B5EF4-FFF2-40B4-BE49-F238E27FC236}">
                <a16:creationId xmlns:a16="http://schemas.microsoft.com/office/drawing/2014/main" id="{278FAD5A-A85F-60DF-599C-FC7AD0B3A10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18563" y="3999901"/>
            <a:ext cx="2137133" cy="529555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9" name="図 18">
            <a:extLst>
              <a:ext uri="{FF2B5EF4-FFF2-40B4-BE49-F238E27FC236}">
                <a16:creationId xmlns:a16="http://schemas.microsoft.com/office/drawing/2014/main" id="{10C99261-C05E-7FD9-F683-3244E0FFADE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18563" y="3384785"/>
            <a:ext cx="2137133" cy="529555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EE51763-276C-8B26-8D5A-220F2099DA8D}"/>
              </a:ext>
            </a:extLst>
          </p:cNvPr>
          <p:cNvSpPr txBox="1"/>
          <p:nvPr/>
        </p:nvSpPr>
        <p:spPr>
          <a:xfrm>
            <a:off x="3862983" y="3081654"/>
            <a:ext cx="1346844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050" dirty="0">
                <a:latin typeface="Helvetica" pitchFamily="2" charset="0"/>
              </a:rPr>
              <a:t>Sequence</a:t>
            </a:r>
            <a:r>
              <a:rPr kumimoji="1" lang="en-US" altLang="ja-JP" sz="1100" dirty="0">
                <a:latin typeface="Helvetica" pitchFamily="2" charset="0"/>
              </a:rPr>
              <a:t> position</a:t>
            </a:r>
            <a:endParaRPr kumimoji="1" lang="ja-JP" altLang="en-US" sz="1100">
              <a:latin typeface="Helvetica" pitchFamily="2" charset="0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060C236-FBA4-C372-7293-C8879B9D4C4F}"/>
              </a:ext>
            </a:extLst>
          </p:cNvPr>
          <p:cNvSpPr txBox="1"/>
          <p:nvPr/>
        </p:nvSpPr>
        <p:spPr>
          <a:xfrm>
            <a:off x="2577630" y="1158700"/>
            <a:ext cx="3672800" cy="25391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050" dirty="0" err="1">
                <a:latin typeface="Helvetica" pitchFamily="2" charset="0"/>
              </a:rPr>
              <a:t>NetNGlyc</a:t>
            </a:r>
            <a:r>
              <a:rPr kumimoji="1" lang="en-US" altLang="ja-JP" sz="1050" dirty="0">
                <a:latin typeface="Helvetica" pitchFamily="2" charset="0"/>
              </a:rPr>
              <a:t> 1.0: predicted N-glycosylation sites in Sequence</a:t>
            </a:r>
            <a:endParaRPr kumimoji="1" lang="ja-JP" altLang="en-US" sz="1050">
              <a:latin typeface="Helvetica" pitchFamily="2" charset="0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5750702-EEFF-734E-FE37-810373E5397F}"/>
              </a:ext>
            </a:extLst>
          </p:cNvPr>
          <p:cNvSpPr txBox="1"/>
          <p:nvPr/>
        </p:nvSpPr>
        <p:spPr>
          <a:xfrm rot="16200000">
            <a:off x="1097836" y="2011048"/>
            <a:ext cx="1715534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050" dirty="0">
                <a:latin typeface="Helvetica" pitchFamily="2" charset="0"/>
              </a:rPr>
              <a:t>N-glycosylation</a:t>
            </a:r>
            <a:r>
              <a:rPr kumimoji="1" lang="en-US" altLang="ja-JP" sz="1100" dirty="0">
                <a:latin typeface="Helvetica" pitchFamily="2" charset="0"/>
              </a:rPr>
              <a:t> potential</a:t>
            </a:r>
            <a:endParaRPr kumimoji="1" lang="ja-JP" altLang="en-US" sz="1100">
              <a:latin typeface="Helvetica" pitchFamily="2" charset="0"/>
            </a:endParaRPr>
          </a:p>
        </p:txBody>
      </p: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3EFEFCD6-E73D-A37D-463C-0F3AF45BF27E}"/>
              </a:ext>
            </a:extLst>
          </p:cNvPr>
          <p:cNvGrpSpPr/>
          <p:nvPr/>
        </p:nvGrpSpPr>
        <p:grpSpPr>
          <a:xfrm>
            <a:off x="7104740" y="2528884"/>
            <a:ext cx="2113825" cy="276999"/>
            <a:chOff x="7104740" y="2796009"/>
            <a:chExt cx="2113825" cy="276999"/>
          </a:xfrm>
        </p:grpSpPr>
        <p:sp>
          <p:nvSpPr>
            <p:cNvPr id="25" name="テキスト ボックス 24">
              <a:extLst>
                <a:ext uri="{FF2B5EF4-FFF2-40B4-BE49-F238E27FC236}">
                  <a16:creationId xmlns:a16="http://schemas.microsoft.com/office/drawing/2014/main" id="{5A9E6A28-D762-7BB9-6DD2-3D4FAA7AD310}"/>
                </a:ext>
              </a:extLst>
            </p:cNvPr>
            <p:cNvSpPr txBox="1"/>
            <p:nvPr/>
          </p:nvSpPr>
          <p:spPr>
            <a:xfrm>
              <a:off x="7104740" y="2796009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b="1" dirty="0">
                  <a:latin typeface="Helvetica" pitchFamily="2" charset="0"/>
                </a:rPr>
                <a:t>1</a:t>
              </a:r>
              <a:endParaRPr kumimoji="1" lang="ja-JP" altLang="en-US" sz="1200"/>
            </a:p>
          </p:txBody>
        </p:sp>
        <p:sp>
          <p:nvSpPr>
            <p:cNvPr id="26" name="テキスト ボックス 25">
              <a:extLst>
                <a:ext uri="{FF2B5EF4-FFF2-40B4-BE49-F238E27FC236}">
                  <a16:creationId xmlns:a16="http://schemas.microsoft.com/office/drawing/2014/main" id="{63488222-14B1-AB30-BF6D-0DA65A17C6E1}"/>
                </a:ext>
              </a:extLst>
            </p:cNvPr>
            <p:cNvSpPr txBox="1"/>
            <p:nvPr/>
          </p:nvSpPr>
          <p:spPr>
            <a:xfrm>
              <a:off x="7368197" y="2796009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b="1" dirty="0">
                  <a:latin typeface="Helvetica" pitchFamily="2" charset="0"/>
                </a:rPr>
                <a:t>2</a:t>
              </a:r>
              <a:endParaRPr kumimoji="1" lang="ja-JP" altLang="en-US" sz="1200"/>
            </a:p>
          </p:txBody>
        </p:sp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4560019C-CB96-485F-F589-A9C13DD7E996}"/>
                </a:ext>
              </a:extLst>
            </p:cNvPr>
            <p:cNvSpPr txBox="1"/>
            <p:nvPr/>
          </p:nvSpPr>
          <p:spPr>
            <a:xfrm>
              <a:off x="7631654" y="2796009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b="1" dirty="0">
                  <a:latin typeface="Helvetica" pitchFamily="2" charset="0"/>
                </a:rPr>
                <a:t>3</a:t>
              </a:r>
              <a:endParaRPr kumimoji="1" lang="ja-JP" altLang="en-US" sz="1200"/>
            </a:p>
          </p:txBody>
        </p:sp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6758F7E4-0A2A-1388-7F01-D58EF7D93585}"/>
                </a:ext>
              </a:extLst>
            </p:cNvPr>
            <p:cNvSpPr txBox="1"/>
            <p:nvPr/>
          </p:nvSpPr>
          <p:spPr>
            <a:xfrm>
              <a:off x="7895111" y="2796009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b="1" dirty="0">
                  <a:latin typeface="Helvetica" pitchFamily="2" charset="0"/>
                </a:rPr>
                <a:t>4</a:t>
              </a:r>
              <a:endParaRPr kumimoji="1" lang="ja-JP" altLang="en-US" sz="1200"/>
            </a:p>
          </p:txBody>
        </p:sp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F9A2054D-EE60-DB7F-1D64-F42C2D891214}"/>
                </a:ext>
              </a:extLst>
            </p:cNvPr>
            <p:cNvSpPr txBox="1"/>
            <p:nvPr/>
          </p:nvSpPr>
          <p:spPr>
            <a:xfrm>
              <a:off x="8158568" y="2796009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b="1" dirty="0">
                  <a:latin typeface="Helvetica" pitchFamily="2" charset="0"/>
                </a:rPr>
                <a:t>5</a:t>
              </a:r>
              <a:endParaRPr kumimoji="1" lang="ja-JP" altLang="en-US" sz="1200"/>
            </a:p>
          </p:txBody>
        </p: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152D443E-F715-51E6-33E8-6495A4550FC5}"/>
                </a:ext>
              </a:extLst>
            </p:cNvPr>
            <p:cNvSpPr txBox="1"/>
            <p:nvPr/>
          </p:nvSpPr>
          <p:spPr>
            <a:xfrm>
              <a:off x="8422025" y="2796009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b="1" dirty="0">
                  <a:latin typeface="Helvetica" pitchFamily="2" charset="0"/>
                </a:rPr>
                <a:t>6</a:t>
              </a:r>
              <a:endParaRPr kumimoji="1" lang="ja-JP" altLang="en-US" sz="1200"/>
            </a:p>
          </p:txBody>
        </p:sp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B4966BAC-D1AB-AFE7-A17C-A844FC201738}"/>
                </a:ext>
              </a:extLst>
            </p:cNvPr>
            <p:cNvSpPr txBox="1"/>
            <p:nvPr/>
          </p:nvSpPr>
          <p:spPr>
            <a:xfrm>
              <a:off x="8685482" y="2796009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b="1" dirty="0">
                  <a:latin typeface="Helvetica" pitchFamily="2" charset="0"/>
                </a:rPr>
                <a:t>7</a:t>
              </a:r>
              <a:endParaRPr kumimoji="1" lang="ja-JP" altLang="en-US" sz="1200"/>
            </a:p>
          </p:txBody>
        </p:sp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99D30528-3CE3-9668-55DC-D7440E223BD5}"/>
                </a:ext>
              </a:extLst>
            </p:cNvPr>
            <p:cNvSpPr txBox="1"/>
            <p:nvPr/>
          </p:nvSpPr>
          <p:spPr>
            <a:xfrm>
              <a:off x="8948939" y="2796009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b="1" dirty="0">
                  <a:latin typeface="Helvetica" pitchFamily="2" charset="0"/>
                </a:rPr>
                <a:t>8</a:t>
              </a:r>
              <a:endParaRPr kumimoji="1" lang="ja-JP" altLang="en-US" sz="1200"/>
            </a:p>
          </p:txBody>
        </p:sp>
      </p:grpSp>
      <p:cxnSp>
        <p:nvCxnSpPr>
          <p:cNvPr id="41" name="直線コネクタ 40">
            <a:extLst>
              <a:ext uri="{FF2B5EF4-FFF2-40B4-BE49-F238E27FC236}">
                <a16:creationId xmlns:a16="http://schemas.microsoft.com/office/drawing/2014/main" id="{01F778A5-3A97-5889-1C68-437CAFEDD06E}"/>
              </a:ext>
            </a:extLst>
          </p:cNvPr>
          <p:cNvCxnSpPr>
            <a:cxnSpLocks/>
          </p:cNvCxnSpPr>
          <p:nvPr/>
        </p:nvCxnSpPr>
        <p:spPr>
          <a:xfrm>
            <a:off x="8192701" y="1672178"/>
            <a:ext cx="942382" cy="0"/>
          </a:xfrm>
          <a:prstGeom prst="line">
            <a:avLst/>
          </a:prstGeom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7DFFDB81-4C3A-FFC0-B06C-431BD22A63AB}"/>
              </a:ext>
            </a:extLst>
          </p:cNvPr>
          <p:cNvSpPr txBox="1"/>
          <p:nvPr/>
        </p:nvSpPr>
        <p:spPr>
          <a:xfrm>
            <a:off x="9235888" y="3495674"/>
            <a:ext cx="13102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b="1" dirty="0">
                <a:latin typeface="Helvetica"/>
                <a:cs typeface="Helvetica"/>
              </a:rPr>
              <a:t>anti-</a:t>
            </a:r>
            <a:r>
              <a:rPr kumimoji="1" lang="en-US" altLang="ja-JP" sz="1200" b="1" dirty="0" err="1">
                <a:latin typeface="Helvetica"/>
                <a:cs typeface="Helvetica"/>
              </a:rPr>
              <a:t>BiP</a:t>
            </a:r>
            <a:endParaRPr kumimoji="1" lang="ja-JP" altLang="en-US" sz="1200" b="1" dirty="0">
              <a:latin typeface="Helvetica"/>
              <a:cs typeface="Helvetica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E3BDA9B-50F4-CDAC-1994-42E5C020442B}"/>
              </a:ext>
            </a:extLst>
          </p:cNvPr>
          <p:cNvSpPr txBox="1"/>
          <p:nvPr/>
        </p:nvSpPr>
        <p:spPr>
          <a:xfrm>
            <a:off x="1788730" y="1085981"/>
            <a:ext cx="3337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>
                <a:latin typeface="Helvetica" pitchFamily="2" charset="0"/>
              </a:rPr>
              <a:t>A</a:t>
            </a:r>
            <a:endParaRPr kumimoji="1" lang="ja-JP" altLang="en-US" sz="1600" b="1">
              <a:latin typeface="Helvetica" pitchFamily="2" charset="0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AE506455-0653-6DC5-CE5D-3213CA601F8D}"/>
              </a:ext>
            </a:extLst>
          </p:cNvPr>
          <p:cNvSpPr txBox="1"/>
          <p:nvPr/>
        </p:nvSpPr>
        <p:spPr>
          <a:xfrm>
            <a:off x="1788730" y="3490999"/>
            <a:ext cx="3376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b="1" dirty="0">
                <a:latin typeface="Helvetica" pitchFamily="2" charset="0"/>
              </a:rPr>
              <a:t>B</a:t>
            </a:r>
            <a:endParaRPr kumimoji="1" lang="ja-JP" altLang="en-US" sz="1600" b="1">
              <a:latin typeface="Helvetica" pitchFamily="2" charset="0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D1DB4981-9E05-39E3-6A8B-CE0B4587D288}"/>
              </a:ext>
            </a:extLst>
          </p:cNvPr>
          <p:cNvSpPr txBox="1"/>
          <p:nvPr/>
        </p:nvSpPr>
        <p:spPr>
          <a:xfrm>
            <a:off x="7020785" y="1085981"/>
            <a:ext cx="3898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>
                <a:latin typeface="Helvetica" pitchFamily="2" charset="0"/>
              </a:rPr>
              <a:t>C</a:t>
            </a:r>
            <a:endParaRPr kumimoji="1" lang="ja-JP" altLang="en-US" sz="1600" b="1">
              <a:latin typeface="Helvetica" pitchFamily="2" charset="0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5B6E359E-EB14-5BBC-7974-FF9170A548A9}"/>
              </a:ext>
            </a:extLst>
          </p:cNvPr>
          <p:cNvSpPr txBox="1"/>
          <p:nvPr/>
        </p:nvSpPr>
        <p:spPr>
          <a:xfrm>
            <a:off x="7901280" y="5665175"/>
            <a:ext cx="33463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>
                <a:latin typeface="Helvetica" pitchFamily="2" charset="0"/>
              </a:rPr>
              <a:t>↑　Supplementary　</a:t>
            </a:r>
            <a:r>
              <a:rPr lang="en-US" altLang="ja-JP" dirty="0">
                <a:latin typeface="Helvetica" pitchFamily="2" charset="0"/>
              </a:rPr>
              <a:t>Figure 3</a:t>
            </a:r>
            <a:r>
              <a:rPr lang="ja-JP" altLang="en-US">
                <a:latin typeface="Helvetica" pitchFamily="2" charset="0"/>
              </a:rPr>
              <a:t> </a:t>
            </a:r>
          </a:p>
        </p:txBody>
      </p:sp>
      <p:sp>
        <p:nvSpPr>
          <p:cNvPr id="94" name="Text Box 13">
            <a:extLst>
              <a:ext uri="{FF2B5EF4-FFF2-40B4-BE49-F238E27FC236}">
                <a16:creationId xmlns:a16="http://schemas.microsoft.com/office/drawing/2014/main" id="{6CCAFEBB-8204-CF4A-B1D3-01BEB95EB8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46123" y="2723264"/>
            <a:ext cx="644510" cy="289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4306" tIns="52153" rIns="104306" bIns="52153">
            <a:prstTxWarp prst="textNoShape">
              <a:avLst/>
            </a:prstTxWarp>
            <a:spAutoFit/>
          </a:bodyPr>
          <a:lstStyle/>
          <a:p>
            <a:pPr algn="r"/>
            <a:r>
              <a:rPr lang="en-US" altLang="ja-JP" sz="1200" b="1" dirty="0">
                <a:latin typeface="Helvetica" pitchFamily="-105" charset="0"/>
                <a:ea typeface="Helvetica" pitchFamily="-105" charset="0"/>
                <a:cs typeface="Helvetica" pitchFamily="-105" charset="0"/>
              </a:rPr>
              <a:t>(</a:t>
            </a:r>
            <a:r>
              <a:rPr lang="en-US" altLang="ja-JP" sz="1200" b="1" dirty="0" err="1">
                <a:latin typeface="Helvetica" pitchFamily="-105" charset="0"/>
                <a:ea typeface="Helvetica" pitchFamily="-105" charset="0"/>
                <a:cs typeface="Helvetica" pitchFamily="-105" charset="0"/>
              </a:rPr>
              <a:t>kDa</a:t>
            </a:r>
            <a:r>
              <a:rPr lang="en-US" altLang="ja-JP" sz="1200" b="1" dirty="0">
                <a:latin typeface="Helvetica" pitchFamily="-105" charset="0"/>
                <a:ea typeface="Helvetica" pitchFamily="-105" charset="0"/>
                <a:cs typeface="Helvetica" pitchFamily="-105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1433992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テキスト ボックス 18"/>
          <p:cNvSpPr txBox="1"/>
          <p:nvPr/>
        </p:nvSpPr>
        <p:spPr>
          <a:xfrm>
            <a:off x="6898646" y="640451"/>
            <a:ext cx="7328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dirty="0">
                <a:latin typeface="Helvetica" pitchFamily="2" charset="0"/>
              </a:rPr>
              <a:t>Control</a:t>
            </a:r>
            <a:endParaRPr lang="ja-JP" altLang="en-US" sz="1200" b="1" dirty="0">
              <a:latin typeface="Helvetica" pitchFamily="2" charset="0"/>
            </a:endParaRPr>
          </a:p>
        </p:txBody>
      </p:sp>
      <p:grpSp>
        <p:nvGrpSpPr>
          <p:cNvPr id="28" name="グループ化 27"/>
          <p:cNvGrpSpPr/>
          <p:nvPr/>
        </p:nvGrpSpPr>
        <p:grpSpPr>
          <a:xfrm>
            <a:off x="9513263" y="287681"/>
            <a:ext cx="1219129" cy="1380891"/>
            <a:chOff x="6482818" y="4970585"/>
            <a:chExt cx="1219129" cy="1380891"/>
          </a:xfrm>
        </p:grpSpPr>
        <p:grpSp>
          <p:nvGrpSpPr>
            <p:cNvPr id="25" name="グループ化 24"/>
            <p:cNvGrpSpPr/>
            <p:nvPr/>
          </p:nvGrpSpPr>
          <p:grpSpPr>
            <a:xfrm>
              <a:off x="6810702" y="4970585"/>
              <a:ext cx="844062" cy="844062"/>
              <a:chOff x="6810702" y="4970585"/>
              <a:chExt cx="844062" cy="844062"/>
            </a:xfrm>
          </p:grpSpPr>
          <p:cxnSp>
            <p:nvCxnSpPr>
              <p:cNvPr id="23" name="直線矢印コネクタ 22"/>
              <p:cNvCxnSpPr/>
              <p:nvPr/>
            </p:nvCxnSpPr>
            <p:spPr>
              <a:xfrm>
                <a:off x="6810702" y="5807479"/>
                <a:ext cx="844062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線矢印コネクタ 23"/>
              <p:cNvCxnSpPr/>
              <p:nvPr/>
            </p:nvCxnSpPr>
            <p:spPr>
              <a:xfrm rot="16200000">
                <a:off x="6394939" y="5392616"/>
                <a:ext cx="844062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6" name="テキスト ボックス 25"/>
            <p:cNvSpPr txBox="1"/>
            <p:nvPr/>
          </p:nvSpPr>
          <p:spPr>
            <a:xfrm>
              <a:off x="6763870" y="5889811"/>
              <a:ext cx="93807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b="1" dirty="0" err="1"/>
                <a:t>Annexin</a:t>
              </a:r>
              <a:r>
                <a:rPr lang="en-US" altLang="ja-JP" sz="1200" b="1" dirty="0"/>
                <a:t> V</a:t>
              </a:r>
            </a:p>
            <a:p>
              <a:r>
                <a:rPr lang="en-US" altLang="ja-JP" sz="1200" b="1" dirty="0"/>
                <a:t>-FITC</a:t>
              </a:r>
              <a:endParaRPr lang="ja-JP" altLang="en-US" sz="1200" b="1" dirty="0"/>
            </a:p>
          </p:txBody>
        </p:sp>
        <p:sp>
          <p:nvSpPr>
            <p:cNvPr id="27" name="テキスト ボックス 26"/>
            <p:cNvSpPr txBox="1"/>
            <p:nvPr/>
          </p:nvSpPr>
          <p:spPr>
            <a:xfrm rot="16200000">
              <a:off x="6286931" y="5342964"/>
              <a:ext cx="66877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b="1" dirty="0"/>
                <a:t>7-AAD</a:t>
              </a:r>
            </a:p>
          </p:txBody>
        </p:sp>
      </p:grpSp>
      <p:pic>
        <p:nvPicPr>
          <p:cNvPr id="2" name="図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19540" y="94106"/>
            <a:ext cx="1659257" cy="1637847"/>
          </a:xfrm>
          <a:prstGeom prst="rect">
            <a:avLst/>
          </a:prstGeom>
        </p:spPr>
      </p:pic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E17DAEF0-E352-0925-D8D8-2AC8308ACB01}"/>
              </a:ext>
            </a:extLst>
          </p:cNvPr>
          <p:cNvSpPr txBox="1"/>
          <p:nvPr/>
        </p:nvSpPr>
        <p:spPr>
          <a:xfrm>
            <a:off x="612407" y="166254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Helvetica" pitchFamily="2" charset="0"/>
              </a:rPr>
              <a:t>A</a:t>
            </a:r>
            <a:endParaRPr kumimoji="1" lang="ja-JP" altLang="en-US" b="1">
              <a:latin typeface="Helvetica" pitchFamily="2" charset="0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4F01614C-AC74-F0B0-964A-535625D705F5}"/>
              </a:ext>
            </a:extLst>
          </p:cNvPr>
          <p:cNvSpPr txBox="1"/>
          <p:nvPr/>
        </p:nvSpPr>
        <p:spPr>
          <a:xfrm>
            <a:off x="612407" y="3803270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>
                <a:latin typeface="Helvetica" pitchFamily="2" charset="0"/>
              </a:rPr>
              <a:t>B</a:t>
            </a:r>
            <a:endParaRPr kumimoji="1" lang="ja-JP" altLang="en-US" b="1">
              <a:latin typeface="Helvetica" pitchFamily="2" charset="0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998980EC-2A38-06D3-9625-DDA03F1AEEFB}"/>
              </a:ext>
            </a:extLst>
          </p:cNvPr>
          <p:cNvSpPr txBox="1"/>
          <p:nvPr/>
        </p:nvSpPr>
        <p:spPr>
          <a:xfrm>
            <a:off x="6629389" y="127275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Helvetica" pitchFamily="2" charset="0"/>
              </a:rPr>
              <a:t>C</a:t>
            </a:r>
            <a:endParaRPr kumimoji="1" lang="ja-JP" altLang="en-US" b="1">
              <a:latin typeface="Helvetica" pitchFamily="2" charset="0"/>
            </a:endParaRP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3C12F55D-6465-EC5E-7A4C-94FADBA596FD}"/>
              </a:ext>
            </a:extLst>
          </p:cNvPr>
          <p:cNvGrpSpPr/>
          <p:nvPr/>
        </p:nvGrpSpPr>
        <p:grpSpPr>
          <a:xfrm>
            <a:off x="1350427" y="-75192"/>
            <a:ext cx="4006119" cy="3706207"/>
            <a:chOff x="1009770" y="-75192"/>
            <a:chExt cx="4006119" cy="3706207"/>
          </a:xfrm>
        </p:grpSpPr>
        <p:cxnSp>
          <p:nvCxnSpPr>
            <p:cNvPr id="6" name="直線コネクタ 5">
              <a:extLst>
                <a:ext uri="{FF2B5EF4-FFF2-40B4-BE49-F238E27FC236}">
                  <a16:creationId xmlns:a16="http://schemas.microsoft.com/office/drawing/2014/main" id="{C2ABB2C5-4BA4-9245-6C3D-606E2CA48E15}"/>
                </a:ext>
              </a:extLst>
            </p:cNvPr>
            <p:cNvCxnSpPr>
              <a:cxnSpLocks/>
            </p:cNvCxnSpPr>
            <p:nvPr/>
          </p:nvCxnSpPr>
          <p:spPr>
            <a:xfrm>
              <a:off x="4439778" y="1176152"/>
              <a:ext cx="0" cy="646350"/>
            </a:xfrm>
            <a:prstGeom prst="line">
              <a:avLst/>
            </a:prstGeom>
            <a:ln w="9525"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テキスト ボックス 33">
              <a:extLst>
                <a:ext uri="{FF2B5EF4-FFF2-40B4-BE49-F238E27FC236}">
                  <a16:creationId xmlns:a16="http://schemas.microsoft.com/office/drawing/2014/main" id="{F15547C1-54D3-979B-2706-292A4CE4483A}"/>
                </a:ext>
              </a:extLst>
            </p:cNvPr>
            <p:cNvSpPr txBox="1"/>
            <p:nvPr/>
          </p:nvSpPr>
          <p:spPr>
            <a:xfrm>
              <a:off x="1807734" y="3346959"/>
              <a:ext cx="40230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100" dirty="0">
                  <a:latin typeface="Helvetica" pitchFamily="2" charset="0"/>
                </a:rPr>
                <a:t>0h</a:t>
              </a:r>
              <a:endParaRPr kumimoji="1" lang="ja-JP" altLang="en-US" sz="1100">
                <a:latin typeface="Helvetica" pitchFamily="2" charset="0"/>
              </a:endParaRPr>
            </a:p>
          </p:txBody>
        </p:sp>
        <p:sp>
          <p:nvSpPr>
            <p:cNvPr id="35" name="テキスト ボックス 34">
              <a:extLst>
                <a:ext uri="{FF2B5EF4-FFF2-40B4-BE49-F238E27FC236}">
                  <a16:creationId xmlns:a16="http://schemas.microsoft.com/office/drawing/2014/main" id="{2909B903-3019-ECAC-A881-BA27A07B106C}"/>
                </a:ext>
              </a:extLst>
            </p:cNvPr>
            <p:cNvSpPr txBox="1"/>
            <p:nvPr/>
          </p:nvSpPr>
          <p:spPr>
            <a:xfrm>
              <a:off x="2580050" y="3347067"/>
              <a:ext cx="49476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100" dirty="0">
                  <a:latin typeface="Helvetica" pitchFamily="2" charset="0"/>
                </a:rPr>
                <a:t>24h</a:t>
              </a:r>
              <a:endParaRPr kumimoji="1" lang="ja-JP" altLang="en-US" sz="1100">
                <a:latin typeface="Helvetica" pitchFamily="2" charset="0"/>
              </a:endParaRPr>
            </a:p>
          </p:txBody>
        </p:sp>
        <p:sp>
          <p:nvSpPr>
            <p:cNvPr id="36" name="テキスト ボックス 35">
              <a:extLst>
                <a:ext uri="{FF2B5EF4-FFF2-40B4-BE49-F238E27FC236}">
                  <a16:creationId xmlns:a16="http://schemas.microsoft.com/office/drawing/2014/main" id="{0397A3F8-0B0B-972B-B6D0-7008EC439CFD}"/>
                </a:ext>
              </a:extLst>
            </p:cNvPr>
            <p:cNvSpPr txBox="1"/>
            <p:nvPr/>
          </p:nvSpPr>
          <p:spPr>
            <a:xfrm>
              <a:off x="3407906" y="3347175"/>
              <a:ext cx="49476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100" dirty="0">
                  <a:latin typeface="Helvetica" pitchFamily="2" charset="0"/>
                </a:rPr>
                <a:t>48h</a:t>
              </a:r>
              <a:endParaRPr kumimoji="1" lang="ja-JP" altLang="en-US" sz="1100">
                <a:latin typeface="Helvetica" pitchFamily="2" charset="0"/>
              </a:endParaRPr>
            </a:p>
          </p:txBody>
        </p:sp>
        <p:sp>
          <p:nvSpPr>
            <p:cNvPr id="37" name="テキスト ボックス 36">
              <a:extLst>
                <a:ext uri="{FF2B5EF4-FFF2-40B4-BE49-F238E27FC236}">
                  <a16:creationId xmlns:a16="http://schemas.microsoft.com/office/drawing/2014/main" id="{9915964B-3BB8-9710-36FD-13C1947FBB76}"/>
                </a:ext>
              </a:extLst>
            </p:cNvPr>
            <p:cNvSpPr txBox="1"/>
            <p:nvPr/>
          </p:nvSpPr>
          <p:spPr>
            <a:xfrm>
              <a:off x="4242589" y="3369405"/>
              <a:ext cx="49476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100" dirty="0">
                  <a:latin typeface="Helvetica" pitchFamily="2" charset="0"/>
                </a:rPr>
                <a:t>72h</a:t>
              </a:r>
              <a:endParaRPr kumimoji="1" lang="ja-JP" altLang="en-US" sz="1100">
                <a:latin typeface="Helvetica" pitchFamily="2" charset="0"/>
              </a:endParaRPr>
            </a:p>
          </p:txBody>
        </p:sp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68525CD9-2130-7450-797C-BDE44153130B}"/>
                </a:ext>
              </a:extLst>
            </p:cNvPr>
            <p:cNvGrpSpPr/>
            <p:nvPr/>
          </p:nvGrpSpPr>
          <p:grpSpPr>
            <a:xfrm>
              <a:off x="1236922" y="352160"/>
              <a:ext cx="417399" cy="3134616"/>
              <a:chOff x="1207241" y="352160"/>
              <a:chExt cx="417399" cy="3134616"/>
            </a:xfrm>
          </p:grpSpPr>
          <p:sp>
            <p:nvSpPr>
              <p:cNvPr id="40" name="テキスト ボックス 39">
                <a:extLst>
                  <a:ext uri="{FF2B5EF4-FFF2-40B4-BE49-F238E27FC236}">
                    <a16:creationId xmlns:a16="http://schemas.microsoft.com/office/drawing/2014/main" id="{B3002036-C73D-D7A2-9A15-99456D18E810}"/>
                  </a:ext>
                </a:extLst>
              </p:cNvPr>
              <p:cNvSpPr txBox="1"/>
              <p:nvPr/>
            </p:nvSpPr>
            <p:spPr>
              <a:xfrm>
                <a:off x="1350217" y="3209777"/>
                <a:ext cx="269625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kumimoji="1" lang="en-US" altLang="ja-JP" sz="1200" b="1" dirty="0">
                    <a:latin typeface="Helvetica" pitchFamily="2" charset="0"/>
                  </a:rPr>
                  <a:t>0</a:t>
                </a:r>
                <a:endParaRPr kumimoji="1" lang="ja-JP" altLang="en-US" sz="1200" b="1">
                  <a:latin typeface="Helvetica" pitchFamily="2" charset="0"/>
                </a:endParaRPr>
              </a:p>
            </p:txBody>
          </p:sp>
          <p:sp>
            <p:nvSpPr>
              <p:cNvPr id="41" name="テキスト ボックス 40">
                <a:extLst>
                  <a:ext uri="{FF2B5EF4-FFF2-40B4-BE49-F238E27FC236}">
                    <a16:creationId xmlns:a16="http://schemas.microsoft.com/office/drawing/2014/main" id="{EFE44E34-4ECD-8752-53FE-BEC94B0C7D90}"/>
                  </a:ext>
                </a:extLst>
              </p:cNvPr>
              <p:cNvSpPr txBox="1"/>
              <p:nvPr/>
            </p:nvSpPr>
            <p:spPr>
              <a:xfrm>
                <a:off x="1307249" y="2801546"/>
                <a:ext cx="317390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altLang="ja-JP" sz="1200" b="1" dirty="0">
                    <a:latin typeface="Helvetica" pitchFamily="2" charset="0"/>
                  </a:rPr>
                  <a:t>4</a:t>
                </a:r>
                <a:endParaRPr kumimoji="1" lang="ja-JP" altLang="en-US" sz="1200" b="1">
                  <a:latin typeface="Helvetica" pitchFamily="2" charset="0"/>
                </a:endParaRPr>
              </a:p>
            </p:txBody>
          </p:sp>
          <p:sp>
            <p:nvSpPr>
              <p:cNvPr id="42" name="テキスト ボックス 41">
                <a:extLst>
                  <a:ext uri="{FF2B5EF4-FFF2-40B4-BE49-F238E27FC236}">
                    <a16:creationId xmlns:a16="http://schemas.microsoft.com/office/drawing/2014/main" id="{303151BD-B635-1964-5157-E7E8791EBFFB}"/>
                  </a:ext>
                </a:extLst>
              </p:cNvPr>
              <p:cNvSpPr txBox="1"/>
              <p:nvPr/>
            </p:nvSpPr>
            <p:spPr>
              <a:xfrm>
                <a:off x="1307249" y="2384777"/>
                <a:ext cx="317390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altLang="ja-JP" sz="1200" b="1" dirty="0">
                    <a:latin typeface="Helvetica" pitchFamily="2" charset="0"/>
                  </a:rPr>
                  <a:t>8</a:t>
                </a:r>
                <a:endParaRPr kumimoji="1" lang="ja-JP" altLang="en-US" sz="1200" b="1">
                  <a:latin typeface="Helvetica" pitchFamily="2" charset="0"/>
                </a:endParaRPr>
              </a:p>
            </p:txBody>
          </p:sp>
          <p:sp>
            <p:nvSpPr>
              <p:cNvPr id="43" name="テキスト ボックス 42">
                <a:extLst>
                  <a:ext uri="{FF2B5EF4-FFF2-40B4-BE49-F238E27FC236}">
                    <a16:creationId xmlns:a16="http://schemas.microsoft.com/office/drawing/2014/main" id="{3A576D30-5D2D-39B4-53BF-027568A50E5E}"/>
                  </a:ext>
                </a:extLst>
              </p:cNvPr>
              <p:cNvSpPr txBox="1"/>
              <p:nvPr/>
            </p:nvSpPr>
            <p:spPr>
              <a:xfrm>
                <a:off x="1207241" y="1977339"/>
                <a:ext cx="417399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kumimoji="1" lang="en-US" altLang="ja-JP" sz="1200" b="1" dirty="0">
                    <a:latin typeface="Helvetica" pitchFamily="2" charset="0"/>
                  </a:rPr>
                  <a:t>12</a:t>
                </a:r>
                <a:endParaRPr kumimoji="1" lang="ja-JP" altLang="en-US" sz="1200" b="1">
                  <a:latin typeface="Helvetica" pitchFamily="2" charset="0"/>
                </a:endParaRPr>
              </a:p>
            </p:txBody>
          </p:sp>
          <p:sp>
            <p:nvSpPr>
              <p:cNvPr id="44" name="テキスト ボックス 43">
                <a:extLst>
                  <a:ext uri="{FF2B5EF4-FFF2-40B4-BE49-F238E27FC236}">
                    <a16:creationId xmlns:a16="http://schemas.microsoft.com/office/drawing/2014/main" id="{BDCC8A60-DE7B-5BE1-3E95-075D0A0A26AE}"/>
                  </a:ext>
                </a:extLst>
              </p:cNvPr>
              <p:cNvSpPr txBox="1"/>
              <p:nvPr/>
            </p:nvSpPr>
            <p:spPr>
              <a:xfrm>
                <a:off x="1207241" y="1570368"/>
                <a:ext cx="417399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altLang="ja-JP" sz="1200" b="1" dirty="0">
                    <a:latin typeface="Helvetica" pitchFamily="2" charset="0"/>
                  </a:rPr>
                  <a:t>16</a:t>
                </a:r>
                <a:endParaRPr kumimoji="1" lang="ja-JP" altLang="en-US" sz="1200" b="1">
                  <a:latin typeface="Helvetica" pitchFamily="2" charset="0"/>
                </a:endParaRPr>
              </a:p>
            </p:txBody>
          </p:sp>
          <p:sp>
            <p:nvSpPr>
              <p:cNvPr id="45" name="テキスト ボックス 44">
                <a:extLst>
                  <a:ext uri="{FF2B5EF4-FFF2-40B4-BE49-F238E27FC236}">
                    <a16:creationId xmlns:a16="http://schemas.microsoft.com/office/drawing/2014/main" id="{02A7C711-8B79-235B-E0B5-3D7A4DFF20A3}"/>
                  </a:ext>
                </a:extLst>
              </p:cNvPr>
              <p:cNvSpPr txBox="1"/>
              <p:nvPr/>
            </p:nvSpPr>
            <p:spPr>
              <a:xfrm>
                <a:off x="1207241" y="1168622"/>
                <a:ext cx="417399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kumimoji="1" lang="en-US" altLang="ja-JP" sz="1200" b="1" dirty="0">
                    <a:latin typeface="Helvetica" pitchFamily="2" charset="0"/>
                  </a:rPr>
                  <a:t>20</a:t>
                </a:r>
                <a:endParaRPr kumimoji="1" lang="ja-JP" altLang="en-US" sz="1200" b="1">
                  <a:latin typeface="Helvetica" pitchFamily="2" charset="0"/>
                </a:endParaRPr>
              </a:p>
            </p:txBody>
          </p:sp>
          <p:sp>
            <p:nvSpPr>
              <p:cNvPr id="46" name="テキスト ボックス 45">
                <a:extLst>
                  <a:ext uri="{FF2B5EF4-FFF2-40B4-BE49-F238E27FC236}">
                    <a16:creationId xmlns:a16="http://schemas.microsoft.com/office/drawing/2014/main" id="{04A37FCA-5A00-BBD0-98D6-F51D92E5D2D8}"/>
                  </a:ext>
                </a:extLst>
              </p:cNvPr>
              <p:cNvSpPr txBox="1"/>
              <p:nvPr/>
            </p:nvSpPr>
            <p:spPr>
              <a:xfrm>
                <a:off x="1207241" y="753906"/>
                <a:ext cx="417399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altLang="ja-JP" sz="1200" b="1" dirty="0">
                    <a:latin typeface="Helvetica" pitchFamily="2" charset="0"/>
                  </a:rPr>
                  <a:t>24</a:t>
                </a:r>
                <a:endParaRPr kumimoji="1" lang="ja-JP" altLang="en-US" sz="1200" b="1">
                  <a:latin typeface="Helvetica" pitchFamily="2" charset="0"/>
                </a:endParaRPr>
              </a:p>
            </p:txBody>
          </p:sp>
          <p:sp>
            <p:nvSpPr>
              <p:cNvPr id="47" name="テキスト ボックス 46">
                <a:extLst>
                  <a:ext uri="{FF2B5EF4-FFF2-40B4-BE49-F238E27FC236}">
                    <a16:creationId xmlns:a16="http://schemas.microsoft.com/office/drawing/2014/main" id="{2D0140B7-27B7-A2B2-92FA-9848BA241253}"/>
                  </a:ext>
                </a:extLst>
              </p:cNvPr>
              <p:cNvSpPr txBox="1"/>
              <p:nvPr/>
            </p:nvSpPr>
            <p:spPr>
              <a:xfrm>
                <a:off x="1207241" y="352160"/>
                <a:ext cx="417399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altLang="ja-JP" sz="1200" b="1" dirty="0">
                    <a:latin typeface="Helvetica" pitchFamily="2" charset="0"/>
                  </a:rPr>
                  <a:t>28</a:t>
                </a:r>
                <a:endParaRPr kumimoji="1" lang="ja-JP" altLang="en-US" sz="1200" b="1">
                  <a:latin typeface="Helvetica" pitchFamily="2" charset="0"/>
                </a:endParaRPr>
              </a:p>
            </p:txBody>
          </p:sp>
        </p:grpSp>
        <p:cxnSp>
          <p:nvCxnSpPr>
            <p:cNvPr id="51" name="直線コネクタ 50">
              <a:extLst>
                <a:ext uri="{FF2B5EF4-FFF2-40B4-BE49-F238E27FC236}">
                  <a16:creationId xmlns:a16="http://schemas.microsoft.com/office/drawing/2014/main" id="{F8F82621-571D-7F59-405B-768FB4FCEF82}"/>
                </a:ext>
              </a:extLst>
            </p:cNvPr>
            <p:cNvCxnSpPr>
              <a:cxnSpLocks/>
            </p:cNvCxnSpPr>
            <p:nvPr/>
          </p:nvCxnSpPr>
          <p:spPr>
            <a:xfrm>
              <a:off x="1701621" y="574391"/>
              <a:ext cx="518743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線コネクタ 51">
              <a:extLst>
                <a:ext uri="{FF2B5EF4-FFF2-40B4-BE49-F238E27FC236}">
                  <a16:creationId xmlns:a16="http://schemas.microsoft.com/office/drawing/2014/main" id="{693924EE-2DA8-CFC6-D985-71B49D73937A}"/>
                </a:ext>
              </a:extLst>
            </p:cNvPr>
            <p:cNvCxnSpPr>
              <a:cxnSpLocks/>
            </p:cNvCxnSpPr>
            <p:nvPr/>
          </p:nvCxnSpPr>
          <p:spPr>
            <a:xfrm>
              <a:off x="1701621" y="785624"/>
              <a:ext cx="518743" cy="0"/>
            </a:xfrm>
            <a:prstGeom prst="line">
              <a:avLst/>
            </a:prstGeom>
            <a:ln w="254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線コネクタ 52">
              <a:extLst>
                <a:ext uri="{FF2B5EF4-FFF2-40B4-BE49-F238E27FC236}">
                  <a16:creationId xmlns:a16="http://schemas.microsoft.com/office/drawing/2014/main" id="{074074A2-B4FF-6180-9EE3-1B3CCF0E59DE}"/>
                </a:ext>
              </a:extLst>
            </p:cNvPr>
            <p:cNvCxnSpPr>
              <a:cxnSpLocks/>
            </p:cNvCxnSpPr>
            <p:nvPr/>
          </p:nvCxnSpPr>
          <p:spPr>
            <a:xfrm>
              <a:off x="1701621" y="996857"/>
              <a:ext cx="518743" cy="0"/>
            </a:xfrm>
            <a:prstGeom prst="line">
              <a:avLst/>
            </a:prstGeom>
            <a:ln w="25400"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線コネクタ 53">
              <a:extLst>
                <a:ext uri="{FF2B5EF4-FFF2-40B4-BE49-F238E27FC236}">
                  <a16:creationId xmlns:a16="http://schemas.microsoft.com/office/drawing/2014/main" id="{4D134730-B6CF-9885-10CD-1A55A298BB21}"/>
                </a:ext>
              </a:extLst>
            </p:cNvPr>
            <p:cNvCxnSpPr>
              <a:cxnSpLocks/>
            </p:cNvCxnSpPr>
            <p:nvPr/>
          </p:nvCxnSpPr>
          <p:spPr>
            <a:xfrm>
              <a:off x="1701621" y="1208091"/>
              <a:ext cx="518743" cy="0"/>
            </a:xfrm>
            <a:prstGeom prst="line">
              <a:avLst/>
            </a:prstGeom>
            <a:ln w="25400">
              <a:solidFill>
                <a:schemeClr val="bg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テキスト ボックス 64">
              <a:extLst>
                <a:ext uri="{FF2B5EF4-FFF2-40B4-BE49-F238E27FC236}">
                  <a16:creationId xmlns:a16="http://schemas.microsoft.com/office/drawing/2014/main" id="{D3B8424A-6EAA-B73C-EB2F-E42F902AD0C8}"/>
                </a:ext>
              </a:extLst>
            </p:cNvPr>
            <p:cNvSpPr txBox="1"/>
            <p:nvPr/>
          </p:nvSpPr>
          <p:spPr>
            <a:xfrm>
              <a:off x="2172815" y="449042"/>
              <a:ext cx="1574522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ja-JP" sz="1100" b="1" kern="0" dirty="0">
                  <a:effectLst/>
                  <a:latin typeface="Helvetica" pitchFamily="2" charset="0"/>
                  <a:ea typeface="ＭＳ Ｐゴシック" panose="020B0600070205080204" pitchFamily="34" charset="-128"/>
                </a:rPr>
                <a:t>GALNTL5 (-)</a:t>
              </a:r>
              <a:endParaRPr lang="ja-JP" altLang="en-US" sz="1100" b="1">
                <a:latin typeface="Helvetica" pitchFamily="2" charset="0"/>
              </a:endParaRPr>
            </a:p>
          </p:txBody>
        </p:sp>
        <p:sp>
          <p:nvSpPr>
            <p:cNvPr id="66" name="テキスト ボックス 65">
              <a:extLst>
                <a:ext uri="{FF2B5EF4-FFF2-40B4-BE49-F238E27FC236}">
                  <a16:creationId xmlns:a16="http://schemas.microsoft.com/office/drawing/2014/main" id="{9EBE3E3C-73D3-044C-3F15-5FE702931E9A}"/>
                </a:ext>
              </a:extLst>
            </p:cNvPr>
            <p:cNvSpPr txBox="1"/>
            <p:nvPr/>
          </p:nvSpPr>
          <p:spPr>
            <a:xfrm>
              <a:off x="2181804" y="870622"/>
              <a:ext cx="1713644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ja-JP" sz="1100" b="1" kern="0" dirty="0">
                  <a:effectLst/>
                  <a:latin typeface="Helvetica" pitchFamily="2" charset="0"/>
                  <a:ea typeface="ＭＳ Ｐゴシック" panose="020B0600070205080204" pitchFamily="34" charset="-128"/>
                </a:rPr>
                <a:t>GALNTL5Quad. (-)</a:t>
              </a:r>
              <a:r>
                <a:rPr lang="ja-JP" altLang="ja-JP" sz="1100" b="1">
                  <a:effectLst/>
                  <a:latin typeface="Helvetica" pitchFamily="2" charset="0"/>
                </a:rPr>
                <a:t> </a:t>
              </a:r>
              <a:endParaRPr lang="ja-JP" altLang="en-US" sz="1100" b="1">
                <a:latin typeface="Helvetica" pitchFamily="2" charset="0"/>
              </a:endParaRPr>
            </a:p>
          </p:txBody>
        </p:sp>
        <p:sp>
          <p:nvSpPr>
            <p:cNvPr id="67" name="テキスト ボックス 66">
              <a:extLst>
                <a:ext uri="{FF2B5EF4-FFF2-40B4-BE49-F238E27FC236}">
                  <a16:creationId xmlns:a16="http://schemas.microsoft.com/office/drawing/2014/main" id="{77B7EC5B-03F6-9F59-1AB3-127339CE2E8F}"/>
                </a:ext>
              </a:extLst>
            </p:cNvPr>
            <p:cNvSpPr txBox="1"/>
            <p:nvPr/>
          </p:nvSpPr>
          <p:spPr>
            <a:xfrm>
              <a:off x="2172815" y="659832"/>
              <a:ext cx="1574522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ja-JP" sz="1100" b="1" kern="0" dirty="0">
                  <a:effectLst/>
                  <a:latin typeface="Helvetica" pitchFamily="2" charset="0"/>
                  <a:ea typeface="ＭＳ Ｐゴシック" panose="020B0600070205080204" pitchFamily="34" charset="-128"/>
                </a:rPr>
                <a:t>GALNTL5 (+)</a:t>
              </a:r>
              <a:endParaRPr lang="ja-JP" altLang="en-US" sz="1100" b="1">
                <a:latin typeface="Helvetica" pitchFamily="2" charset="0"/>
              </a:endParaRPr>
            </a:p>
          </p:txBody>
        </p:sp>
        <p:sp>
          <p:nvSpPr>
            <p:cNvPr id="68" name="テキスト ボックス 67">
              <a:extLst>
                <a:ext uri="{FF2B5EF4-FFF2-40B4-BE49-F238E27FC236}">
                  <a16:creationId xmlns:a16="http://schemas.microsoft.com/office/drawing/2014/main" id="{2F49B63F-89BB-3B04-5640-CAD4D713D449}"/>
                </a:ext>
              </a:extLst>
            </p:cNvPr>
            <p:cNvSpPr txBox="1"/>
            <p:nvPr/>
          </p:nvSpPr>
          <p:spPr>
            <a:xfrm>
              <a:off x="2185804" y="1081412"/>
              <a:ext cx="1713644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ja-JP" sz="1100" b="1" kern="0" dirty="0">
                  <a:effectLst/>
                  <a:latin typeface="Helvetica" pitchFamily="2" charset="0"/>
                  <a:ea typeface="ＭＳ Ｐゴシック" panose="020B0600070205080204" pitchFamily="34" charset="-128"/>
                </a:rPr>
                <a:t>GALNTL5Quad. (+)</a:t>
              </a:r>
              <a:r>
                <a:rPr lang="ja-JP" altLang="ja-JP" sz="1100" b="1">
                  <a:effectLst/>
                  <a:latin typeface="Helvetica" pitchFamily="2" charset="0"/>
                </a:rPr>
                <a:t> </a:t>
              </a:r>
              <a:endParaRPr lang="ja-JP" altLang="en-US" sz="1100" b="1">
                <a:latin typeface="Helvetica" pitchFamily="2" charset="0"/>
              </a:endParaRPr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2552790A-4786-715E-A171-C4E08B6DD9AC}"/>
                </a:ext>
              </a:extLst>
            </p:cNvPr>
            <p:cNvSpPr/>
            <p:nvPr/>
          </p:nvSpPr>
          <p:spPr>
            <a:xfrm>
              <a:off x="1009770" y="58468"/>
              <a:ext cx="3948810" cy="27760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9" name="グループ化 48">
              <a:extLst>
                <a:ext uri="{FF2B5EF4-FFF2-40B4-BE49-F238E27FC236}">
                  <a16:creationId xmlns:a16="http://schemas.microsoft.com/office/drawing/2014/main" id="{A4F02723-4865-E972-9701-90E9E24D5051}"/>
                </a:ext>
              </a:extLst>
            </p:cNvPr>
            <p:cNvGrpSpPr/>
            <p:nvPr/>
          </p:nvGrpSpPr>
          <p:grpSpPr>
            <a:xfrm>
              <a:off x="1459608" y="-75192"/>
              <a:ext cx="3556281" cy="3565970"/>
              <a:chOff x="1488919" y="-86767"/>
              <a:chExt cx="3556281" cy="3565970"/>
            </a:xfrm>
          </p:grpSpPr>
          <p:graphicFrame>
            <p:nvGraphicFramePr>
              <p:cNvPr id="39" name="グラフ 38">
                <a:extLst>
                  <a:ext uri="{FF2B5EF4-FFF2-40B4-BE49-F238E27FC236}">
                    <a16:creationId xmlns:a16="http://schemas.microsoft.com/office/drawing/2014/main" id="{2300FE87-4912-AD55-E621-FDE32A48F0DE}"/>
                  </a:ext>
                </a:extLst>
              </p:cNvPr>
              <p:cNvGraphicFramePr>
                <a:graphicFrameLocks/>
              </p:cNvGraphicFramePr>
              <p:nvPr/>
            </p:nvGraphicFramePr>
            <p:xfrm>
              <a:off x="1488919" y="-86767"/>
              <a:ext cx="3556281" cy="356597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sp>
            <p:nvSpPr>
              <p:cNvPr id="48" name="正方形/長方形 47">
                <a:extLst>
                  <a:ext uri="{FF2B5EF4-FFF2-40B4-BE49-F238E27FC236}">
                    <a16:creationId xmlns:a16="http://schemas.microsoft.com/office/drawing/2014/main" id="{ADA7DEEE-85EE-9D8A-4A1F-63C0169376B0}"/>
                  </a:ext>
                </a:extLst>
              </p:cNvPr>
              <p:cNvSpPr/>
              <p:nvPr/>
            </p:nvSpPr>
            <p:spPr>
              <a:xfrm>
                <a:off x="1548581" y="0"/>
                <a:ext cx="3439310" cy="1272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31" name="直線コネクタ 30">
              <a:extLst>
                <a:ext uri="{FF2B5EF4-FFF2-40B4-BE49-F238E27FC236}">
                  <a16:creationId xmlns:a16="http://schemas.microsoft.com/office/drawing/2014/main" id="{4E616458-55E1-651D-D0A8-E38AD967C30B}"/>
                </a:ext>
              </a:extLst>
            </p:cNvPr>
            <p:cNvCxnSpPr>
              <a:cxnSpLocks/>
            </p:cNvCxnSpPr>
            <p:nvPr/>
          </p:nvCxnSpPr>
          <p:spPr>
            <a:xfrm>
              <a:off x="2827433" y="3324068"/>
              <a:ext cx="0" cy="61658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線コネクタ 31">
              <a:extLst>
                <a:ext uri="{FF2B5EF4-FFF2-40B4-BE49-F238E27FC236}">
                  <a16:creationId xmlns:a16="http://schemas.microsoft.com/office/drawing/2014/main" id="{15A39F2B-F804-D10A-52A8-AE0D58E43C07}"/>
                </a:ext>
              </a:extLst>
            </p:cNvPr>
            <p:cNvCxnSpPr>
              <a:cxnSpLocks/>
            </p:cNvCxnSpPr>
            <p:nvPr/>
          </p:nvCxnSpPr>
          <p:spPr>
            <a:xfrm>
              <a:off x="3655289" y="3324068"/>
              <a:ext cx="0" cy="61658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線コネクタ 32">
              <a:extLst>
                <a:ext uri="{FF2B5EF4-FFF2-40B4-BE49-F238E27FC236}">
                  <a16:creationId xmlns:a16="http://schemas.microsoft.com/office/drawing/2014/main" id="{40B78FCB-9A81-1C97-DFA7-17FCAC7D3BC9}"/>
                </a:ext>
              </a:extLst>
            </p:cNvPr>
            <p:cNvCxnSpPr>
              <a:cxnSpLocks/>
            </p:cNvCxnSpPr>
            <p:nvPr/>
          </p:nvCxnSpPr>
          <p:spPr>
            <a:xfrm>
              <a:off x="4489972" y="3346190"/>
              <a:ext cx="0" cy="61658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線コネクタ 37">
              <a:extLst>
                <a:ext uri="{FF2B5EF4-FFF2-40B4-BE49-F238E27FC236}">
                  <a16:creationId xmlns:a16="http://schemas.microsoft.com/office/drawing/2014/main" id="{EDAE3327-9570-CE2C-BC0B-6D1EF8E5EC2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595614" y="3336376"/>
              <a:ext cx="3298459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線コネクタ 14">
              <a:extLst>
                <a:ext uri="{FF2B5EF4-FFF2-40B4-BE49-F238E27FC236}">
                  <a16:creationId xmlns:a16="http://schemas.microsoft.com/office/drawing/2014/main" id="{82D5190B-F11A-6EAA-C606-F33A53AE7663}"/>
                </a:ext>
              </a:extLst>
            </p:cNvPr>
            <p:cNvCxnSpPr>
              <a:cxnSpLocks/>
            </p:cNvCxnSpPr>
            <p:nvPr/>
          </p:nvCxnSpPr>
          <p:spPr>
            <a:xfrm>
              <a:off x="1617393" y="450370"/>
              <a:ext cx="0" cy="2900754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線コネクタ 29">
              <a:extLst>
                <a:ext uri="{FF2B5EF4-FFF2-40B4-BE49-F238E27FC236}">
                  <a16:creationId xmlns:a16="http://schemas.microsoft.com/office/drawing/2014/main" id="{30DB0655-4932-FA7A-838C-2D6F5AEABA2D}"/>
                </a:ext>
              </a:extLst>
            </p:cNvPr>
            <p:cNvCxnSpPr>
              <a:cxnSpLocks/>
            </p:cNvCxnSpPr>
            <p:nvPr/>
          </p:nvCxnSpPr>
          <p:spPr>
            <a:xfrm>
              <a:off x="2008885" y="3324068"/>
              <a:ext cx="0" cy="61658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C0D1CCA5-CD64-608A-4D89-6E19938EBF8B}"/>
                </a:ext>
              </a:extLst>
            </p:cNvPr>
            <p:cNvSpPr txBox="1"/>
            <p:nvPr/>
          </p:nvSpPr>
          <p:spPr>
            <a:xfrm rot="16200000">
              <a:off x="310867" y="1669989"/>
              <a:ext cx="1854995" cy="3623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b="1" dirty="0">
                  <a:latin typeface="Helvetica" pitchFamily="2" charset="0"/>
                </a:rPr>
                <a:t>Cell </a:t>
              </a:r>
              <a:r>
                <a:rPr lang="en-US" altLang="ja-JP" sz="1400" b="1" dirty="0">
                  <a:latin typeface="Helvetica" pitchFamily="2" charset="0"/>
                </a:rPr>
                <a:t>n</a:t>
              </a:r>
              <a:r>
                <a:rPr kumimoji="1" lang="en-US" altLang="ja-JP" sz="1400" b="1" dirty="0">
                  <a:latin typeface="Helvetica" pitchFamily="2" charset="0"/>
                </a:rPr>
                <a:t>umber (✕ 10</a:t>
              </a:r>
              <a:r>
                <a:rPr kumimoji="1" lang="en-US" altLang="ja-JP" sz="1400" b="1" baseline="30000" dirty="0">
                  <a:latin typeface="Helvetica" pitchFamily="2" charset="0"/>
                </a:rPr>
                <a:t>4</a:t>
              </a:r>
              <a:r>
                <a:rPr kumimoji="1" lang="en-US" altLang="ja-JP" sz="1400" b="1" dirty="0">
                  <a:latin typeface="Helvetica" pitchFamily="2" charset="0"/>
                </a:rPr>
                <a:t>)</a:t>
              </a:r>
              <a:endParaRPr kumimoji="1" lang="ja-JP" altLang="en-US" sz="1400" b="1">
                <a:latin typeface="Helvetica" pitchFamily="2" charset="0"/>
              </a:endParaRPr>
            </a:p>
          </p:txBody>
        </p:sp>
        <p:sp>
          <p:nvSpPr>
            <p:cNvPr id="56" name="テキスト ボックス 55">
              <a:extLst>
                <a:ext uri="{FF2B5EF4-FFF2-40B4-BE49-F238E27FC236}">
                  <a16:creationId xmlns:a16="http://schemas.microsoft.com/office/drawing/2014/main" id="{509820A5-ED1D-5074-2ADC-9B79A0DA252A}"/>
                </a:ext>
              </a:extLst>
            </p:cNvPr>
            <p:cNvSpPr txBox="1"/>
            <p:nvPr/>
          </p:nvSpPr>
          <p:spPr>
            <a:xfrm rot="5400000">
              <a:off x="4264244" y="1330050"/>
              <a:ext cx="42511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>
                  <a:solidFill>
                    <a:schemeClr val="bg2">
                      <a:lumMod val="75000"/>
                    </a:schemeClr>
                  </a:solidFill>
                  <a:latin typeface="Helvetica" pitchFamily="2" charset="0"/>
                </a:rPr>
                <a:t>***</a:t>
              </a:r>
              <a:endParaRPr kumimoji="1" lang="ja-JP" altLang="en-US" sz="1600">
                <a:solidFill>
                  <a:schemeClr val="bg2">
                    <a:lumMod val="75000"/>
                  </a:schemeClr>
                </a:solidFill>
                <a:latin typeface="Helvetica" pitchFamily="2" charset="0"/>
              </a:endParaRPr>
            </a:p>
          </p:txBody>
        </p:sp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AFFD66AC-A020-0113-4CFB-0AB5078D5E80}"/>
                </a:ext>
              </a:extLst>
            </p:cNvPr>
            <p:cNvGrpSpPr/>
            <p:nvPr/>
          </p:nvGrpSpPr>
          <p:grpSpPr>
            <a:xfrm>
              <a:off x="4466750" y="740258"/>
              <a:ext cx="338554" cy="1215677"/>
              <a:chOff x="4277304" y="817781"/>
              <a:chExt cx="287605" cy="1215677"/>
            </a:xfrm>
          </p:grpSpPr>
          <p:cxnSp>
            <p:nvCxnSpPr>
              <p:cNvPr id="58" name="直線コネクタ 57">
                <a:extLst>
                  <a:ext uri="{FF2B5EF4-FFF2-40B4-BE49-F238E27FC236}">
                    <a16:creationId xmlns:a16="http://schemas.microsoft.com/office/drawing/2014/main" id="{C26FF033-3814-754D-2263-68F352A0D08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400263" y="817781"/>
                <a:ext cx="0" cy="1215677"/>
              </a:xfrm>
              <a:prstGeom prst="line">
                <a:avLst/>
              </a:prstGeom>
              <a:ln w="9525">
                <a:solidFill>
                  <a:schemeClr val="bg2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テキスト ボックス 58">
                <a:extLst>
                  <a:ext uri="{FF2B5EF4-FFF2-40B4-BE49-F238E27FC236}">
                    <a16:creationId xmlns:a16="http://schemas.microsoft.com/office/drawing/2014/main" id="{8706A385-86C2-02B1-F1C4-329A383F8951}"/>
                  </a:ext>
                </a:extLst>
              </p:cNvPr>
              <p:cNvSpPr txBox="1"/>
              <p:nvPr/>
            </p:nvSpPr>
            <p:spPr>
              <a:xfrm rot="5400000">
                <a:off x="4208549" y="1281817"/>
                <a:ext cx="425116" cy="28760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ja-JP" sz="1600" dirty="0">
                    <a:solidFill>
                      <a:schemeClr val="bg2">
                        <a:lumMod val="10000"/>
                      </a:schemeClr>
                    </a:solidFill>
                    <a:latin typeface="Helvetica" pitchFamily="2" charset="0"/>
                  </a:rPr>
                  <a:t>***</a:t>
                </a:r>
                <a:endParaRPr kumimoji="1" lang="ja-JP" altLang="en-US" sz="1600">
                  <a:solidFill>
                    <a:schemeClr val="bg2">
                      <a:lumMod val="10000"/>
                    </a:schemeClr>
                  </a:solidFill>
                  <a:latin typeface="Helvetica" pitchFamily="2" charset="0"/>
                </a:endParaRPr>
              </a:p>
            </p:txBody>
          </p:sp>
        </p:grp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0B769AA5-4360-9C81-4023-21C595E12A97}"/>
              </a:ext>
            </a:extLst>
          </p:cNvPr>
          <p:cNvGrpSpPr/>
          <p:nvPr/>
        </p:nvGrpSpPr>
        <p:grpSpPr>
          <a:xfrm>
            <a:off x="549105" y="3710954"/>
            <a:ext cx="3271750" cy="3092667"/>
            <a:chOff x="549105" y="3710954"/>
            <a:chExt cx="3271750" cy="3092667"/>
          </a:xfrm>
        </p:grpSpPr>
        <p:graphicFrame>
          <p:nvGraphicFramePr>
            <p:cNvPr id="114" name="グラフ 113">
              <a:extLst>
                <a:ext uri="{FF2B5EF4-FFF2-40B4-BE49-F238E27FC236}">
                  <a16:creationId xmlns:a16="http://schemas.microsoft.com/office/drawing/2014/main" id="{97972947-11D1-95F5-3A76-DB8B0B4C032F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65216344"/>
                </p:ext>
              </p:extLst>
            </p:nvPr>
          </p:nvGraphicFramePr>
          <p:xfrm>
            <a:off x="981259" y="3822204"/>
            <a:ext cx="2839596" cy="285242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115" name="テキスト ボックス 114">
              <a:extLst>
                <a:ext uri="{FF2B5EF4-FFF2-40B4-BE49-F238E27FC236}">
                  <a16:creationId xmlns:a16="http://schemas.microsoft.com/office/drawing/2014/main" id="{349E9C72-1767-E856-6D23-942FDD98104B}"/>
                </a:ext>
              </a:extLst>
            </p:cNvPr>
            <p:cNvSpPr txBox="1"/>
            <p:nvPr/>
          </p:nvSpPr>
          <p:spPr>
            <a:xfrm rot="16200000">
              <a:off x="93692" y="5049612"/>
              <a:ext cx="121860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b="1" dirty="0">
                  <a:latin typeface="Helvetica" pitchFamily="2" charset="0"/>
                </a:rPr>
                <a:t>Absorbance</a:t>
              </a:r>
              <a:endParaRPr kumimoji="1" lang="ja-JP" altLang="en-US" sz="1400" b="1">
                <a:latin typeface="Helvetica" pitchFamily="2" charset="0"/>
              </a:endParaRPr>
            </a:p>
          </p:txBody>
        </p:sp>
        <p:sp>
          <p:nvSpPr>
            <p:cNvPr id="134" name="正方形/長方形 133">
              <a:extLst>
                <a:ext uri="{FF2B5EF4-FFF2-40B4-BE49-F238E27FC236}">
                  <a16:creationId xmlns:a16="http://schemas.microsoft.com/office/drawing/2014/main" id="{112F0CF4-87A0-289F-3D4B-9138C79B388D}"/>
                </a:ext>
              </a:extLst>
            </p:cNvPr>
            <p:cNvSpPr/>
            <p:nvPr/>
          </p:nvSpPr>
          <p:spPr>
            <a:xfrm>
              <a:off x="981259" y="3710954"/>
              <a:ext cx="2799106" cy="38004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aphicFrame>
          <p:nvGraphicFramePr>
            <p:cNvPr id="137" name="グラフ 136">
              <a:extLst>
                <a:ext uri="{FF2B5EF4-FFF2-40B4-BE49-F238E27FC236}">
                  <a16:creationId xmlns:a16="http://schemas.microsoft.com/office/drawing/2014/main" id="{EE4CCB28-F288-2CD5-80DE-A45555E73AC3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4090887726"/>
                </p:ext>
              </p:extLst>
            </p:nvPr>
          </p:nvGraphicFramePr>
          <p:xfrm>
            <a:off x="971991" y="4214714"/>
            <a:ext cx="2521138" cy="245851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  <p:sp>
          <p:nvSpPr>
            <p:cNvPr id="116" name="テキスト ボックス 115">
              <a:extLst>
                <a:ext uri="{FF2B5EF4-FFF2-40B4-BE49-F238E27FC236}">
                  <a16:creationId xmlns:a16="http://schemas.microsoft.com/office/drawing/2014/main" id="{499CEEBA-9962-8796-2322-1266E8415AB3}"/>
                </a:ext>
              </a:extLst>
            </p:cNvPr>
            <p:cNvSpPr txBox="1"/>
            <p:nvPr/>
          </p:nvSpPr>
          <p:spPr>
            <a:xfrm>
              <a:off x="1605489" y="4334655"/>
              <a:ext cx="85632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100" dirty="0" err="1">
                  <a:latin typeface="Helvetica" pitchFamily="2" charset="0"/>
                </a:rPr>
                <a:t>Cumate</a:t>
              </a:r>
              <a:r>
                <a:rPr kumimoji="1" lang="en-US" altLang="ja-JP" sz="1100" dirty="0">
                  <a:latin typeface="Helvetica" pitchFamily="2" charset="0"/>
                </a:rPr>
                <a:t> (-)</a:t>
              </a:r>
              <a:endParaRPr kumimoji="1" lang="ja-JP" altLang="en-US" sz="1100">
                <a:latin typeface="Helvetica" pitchFamily="2" charset="0"/>
              </a:endParaRPr>
            </a:p>
          </p:txBody>
        </p:sp>
        <p:sp>
          <p:nvSpPr>
            <p:cNvPr id="117" name="テキスト ボックス 116">
              <a:extLst>
                <a:ext uri="{FF2B5EF4-FFF2-40B4-BE49-F238E27FC236}">
                  <a16:creationId xmlns:a16="http://schemas.microsoft.com/office/drawing/2014/main" id="{C090E0B9-9B56-7277-BDDE-A33171EC574B}"/>
                </a:ext>
              </a:extLst>
            </p:cNvPr>
            <p:cNvSpPr txBox="1"/>
            <p:nvPr/>
          </p:nvSpPr>
          <p:spPr>
            <a:xfrm>
              <a:off x="1605489" y="4586575"/>
              <a:ext cx="89159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100" dirty="0" err="1">
                  <a:latin typeface="Helvetica" pitchFamily="2" charset="0"/>
                </a:rPr>
                <a:t>Cumate</a:t>
              </a:r>
              <a:r>
                <a:rPr kumimoji="1" lang="en-US" altLang="ja-JP" sz="1100" dirty="0">
                  <a:latin typeface="Helvetica" pitchFamily="2" charset="0"/>
                </a:rPr>
                <a:t> (+)</a:t>
              </a:r>
              <a:endParaRPr kumimoji="1" lang="ja-JP" altLang="en-US" sz="1100">
                <a:latin typeface="Helvetica" pitchFamily="2" charset="0"/>
              </a:endParaRPr>
            </a:p>
          </p:txBody>
        </p:sp>
        <p:cxnSp>
          <p:nvCxnSpPr>
            <p:cNvPr id="118" name="直線コネクタ 117">
              <a:extLst>
                <a:ext uri="{FF2B5EF4-FFF2-40B4-BE49-F238E27FC236}">
                  <a16:creationId xmlns:a16="http://schemas.microsoft.com/office/drawing/2014/main" id="{E8339086-AED7-6B2E-D849-5D5C1268BF08}"/>
                </a:ext>
              </a:extLst>
            </p:cNvPr>
            <p:cNvCxnSpPr>
              <a:cxnSpLocks/>
            </p:cNvCxnSpPr>
            <p:nvPr/>
          </p:nvCxnSpPr>
          <p:spPr>
            <a:xfrm>
              <a:off x="1103506" y="4225668"/>
              <a:ext cx="0" cy="231656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直線コネクタ 118">
              <a:extLst>
                <a:ext uri="{FF2B5EF4-FFF2-40B4-BE49-F238E27FC236}">
                  <a16:creationId xmlns:a16="http://schemas.microsoft.com/office/drawing/2014/main" id="{51AD305D-6F22-05E5-EF29-2FE7D8F3E51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06886" y="6538072"/>
              <a:ext cx="225947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直線コネクタ 119">
              <a:extLst>
                <a:ext uri="{FF2B5EF4-FFF2-40B4-BE49-F238E27FC236}">
                  <a16:creationId xmlns:a16="http://schemas.microsoft.com/office/drawing/2014/main" id="{B0956839-4AD3-3C5F-0842-04AC7BB05842}"/>
                </a:ext>
              </a:extLst>
            </p:cNvPr>
            <p:cNvCxnSpPr>
              <a:cxnSpLocks/>
            </p:cNvCxnSpPr>
            <p:nvPr/>
          </p:nvCxnSpPr>
          <p:spPr>
            <a:xfrm>
              <a:off x="1312608" y="6533544"/>
              <a:ext cx="0" cy="61658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4" name="テキスト ボックス 123">
              <a:extLst>
                <a:ext uri="{FF2B5EF4-FFF2-40B4-BE49-F238E27FC236}">
                  <a16:creationId xmlns:a16="http://schemas.microsoft.com/office/drawing/2014/main" id="{233760C9-D9FE-FEAC-B8AB-B6148AFCE64B}"/>
                </a:ext>
              </a:extLst>
            </p:cNvPr>
            <p:cNvSpPr txBox="1"/>
            <p:nvPr/>
          </p:nvSpPr>
          <p:spPr>
            <a:xfrm>
              <a:off x="1141728" y="6541687"/>
              <a:ext cx="34176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100" dirty="0">
                  <a:latin typeface="Helvetica" pitchFamily="2" charset="0"/>
                </a:rPr>
                <a:t>0h</a:t>
              </a:r>
              <a:endParaRPr kumimoji="1" lang="ja-JP" altLang="en-US" sz="1100">
                <a:latin typeface="Helvetica" pitchFamily="2" charset="0"/>
              </a:endParaRPr>
            </a:p>
          </p:txBody>
        </p:sp>
        <p:cxnSp>
          <p:nvCxnSpPr>
            <p:cNvPr id="121" name="直線コネクタ 120">
              <a:extLst>
                <a:ext uri="{FF2B5EF4-FFF2-40B4-BE49-F238E27FC236}">
                  <a16:creationId xmlns:a16="http://schemas.microsoft.com/office/drawing/2014/main" id="{D98B0DA5-0F31-7A6B-D43F-C06D9B3151C2}"/>
                </a:ext>
              </a:extLst>
            </p:cNvPr>
            <p:cNvCxnSpPr>
              <a:cxnSpLocks/>
            </p:cNvCxnSpPr>
            <p:nvPr/>
          </p:nvCxnSpPr>
          <p:spPr>
            <a:xfrm>
              <a:off x="1930208" y="6533544"/>
              <a:ext cx="0" cy="61658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5" name="テキスト ボックス 124">
              <a:extLst>
                <a:ext uri="{FF2B5EF4-FFF2-40B4-BE49-F238E27FC236}">
                  <a16:creationId xmlns:a16="http://schemas.microsoft.com/office/drawing/2014/main" id="{1470F899-1054-B516-BB5A-4A1691BF0366}"/>
                </a:ext>
              </a:extLst>
            </p:cNvPr>
            <p:cNvSpPr txBox="1"/>
            <p:nvPr/>
          </p:nvSpPr>
          <p:spPr>
            <a:xfrm>
              <a:off x="1720054" y="6541795"/>
              <a:ext cx="42030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100" dirty="0">
                  <a:latin typeface="Helvetica" pitchFamily="2" charset="0"/>
                </a:rPr>
                <a:t>24h</a:t>
              </a:r>
              <a:endParaRPr kumimoji="1" lang="ja-JP" altLang="en-US" sz="1100">
                <a:latin typeface="Helvetica" pitchFamily="2" charset="0"/>
              </a:endParaRPr>
            </a:p>
          </p:txBody>
        </p:sp>
        <p:cxnSp>
          <p:nvCxnSpPr>
            <p:cNvPr id="122" name="直線コネクタ 121">
              <a:extLst>
                <a:ext uri="{FF2B5EF4-FFF2-40B4-BE49-F238E27FC236}">
                  <a16:creationId xmlns:a16="http://schemas.microsoft.com/office/drawing/2014/main" id="{5DE503D5-6E77-A88A-E9AD-7220FA3950FB}"/>
                </a:ext>
              </a:extLst>
            </p:cNvPr>
            <p:cNvCxnSpPr>
              <a:cxnSpLocks/>
            </p:cNvCxnSpPr>
            <p:nvPr/>
          </p:nvCxnSpPr>
          <p:spPr>
            <a:xfrm>
              <a:off x="2536679" y="6533544"/>
              <a:ext cx="0" cy="61658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6" name="テキスト ボックス 125">
              <a:extLst>
                <a:ext uri="{FF2B5EF4-FFF2-40B4-BE49-F238E27FC236}">
                  <a16:creationId xmlns:a16="http://schemas.microsoft.com/office/drawing/2014/main" id="{02E00702-2372-CF3F-E919-579DC886E2A9}"/>
                </a:ext>
              </a:extLst>
            </p:cNvPr>
            <p:cNvSpPr txBox="1"/>
            <p:nvPr/>
          </p:nvSpPr>
          <p:spPr>
            <a:xfrm>
              <a:off x="2326525" y="6541903"/>
              <a:ext cx="42030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100" dirty="0">
                  <a:latin typeface="Helvetica" pitchFamily="2" charset="0"/>
                </a:rPr>
                <a:t>48h</a:t>
              </a:r>
              <a:endParaRPr kumimoji="1" lang="ja-JP" altLang="en-US" sz="1100">
                <a:latin typeface="Helvetica" pitchFamily="2" charset="0"/>
              </a:endParaRPr>
            </a:p>
          </p:txBody>
        </p:sp>
        <p:cxnSp>
          <p:nvCxnSpPr>
            <p:cNvPr id="123" name="直線コネクタ 122">
              <a:extLst>
                <a:ext uri="{FF2B5EF4-FFF2-40B4-BE49-F238E27FC236}">
                  <a16:creationId xmlns:a16="http://schemas.microsoft.com/office/drawing/2014/main" id="{B471ABC0-8D5B-6368-8458-3027AD688617}"/>
                </a:ext>
              </a:extLst>
            </p:cNvPr>
            <p:cNvCxnSpPr>
              <a:cxnSpLocks/>
            </p:cNvCxnSpPr>
            <p:nvPr/>
          </p:nvCxnSpPr>
          <p:spPr>
            <a:xfrm>
              <a:off x="3148625" y="6533544"/>
              <a:ext cx="0" cy="61658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7" name="テキスト ボックス 126">
              <a:extLst>
                <a:ext uri="{FF2B5EF4-FFF2-40B4-BE49-F238E27FC236}">
                  <a16:creationId xmlns:a16="http://schemas.microsoft.com/office/drawing/2014/main" id="{9730CD7C-691D-EE89-BF96-CD9126715DDB}"/>
                </a:ext>
              </a:extLst>
            </p:cNvPr>
            <p:cNvSpPr txBox="1"/>
            <p:nvPr/>
          </p:nvSpPr>
          <p:spPr>
            <a:xfrm>
              <a:off x="2938471" y="6542011"/>
              <a:ext cx="42030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100" dirty="0">
                  <a:latin typeface="Helvetica" pitchFamily="2" charset="0"/>
                </a:rPr>
                <a:t>72h</a:t>
              </a:r>
              <a:endParaRPr kumimoji="1" lang="ja-JP" altLang="en-US" sz="1100">
                <a:latin typeface="Helvetica" pitchFamily="2" charset="0"/>
              </a:endParaRPr>
            </a:p>
          </p:txBody>
        </p:sp>
        <p:sp>
          <p:nvSpPr>
            <p:cNvPr id="128" name="テキスト ボックス 127">
              <a:extLst>
                <a:ext uri="{FF2B5EF4-FFF2-40B4-BE49-F238E27FC236}">
                  <a16:creationId xmlns:a16="http://schemas.microsoft.com/office/drawing/2014/main" id="{B9831BA9-A816-A32F-AF82-C04EC926234D}"/>
                </a:ext>
              </a:extLst>
            </p:cNvPr>
            <p:cNvSpPr txBox="1"/>
            <p:nvPr/>
          </p:nvSpPr>
          <p:spPr>
            <a:xfrm>
              <a:off x="889171" y="6397215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b="1" dirty="0">
                  <a:latin typeface="Helvetica" pitchFamily="2" charset="0"/>
                </a:rPr>
                <a:t>0</a:t>
              </a:r>
              <a:endParaRPr kumimoji="1" lang="ja-JP" altLang="en-US" sz="1200" b="1">
                <a:latin typeface="Helvetica" pitchFamily="2" charset="0"/>
              </a:endParaRPr>
            </a:p>
          </p:txBody>
        </p:sp>
        <p:sp>
          <p:nvSpPr>
            <p:cNvPr id="129" name="テキスト ボックス 128">
              <a:extLst>
                <a:ext uri="{FF2B5EF4-FFF2-40B4-BE49-F238E27FC236}">
                  <a16:creationId xmlns:a16="http://schemas.microsoft.com/office/drawing/2014/main" id="{ED68E720-36D8-FDCF-3A6F-0B5F70D972DF}"/>
                </a:ext>
              </a:extLst>
            </p:cNvPr>
            <p:cNvSpPr txBox="1"/>
            <p:nvPr/>
          </p:nvSpPr>
          <p:spPr>
            <a:xfrm>
              <a:off x="760931" y="5912696"/>
              <a:ext cx="39786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1200" b="1" dirty="0">
                  <a:latin typeface="Helvetica" pitchFamily="2" charset="0"/>
                </a:rPr>
                <a:t>0.4</a:t>
              </a:r>
              <a:endParaRPr kumimoji="1" lang="ja-JP" altLang="en-US" sz="1200" b="1">
                <a:latin typeface="Helvetica" pitchFamily="2" charset="0"/>
              </a:endParaRPr>
            </a:p>
          </p:txBody>
        </p:sp>
        <p:sp>
          <p:nvSpPr>
            <p:cNvPr id="130" name="テキスト ボックス 129">
              <a:extLst>
                <a:ext uri="{FF2B5EF4-FFF2-40B4-BE49-F238E27FC236}">
                  <a16:creationId xmlns:a16="http://schemas.microsoft.com/office/drawing/2014/main" id="{341F09B9-54F3-1CD5-8996-638E359D8A77}"/>
                </a:ext>
              </a:extLst>
            </p:cNvPr>
            <p:cNvSpPr txBox="1"/>
            <p:nvPr/>
          </p:nvSpPr>
          <p:spPr>
            <a:xfrm>
              <a:off x="760931" y="5428178"/>
              <a:ext cx="39786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1200" b="1" dirty="0">
                  <a:latin typeface="Helvetica" pitchFamily="2" charset="0"/>
                </a:rPr>
                <a:t>0.8</a:t>
              </a:r>
              <a:endParaRPr kumimoji="1" lang="ja-JP" altLang="en-US" sz="1200" b="1">
                <a:latin typeface="Helvetica" pitchFamily="2" charset="0"/>
              </a:endParaRPr>
            </a:p>
          </p:txBody>
        </p:sp>
        <p:sp>
          <p:nvSpPr>
            <p:cNvPr id="131" name="テキスト ボックス 130">
              <a:extLst>
                <a:ext uri="{FF2B5EF4-FFF2-40B4-BE49-F238E27FC236}">
                  <a16:creationId xmlns:a16="http://schemas.microsoft.com/office/drawing/2014/main" id="{B91B62A9-7976-355C-7633-CBB91101CD32}"/>
                </a:ext>
              </a:extLst>
            </p:cNvPr>
            <p:cNvSpPr txBox="1"/>
            <p:nvPr/>
          </p:nvSpPr>
          <p:spPr>
            <a:xfrm>
              <a:off x="760931" y="4943660"/>
              <a:ext cx="39786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1200" b="1" dirty="0">
                  <a:latin typeface="Helvetica" pitchFamily="2" charset="0"/>
                </a:rPr>
                <a:t>1.2</a:t>
              </a:r>
              <a:endParaRPr kumimoji="1" lang="ja-JP" altLang="en-US" sz="1200" b="1">
                <a:latin typeface="Helvetica" pitchFamily="2" charset="0"/>
              </a:endParaRPr>
            </a:p>
          </p:txBody>
        </p:sp>
        <p:sp>
          <p:nvSpPr>
            <p:cNvPr id="132" name="テキスト ボックス 131">
              <a:extLst>
                <a:ext uri="{FF2B5EF4-FFF2-40B4-BE49-F238E27FC236}">
                  <a16:creationId xmlns:a16="http://schemas.microsoft.com/office/drawing/2014/main" id="{71EA3151-75B2-CB5D-A550-5484C5585C14}"/>
                </a:ext>
              </a:extLst>
            </p:cNvPr>
            <p:cNvSpPr txBox="1"/>
            <p:nvPr/>
          </p:nvSpPr>
          <p:spPr>
            <a:xfrm>
              <a:off x="760932" y="4459142"/>
              <a:ext cx="39786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1200" b="1" dirty="0">
                  <a:latin typeface="Helvetica" pitchFamily="2" charset="0"/>
                </a:rPr>
                <a:t>1.6</a:t>
              </a:r>
              <a:endParaRPr kumimoji="1" lang="ja-JP" altLang="en-US" sz="1200" b="1">
                <a:latin typeface="Helvetica" pitchFamily="2" charset="0"/>
              </a:endParaRPr>
            </a:p>
          </p:txBody>
        </p:sp>
        <p:sp>
          <p:nvSpPr>
            <p:cNvPr id="133" name="テキスト ボックス 132">
              <a:extLst>
                <a:ext uri="{FF2B5EF4-FFF2-40B4-BE49-F238E27FC236}">
                  <a16:creationId xmlns:a16="http://schemas.microsoft.com/office/drawing/2014/main" id="{942A69DF-A995-890B-22D8-19A2EF1A9ED3}"/>
                </a:ext>
              </a:extLst>
            </p:cNvPr>
            <p:cNvSpPr txBox="1"/>
            <p:nvPr/>
          </p:nvSpPr>
          <p:spPr>
            <a:xfrm>
              <a:off x="1110400" y="3898088"/>
              <a:ext cx="2216609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ja-JP" sz="1200" b="1" kern="0" dirty="0">
                  <a:effectLst/>
                  <a:latin typeface="Helvetica" pitchFamily="2" charset="0"/>
                  <a:ea typeface="ＭＳ Ｐゴシック" panose="020B0600070205080204" pitchFamily="34" charset="-128"/>
                </a:rPr>
                <a:t>GALNTL5-Flag/GC-2spd </a:t>
              </a:r>
              <a:endParaRPr lang="ja-JP" altLang="en-US" sz="1200" b="1">
                <a:latin typeface="Helvetica" pitchFamily="2" charset="0"/>
              </a:endParaRPr>
            </a:p>
          </p:txBody>
        </p:sp>
        <p:sp>
          <p:nvSpPr>
            <p:cNvPr id="135" name="正方形/長方形 134">
              <a:extLst>
                <a:ext uri="{FF2B5EF4-FFF2-40B4-BE49-F238E27FC236}">
                  <a16:creationId xmlns:a16="http://schemas.microsoft.com/office/drawing/2014/main" id="{86A98700-E541-1408-68FF-43D9824C193B}"/>
                </a:ext>
              </a:extLst>
            </p:cNvPr>
            <p:cNvSpPr/>
            <p:nvPr/>
          </p:nvSpPr>
          <p:spPr>
            <a:xfrm>
              <a:off x="1191463" y="4408315"/>
              <a:ext cx="412500" cy="114291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" name="正方形/長方形 135">
              <a:extLst>
                <a:ext uri="{FF2B5EF4-FFF2-40B4-BE49-F238E27FC236}">
                  <a16:creationId xmlns:a16="http://schemas.microsoft.com/office/drawing/2014/main" id="{616D224F-050D-8E9C-D6BD-65CF9D11E749}"/>
                </a:ext>
              </a:extLst>
            </p:cNvPr>
            <p:cNvSpPr/>
            <p:nvPr/>
          </p:nvSpPr>
          <p:spPr>
            <a:xfrm>
              <a:off x="1191463" y="4660235"/>
              <a:ext cx="412500" cy="114291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05" name="直線コネクタ 204">
              <a:extLst>
                <a:ext uri="{FF2B5EF4-FFF2-40B4-BE49-F238E27FC236}">
                  <a16:creationId xmlns:a16="http://schemas.microsoft.com/office/drawing/2014/main" id="{1818EF20-3F6F-C59C-687F-F954493AC12E}"/>
                </a:ext>
              </a:extLst>
            </p:cNvPr>
            <p:cNvCxnSpPr>
              <a:cxnSpLocks/>
            </p:cNvCxnSpPr>
            <p:nvPr/>
          </p:nvCxnSpPr>
          <p:spPr>
            <a:xfrm>
              <a:off x="1792299" y="5967086"/>
              <a:ext cx="268515" cy="0"/>
            </a:xfrm>
            <a:prstGeom prst="line">
              <a:avLst/>
            </a:prstGeom>
            <a:ln w="12700"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6" name="テキスト ボックス 205">
              <a:extLst>
                <a:ext uri="{FF2B5EF4-FFF2-40B4-BE49-F238E27FC236}">
                  <a16:creationId xmlns:a16="http://schemas.microsoft.com/office/drawing/2014/main" id="{6C192772-4987-0E21-BF23-E3A850363DBE}"/>
                </a:ext>
              </a:extLst>
            </p:cNvPr>
            <p:cNvSpPr txBox="1"/>
            <p:nvPr/>
          </p:nvSpPr>
          <p:spPr>
            <a:xfrm>
              <a:off x="1728425" y="5798377"/>
              <a:ext cx="3962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>
                  <a:latin typeface="Helvetica" pitchFamily="2" charset="0"/>
                </a:rPr>
                <a:t>***</a:t>
              </a:r>
              <a:endParaRPr kumimoji="1" lang="ja-JP" altLang="en-US" sz="1400">
                <a:latin typeface="Helvetica" pitchFamily="2" charset="0"/>
              </a:endParaRPr>
            </a:p>
          </p:txBody>
        </p:sp>
        <p:cxnSp>
          <p:nvCxnSpPr>
            <p:cNvPr id="208" name="直線コネクタ 207">
              <a:extLst>
                <a:ext uri="{FF2B5EF4-FFF2-40B4-BE49-F238E27FC236}">
                  <a16:creationId xmlns:a16="http://schemas.microsoft.com/office/drawing/2014/main" id="{B3146B7C-CAD3-489B-E836-019A990A0B45}"/>
                </a:ext>
              </a:extLst>
            </p:cNvPr>
            <p:cNvCxnSpPr>
              <a:cxnSpLocks/>
            </p:cNvCxnSpPr>
            <p:nvPr/>
          </p:nvCxnSpPr>
          <p:spPr>
            <a:xfrm>
              <a:off x="2394279" y="5631806"/>
              <a:ext cx="268515" cy="0"/>
            </a:xfrm>
            <a:prstGeom prst="line">
              <a:avLst/>
            </a:prstGeom>
            <a:ln w="12700"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9" name="テキスト ボックス 208">
              <a:extLst>
                <a:ext uri="{FF2B5EF4-FFF2-40B4-BE49-F238E27FC236}">
                  <a16:creationId xmlns:a16="http://schemas.microsoft.com/office/drawing/2014/main" id="{9465565D-D0BF-CABF-5D75-2B4D20AA1682}"/>
                </a:ext>
              </a:extLst>
            </p:cNvPr>
            <p:cNvSpPr txBox="1"/>
            <p:nvPr/>
          </p:nvSpPr>
          <p:spPr>
            <a:xfrm>
              <a:off x="2330405" y="5463097"/>
              <a:ext cx="3962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>
                  <a:latin typeface="Helvetica" pitchFamily="2" charset="0"/>
                </a:rPr>
                <a:t>***</a:t>
              </a:r>
              <a:endParaRPr kumimoji="1" lang="ja-JP" altLang="en-US" sz="1400">
                <a:latin typeface="Helvetica" pitchFamily="2" charset="0"/>
              </a:endParaRPr>
            </a:p>
          </p:txBody>
        </p:sp>
        <p:cxnSp>
          <p:nvCxnSpPr>
            <p:cNvPr id="211" name="直線コネクタ 210">
              <a:extLst>
                <a:ext uri="{FF2B5EF4-FFF2-40B4-BE49-F238E27FC236}">
                  <a16:creationId xmlns:a16="http://schemas.microsoft.com/office/drawing/2014/main" id="{0269173C-D0BE-2771-0DFE-9C62AD8AD8CB}"/>
                </a:ext>
              </a:extLst>
            </p:cNvPr>
            <p:cNvCxnSpPr>
              <a:cxnSpLocks/>
            </p:cNvCxnSpPr>
            <p:nvPr/>
          </p:nvCxnSpPr>
          <p:spPr>
            <a:xfrm>
              <a:off x="3011499" y="4526906"/>
              <a:ext cx="268515" cy="0"/>
            </a:xfrm>
            <a:prstGeom prst="line">
              <a:avLst/>
            </a:prstGeom>
            <a:ln w="12700"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2" name="テキスト ボックス 211">
              <a:extLst>
                <a:ext uri="{FF2B5EF4-FFF2-40B4-BE49-F238E27FC236}">
                  <a16:creationId xmlns:a16="http://schemas.microsoft.com/office/drawing/2014/main" id="{EF4E3007-BC0A-8FBC-DAAC-C81FE3E856E7}"/>
                </a:ext>
              </a:extLst>
            </p:cNvPr>
            <p:cNvSpPr txBox="1"/>
            <p:nvPr/>
          </p:nvSpPr>
          <p:spPr>
            <a:xfrm>
              <a:off x="2947625" y="4358197"/>
              <a:ext cx="3962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>
                  <a:latin typeface="Helvetica" pitchFamily="2" charset="0"/>
                </a:rPr>
                <a:t>***</a:t>
              </a:r>
              <a:endParaRPr kumimoji="1" lang="ja-JP" altLang="en-US" sz="1400">
                <a:latin typeface="Helvetica" pitchFamily="2" charset="0"/>
              </a:endParaRPr>
            </a:p>
          </p:txBody>
        </p:sp>
      </p:grp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FEAA048A-C7C4-B2EA-EBAF-2F1D707535F2}"/>
              </a:ext>
            </a:extLst>
          </p:cNvPr>
          <p:cNvGrpSpPr/>
          <p:nvPr/>
        </p:nvGrpSpPr>
        <p:grpSpPr>
          <a:xfrm>
            <a:off x="3559696" y="3898088"/>
            <a:ext cx="2917358" cy="2916540"/>
            <a:chOff x="3559696" y="3898088"/>
            <a:chExt cx="2917358" cy="2916540"/>
          </a:xfrm>
        </p:grpSpPr>
        <p:sp>
          <p:nvSpPr>
            <p:cNvPr id="203" name="テキスト ボックス 202">
              <a:extLst>
                <a:ext uri="{FF2B5EF4-FFF2-40B4-BE49-F238E27FC236}">
                  <a16:creationId xmlns:a16="http://schemas.microsoft.com/office/drawing/2014/main" id="{069A7B04-ECBC-9ED6-9E02-2560D42AC677}"/>
                </a:ext>
              </a:extLst>
            </p:cNvPr>
            <p:cNvSpPr txBox="1"/>
            <p:nvPr/>
          </p:nvSpPr>
          <p:spPr>
            <a:xfrm rot="16200000">
              <a:off x="3104283" y="5060498"/>
              <a:ext cx="121860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b="1" dirty="0">
                  <a:latin typeface="Helvetica" pitchFamily="2" charset="0"/>
                </a:rPr>
                <a:t>Absorbance</a:t>
              </a:r>
              <a:endParaRPr kumimoji="1" lang="ja-JP" altLang="en-US" sz="1400" b="1">
                <a:latin typeface="Helvetica" pitchFamily="2" charset="0"/>
              </a:endParaRPr>
            </a:p>
          </p:txBody>
        </p: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E51424AD-E369-C612-6B44-24896BE9038B}"/>
                </a:ext>
              </a:extLst>
            </p:cNvPr>
            <p:cNvGrpSpPr/>
            <p:nvPr/>
          </p:nvGrpSpPr>
          <p:grpSpPr>
            <a:xfrm>
              <a:off x="3751807" y="3898088"/>
              <a:ext cx="2725247" cy="2916540"/>
              <a:chOff x="3823523" y="3898088"/>
              <a:chExt cx="2725247" cy="2916540"/>
            </a:xfrm>
          </p:grpSpPr>
          <p:sp>
            <p:nvSpPr>
              <p:cNvPr id="187" name="テキスト ボックス 186">
                <a:extLst>
                  <a:ext uri="{FF2B5EF4-FFF2-40B4-BE49-F238E27FC236}">
                    <a16:creationId xmlns:a16="http://schemas.microsoft.com/office/drawing/2014/main" id="{A9D16C6D-C8D7-FE2D-460C-145245912F28}"/>
                  </a:ext>
                </a:extLst>
              </p:cNvPr>
              <p:cNvSpPr txBox="1"/>
              <p:nvPr/>
            </p:nvSpPr>
            <p:spPr>
              <a:xfrm>
                <a:off x="4021275" y="3898088"/>
                <a:ext cx="2521137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ja-JP" sz="1200" b="1" kern="0" dirty="0">
                    <a:effectLst/>
                    <a:latin typeface="Helvetica" pitchFamily="2" charset="0"/>
                    <a:ea typeface="ＭＳ Ｐゴシック" panose="020B0600070205080204" pitchFamily="34" charset="-128"/>
                  </a:rPr>
                  <a:t>GALNTL5Quad.-Flag/GC-2spd </a:t>
                </a:r>
                <a:endParaRPr lang="ja-JP" altLang="en-US" sz="1200" b="1">
                  <a:latin typeface="Helvetica" pitchFamily="2" charset="0"/>
                </a:endParaRPr>
              </a:p>
            </p:txBody>
          </p:sp>
          <p:graphicFrame>
            <p:nvGraphicFramePr>
              <p:cNvPr id="138" name="グラフ 137">
                <a:extLst>
                  <a:ext uri="{FF2B5EF4-FFF2-40B4-BE49-F238E27FC236}">
                    <a16:creationId xmlns:a16="http://schemas.microsoft.com/office/drawing/2014/main" id="{1BB699EA-44C6-A7F9-3283-C9F1D9DF0EA4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572962772"/>
                  </p:ext>
                </p:extLst>
              </p:nvPr>
            </p:nvGraphicFramePr>
            <p:xfrm>
              <a:off x="4027632" y="4222020"/>
              <a:ext cx="2521138" cy="246084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7"/>
              </a:graphicData>
            </a:graphic>
          </p:graphicFrame>
          <p:sp>
            <p:nvSpPr>
              <p:cNvPr id="174" name="テキスト ボックス 173">
                <a:extLst>
                  <a:ext uri="{FF2B5EF4-FFF2-40B4-BE49-F238E27FC236}">
                    <a16:creationId xmlns:a16="http://schemas.microsoft.com/office/drawing/2014/main" id="{3B011E92-8D09-BA6A-4598-2F38122CF449}"/>
                  </a:ext>
                </a:extLst>
              </p:cNvPr>
              <p:cNvSpPr txBox="1"/>
              <p:nvPr/>
            </p:nvSpPr>
            <p:spPr>
              <a:xfrm>
                <a:off x="4668081" y="4345662"/>
                <a:ext cx="856325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100" dirty="0" err="1">
                    <a:latin typeface="Helvetica" pitchFamily="2" charset="0"/>
                  </a:rPr>
                  <a:t>Cumate</a:t>
                </a:r>
                <a:r>
                  <a:rPr kumimoji="1" lang="en-US" altLang="ja-JP" sz="1100" dirty="0">
                    <a:latin typeface="Helvetica" pitchFamily="2" charset="0"/>
                  </a:rPr>
                  <a:t> (-)</a:t>
                </a:r>
                <a:endParaRPr kumimoji="1" lang="ja-JP" altLang="en-US" sz="1100">
                  <a:latin typeface="Helvetica" pitchFamily="2" charset="0"/>
                </a:endParaRPr>
              </a:p>
            </p:txBody>
          </p:sp>
          <p:sp>
            <p:nvSpPr>
              <p:cNvPr id="175" name="テキスト ボックス 174">
                <a:extLst>
                  <a:ext uri="{FF2B5EF4-FFF2-40B4-BE49-F238E27FC236}">
                    <a16:creationId xmlns:a16="http://schemas.microsoft.com/office/drawing/2014/main" id="{A912051E-66B1-F04D-E997-E9638929BE9C}"/>
                  </a:ext>
                </a:extLst>
              </p:cNvPr>
              <p:cNvSpPr txBox="1"/>
              <p:nvPr/>
            </p:nvSpPr>
            <p:spPr>
              <a:xfrm>
                <a:off x="4668081" y="4597582"/>
                <a:ext cx="891591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100" dirty="0" err="1">
                    <a:latin typeface="Helvetica" pitchFamily="2" charset="0"/>
                  </a:rPr>
                  <a:t>Cumate</a:t>
                </a:r>
                <a:r>
                  <a:rPr kumimoji="1" lang="en-US" altLang="ja-JP" sz="1100" dirty="0">
                    <a:latin typeface="Helvetica" pitchFamily="2" charset="0"/>
                  </a:rPr>
                  <a:t> (+)</a:t>
                </a:r>
                <a:endParaRPr kumimoji="1" lang="ja-JP" altLang="en-US" sz="1100">
                  <a:latin typeface="Helvetica" pitchFamily="2" charset="0"/>
                </a:endParaRPr>
              </a:p>
            </p:txBody>
          </p:sp>
          <p:cxnSp>
            <p:nvCxnSpPr>
              <p:cNvPr id="176" name="直線コネクタ 175">
                <a:extLst>
                  <a:ext uri="{FF2B5EF4-FFF2-40B4-BE49-F238E27FC236}">
                    <a16:creationId xmlns:a16="http://schemas.microsoft.com/office/drawing/2014/main" id="{499F7D6E-66A2-7315-6D82-57CC2C8ACF0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166098" y="4236675"/>
                <a:ext cx="0" cy="2316561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7" name="直線コネクタ 176">
                <a:extLst>
                  <a:ext uri="{FF2B5EF4-FFF2-40B4-BE49-F238E27FC236}">
                    <a16:creationId xmlns:a16="http://schemas.microsoft.com/office/drawing/2014/main" id="{533B3657-C1A4-FE89-18A9-259D1BA201D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169478" y="6541687"/>
                <a:ext cx="2259470" cy="7392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78" name="グループ化 177">
                <a:extLst>
                  <a:ext uri="{FF2B5EF4-FFF2-40B4-BE49-F238E27FC236}">
                    <a16:creationId xmlns:a16="http://schemas.microsoft.com/office/drawing/2014/main" id="{558D9173-557A-479C-675C-3BAF0DC483E4}"/>
                  </a:ext>
                </a:extLst>
              </p:cNvPr>
              <p:cNvGrpSpPr/>
              <p:nvPr/>
            </p:nvGrpSpPr>
            <p:grpSpPr>
              <a:xfrm>
                <a:off x="4204320" y="6544551"/>
                <a:ext cx="341760" cy="269753"/>
                <a:chOff x="831961" y="6533544"/>
                <a:chExt cx="341760" cy="269753"/>
              </a:xfrm>
            </p:grpSpPr>
            <p:cxnSp>
              <p:nvCxnSpPr>
                <p:cNvPr id="196" name="直線コネクタ 195">
                  <a:extLst>
                    <a:ext uri="{FF2B5EF4-FFF2-40B4-BE49-F238E27FC236}">
                      <a16:creationId xmlns:a16="http://schemas.microsoft.com/office/drawing/2014/main" id="{66DB685F-270A-B11D-E8C2-C2F245CC4FF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02841" y="6533544"/>
                  <a:ext cx="0" cy="61658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7" name="テキスト ボックス 196">
                  <a:extLst>
                    <a:ext uri="{FF2B5EF4-FFF2-40B4-BE49-F238E27FC236}">
                      <a16:creationId xmlns:a16="http://schemas.microsoft.com/office/drawing/2014/main" id="{17E019DB-DA90-8A63-39CF-8743CD88D9A8}"/>
                    </a:ext>
                  </a:extLst>
                </p:cNvPr>
                <p:cNvSpPr txBox="1"/>
                <p:nvPr/>
              </p:nvSpPr>
              <p:spPr>
                <a:xfrm>
                  <a:off x="831961" y="6541687"/>
                  <a:ext cx="341760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1100" dirty="0">
                      <a:latin typeface="Helvetica" pitchFamily="2" charset="0"/>
                    </a:rPr>
                    <a:t>0h</a:t>
                  </a:r>
                  <a:endParaRPr kumimoji="1" lang="ja-JP" altLang="en-US" sz="1100">
                    <a:latin typeface="Helvetica" pitchFamily="2" charset="0"/>
                  </a:endParaRPr>
                </a:p>
              </p:txBody>
            </p:sp>
          </p:grpSp>
          <p:grpSp>
            <p:nvGrpSpPr>
              <p:cNvPr id="179" name="グループ化 178">
                <a:extLst>
                  <a:ext uri="{FF2B5EF4-FFF2-40B4-BE49-F238E27FC236}">
                    <a16:creationId xmlns:a16="http://schemas.microsoft.com/office/drawing/2014/main" id="{F26E1054-AE6C-FF5F-66B5-BACE7B97E941}"/>
                  </a:ext>
                </a:extLst>
              </p:cNvPr>
              <p:cNvGrpSpPr/>
              <p:nvPr/>
            </p:nvGrpSpPr>
            <p:grpSpPr>
              <a:xfrm>
                <a:off x="4782646" y="6544551"/>
                <a:ext cx="420308" cy="269861"/>
                <a:chOff x="1496779" y="6533544"/>
                <a:chExt cx="420308" cy="269861"/>
              </a:xfrm>
            </p:grpSpPr>
            <p:cxnSp>
              <p:nvCxnSpPr>
                <p:cNvPr id="194" name="直線コネクタ 193">
                  <a:extLst>
                    <a:ext uri="{FF2B5EF4-FFF2-40B4-BE49-F238E27FC236}">
                      <a16:creationId xmlns:a16="http://schemas.microsoft.com/office/drawing/2014/main" id="{7AD54690-AC35-6D11-96CA-A6A359CC71B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706933" y="6533544"/>
                  <a:ext cx="0" cy="61658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5" name="テキスト ボックス 194">
                  <a:extLst>
                    <a:ext uri="{FF2B5EF4-FFF2-40B4-BE49-F238E27FC236}">
                      <a16:creationId xmlns:a16="http://schemas.microsoft.com/office/drawing/2014/main" id="{D3496CFB-0D2B-4A37-00B6-64972A392F8C}"/>
                    </a:ext>
                  </a:extLst>
                </p:cNvPr>
                <p:cNvSpPr txBox="1"/>
                <p:nvPr/>
              </p:nvSpPr>
              <p:spPr>
                <a:xfrm>
                  <a:off x="1496779" y="6541795"/>
                  <a:ext cx="420308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1100" dirty="0">
                      <a:latin typeface="Helvetica" pitchFamily="2" charset="0"/>
                    </a:rPr>
                    <a:t>24h</a:t>
                  </a:r>
                  <a:endParaRPr kumimoji="1" lang="ja-JP" altLang="en-US" sz="1100">
                    <a:latin typeface="Helvetica" pitchFamily="2" charset="0"/>
                  </a:endParaRPr>
                </a:p>
              </p:txBody>
            </p:sp>
          </p:grpSp>
          <p:grpSp>
            <p:nvGrpSpPr>
              <p:cNvPr id="180" name="グループ化 179">
                <a:extLst>
                  <a:ext uri="{FF2B5EF4-FFF2-40B4-BE49-F238E27FC236}">
                    <a16:creationId xmlns:a16="http://schemas.microsoft.com/office/drawing/2014/main" id="{C75AFD20-2A36-1065-65C0-457F9E5A8741}"/>
                  </a:ext>
                </a:extLst>
              </p:cNvPr>
              <p:cNvGrpSpPr/>
              <p:nvPr/>
            </p:nvGrpSpPr>
            <p:grpSpPr>
              <a:xfrm>
                <a:off x="5389117" y="6544551"/>
                <a:ext cx="420308" cy="269969"/>
                <a:chOff x="2202106" y="6533544"/>
                <a:chExt cx="420308" cy="269969"/>
              </a:xfrm>
            </p:grpSpPr>
            <p:cxnSp>
              <p:nvCxnSpPr>
                <p:cNvPr id="192" name="直線コネクタ 191">
                  <a:extLst>
                    <a:ext uri="{FF2B5EF4-FFF2-40B4-BE49-F238E27FC236}">
                      <a16:creationId xmlns:a16="http://schemas.microsoft.com/office/drawing/2014/main" id="{80180573-7FD1-16E4-22FD-B925300E27B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412260" y="6533544"/>
                  <a:ext cx="0" cy="61658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3" name="テキスト ボックス 192">
                  <a:extLst>
                    <a:ext uri="{FF2B5EF4-FFF2-40B4-BE49-F238E27FC236}">
                      <a16:creationId xmlns:a16="http://schemas.microsoft.com/office/drawing/2014/main" id="{2C18C3BD-8265-0BAA-8677-0D55FA20E9CC}"/>
                    </a:ext>
                  </a:extLst>
                </p:cNvPr>
                <p:cNvSpPr txBox="1"/>
                <p:nvPr/>
              </p:nvSpPr>
              <p:spPr>
                <a:xfrm>
                  <a:off x="2202106" y="6541903"/>
                  <a:ext cx="420308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1100" dirty="0">
                      <a:latin typeface="Helvetica" pitchFamily="2" charset="0"/>
                    </a:rPr>
                    <a:t>48h</a:t>
                  </a:r>
                  <a:endParaRPr kumimoji="1" lang="ja-JP" altLang="en-US" sz="1100">
                    <a:latin typeface="Helvetica" pitchFamily="2" charset="0"/>
                  </a:endParaRPr>
                </a:p>
              </p:txBody>
            </p:sp>
          </p:grpSp>
          <p:grpSp>
            <p:nvGrpSpPr>
              <p:cNvPr id="181" name="グループ化 180">
                <a:extLst>
                  <a:ext uri="{FF2B5EF4-FFF2-40B4-BE49-F238E27FC236}">
                    <a16:creationId xmlns:a16="http://schemas.microsoft.com/office/drawing/2014/main" id="{B72A3EEB-167E-7EC5-AF28-9EAB7AE2668C}"/>
                  </a:ext>
                </a:extLst>
              </p:cNvPr>
              <p:cNvGrpSpPr/>
              <p:nvPr/>
            </p:nvGrpSpPr>
            <p:grpSpPr>
              <a:xfrm>
                <a:off x="6001063" y="6544551"/>
                <a:ext cx="420308" cy="270077"/>
                <a:chOff x="2919086" y="6533544"/>
                <a:chExt cx="420308" cy="270077"/>
              </a:xfrm>
            </p:grpSpPr>
            <p:cxnSp>
              <p:nvCxnSpPr>
                <p:cNvPr id="190" name="直線コネクタ 189">
                  <a:extLst>
                    <a:ext uri="{FF2B5EF4-FFF2-40B4-BE49-F238E27FC236}">
                      <a16:creationId xmlns:a16="http://schemas.microsoft.com/office/drawing/2014/main" id="{AFEDDFCE-F16A-FDBA-B96C-569B9CAA73C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129240" y="6533544"/>
                  <a:ext cx="0" cy="61658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1" name="テキスト ボックス 190">
                  <a:extLst>
                    <a:ext uri="{FF2B5EF4-FFF2-40B4-BE49-F238E27FC236}">
                      <a16:creationId xmlns:a16="http://schemas.microsoft.com/office/drawing/2014/main" id="{9546CF11-BD77-EC0E-02BE-66AA0D329E35}"/>
                    </a:ext>
                  </a:extLst>
                </p:cNvPr>
                <p:cNvSpPr txBox="1"/>
                <p:nvPr/>
              </p:nvSpPr>
              <p:spPr>
                <a:xfrm>
                  <a:off x="2919086" y="6542011"/>
                  <a:ext cx="420308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1100" dirty="0">
                      <a:latin typeface="Helvetica" pitchFamily="2" charset="0"/>
                    </a:rPr>
                    <a:t>72h</a:t>
                  </a:r>
                  <a:endParaRPr kumimoji="1" lang="ja-JP" altLang="en-US" sz="1100">
                    <a:latin typeface="Helvetica" pitchFamily="2" charset="0"/>
                  </a:endParaRPr>
                </a:p>
              </p:txBody>
            </p:sp>
          </p:grpSp>
          <p:sp>
            <p:nvSpPr>
              <p:cNvPr id="182" name="テキスト ボックス 181">
                <a:extLst>
                  <a:ext uri="{FF2B5EF4-FFF2-40B4-BE49-F238E27FC236}">
                    <a16:creationId xmlns:a16="http://schemas.microsoft.com/office/drawing/2014/main" id="{525EEBEE-5244-36D8-0B09-C78E66C4486B}"/>
                  </a:ext>
                </a:extLst>
              </p:cNvPr>
              <p:cNvSpPr txBox="1"/>
              <p:nvPr/>
            </p:nvSpPr>
            <p:spPr>
              <a:xfrm>
                <a:off x="3951763" y="6408222"/>
                <a:ext cx="26962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200" b="1" dirty="0">
                    <a:latin typeface="Helvetica" pitchFamily="2" charset="0"/>
                  </a:rPr>
                  <a:t>0</a:t>
                </a:r>
                <a:endParaRPr kumimoji="1" lang="ja-JP" altLang="en-US" sz="1200" b="1">
                  <a:latin typeface="Helvetica" pitchFamily="2" charset="0"/>
                </a:endParaRPr>
              </a:p>
            </p:txBody>
          </p:sp>
          <p:sp>
            <p:nvSpPr>
              <p:cNvPr id="183" name="テキスト ボックス 182">
                <a:extLst>
                  <a:ext uri="{FF2B5EF4-FFF2-40B4-BE49-F238E27FC236}">
                    <a16:creationId xmlns:a16="http://schemas.microsoft.com/office/drawing/2014/main" id="{5C4BF645-7C57-18A3-9032-5795461FE2DD}"/>
                  </a:ext>
                </a:extLst>
              </p:cNvPr>
              <p:cNvSpPr txBox="1"/>
              <p:nvPr/>
            </p:nvSpPr>
            <p:spPr>
              <a:xfrm>
                <a:off x="3823523" y="5923703"/>
                <a:ext cx="39786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altLang="ja-JP" sz="1200" b="1" dirty="0">
                    <a:latin typeface="Helvetica" pitchFamily="2" charset="0"/>
                  </a:rPr>
                  <a:t>0.4</a:t>
                </a:r>
                <a:endParaRPr kumimoji="1" lang="ja-JP" altLang="en-US" sz="1200" b="1">
                  <a:latin typeface="Helvetica" pitchFamily="2" charset="0"/>
                </a:endParaRPr>
              </a:p>
            </p:txBody>
          </p:sp>
          <p:sp>
            <p:nvSpPr>
              <p:cNvPr id="184" name="テキスト ボックス 183">
                <a:extLst>
                  <a:ext uri="{FF2B5EF4-FFF2-40B4-BE49-F238E27FC236}">
                    <a16:creationId xmlns:a16="http://schemas.microsoft.com/office/drawing/2014/main" id="{7BAD824B-C188-0605-9B34-16CBD0C21048}"/>
                  </a:ext>
                </a:extLst>
              </p:cNvPr>
              <p:cNvSpPr txBox="1"/>
              <p:nvPr/>
            </p:nvSpPr>
            <p:spPr>
              <a:xfrm>
                <a:off x="3823523" y="5439185"/>
                <a:ext cx="39786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altLang="ja-JP" sz="1200" b="1" dirty="0">
                    <a:latin typeface="Helvetica" pitchFamily="2" charset="0"/>
                  </a:rPr>
                  <a:t>0.8</a:t>
                </a:r>
                <a:endParaRPr kumimoji="1" lang="ja-JP" altLang="en-US" sz="1200" b="1">
                  <a:latin typeface="Helvetica" pitchFamily="2" charset="0"/>
                </a:endParaRPr>
              </a:p>
            </p:txBody>
          </p:sp>
          <p:sp>
            <p:nvSpPr>
              <p:cNvPr id="185" name="テキスト ボックス 184">
                <a:extLst>
                  <a:ext uri="{FF2B5EF4-FFF2-40B4-BE49-F238E27FC236}">
                    <a16:creationId xmlns:a16="http://schemas.microsoft.com/office/drawing/2014/main" id="{1D50DC2A-27AE-7365-9324-5DAB8F88D97A}"/>
                  </a:ext>
                </a:extLst>
              </p:cNvPr>
              <p:cNvSpPr txBox="1"/>
              <p:nvPr/>
            </p:nvSpPr>
            <p:spPr>
              <a:xfrm>
                <a:off x="3823523" y="4954667"/>
                <a:ext cx="39786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altLang="ja-JP" sz="1200" b="1" dirty="0">
                    <a:latin typeface="Helvetica" pitchFamily="2" charset="0"/>
                  </a:rPr>
                  <a:t>1.2</a:t>
                </a:r>
                <a:endParaRPr kumimoji="1" lang="ja-JP" altLang="en-US" sz="1200" b="1">
                  <a:latin typeface="Helvetica" pitchFamily="2" charset="0"/>
                </a:endParaRPr>
              </a:p>
            </p:txBody>
          </p:sp>
          <p:sp>
            <p:nvSpPr>
              <p:cNvPr id="186" name="テキスト ボックス 185">
                <a:extLst>
                  <a:ext uri="{FF2B5EF4-FFF2-40B4-BE49-F238E27FC236}">
                    <a16:creationId xmlns:a16="http://schemas.microsoft.com/office/drawing/2014/main" id="{C8861DCA-52FD-F393-47AA-D1BE360AE2ED}"/>
                  </a:ext>
                </a:extLst>
              </p:cNvPr>
              <p:cNvSpPr txBox="1"/>
              <p:nvPr/>
            </p:nvSpPr>
            <p:spPr>
              <a:xfrm>
                <a:off x="3823524" y="4470149"/>
                <a:ext cx="397865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altLang="ja-JP" sz="1200" b="1" dirty="0">
                    <a:latin typeface="Helvetica" pitchFamily="2" charset="0"/>
                  </a:rPr>
                  <a:t>1.6</a:t>
                </a:r>
                <a:endParaRPr kumimoji="1" lang="ja-JP" altLang="en-US" sz="1200" b="1">
                  <a:latin typeface="Helvetica" pitchFamily="2" charset="0"/>
                </a:endParaRPr>
              </a:p>
            </p:txBody>
          </p:sp>
          <p:sp>
            <p:nvSpPr>
              <p:cNvPr id="188" name="正方形/長方形 187">
                <a:extLst>
                  <a:ext uri="{FF2B5EF4-FFF2-40B4-BE49-F238E27FC236}">
                    <a16:creationId xmlns:a16="http://schemas.microsoft.com/office/drawing/2014/main" id="{A0EB5251-72A5-DE6A-AB03-0BD922601A95}"/>
                  </a:ext>
                </a:extLst>
              </p:cNvPr>
              <p:cNvSpPr/>
              <p:nvPr/>
            </p:nvSpPr>
            <p:spPr>
              <a:xfrm>
                <a:off x="4254055" y="4419322"/>
                <a:ext cx="412500" cy="114291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正方形/長方形 188">
                <a:extLst>
                  <a:ext uri="{FF2B5EF4-FFF2-40B4-BE49-F238E27FC236}">
                    <a16:creationId xmlns:a16="http://schemas.microsoft.com/office/drawing/2014/main" id="{994C6112-CEE7-279E-C32A-19D843C37C56}"/>
                  </a:ext>
                </a:extLst>
              </p:cNvPr>
              <p:cNvSpPr/>
              <p:nvPr/>
            </p:nvSpPr>
            <p:spPr>
              <a:xfrm>
                <a:off x="4254055" y="4671242"/>
                <a:ext cx="412500" cy="114291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13" name="グループ化 212">
                <a:extLst>
                  <a:ext uri="{FF2B5EF4-FFF2-40B4-BE49-F238E27FC236}">
                    <a16:creationId xmlns:a16="http://schemas.microsoft.com/office/drawing/2014/main" id="{9BDCD5B3-A67F-E75D-5DA5-0C4DA95B03DB}"/>
                  </a:ext>
                </a:extLst>
              </p:cNvPr>
              <p:cNvGrpSpPr/>
              <p:nvPr/>
            </p:nvGrpSpPr>
            <p:grpSpPr>
              <a:xfrm>
                <a:off x="4794332" y="5661167"/>
                <a:ext cx="396262" cy="307777"/>
                <a:chOff x="7490143" y="4892971"/>
                <a:chExt cx="396262" cy="307777"/>
              </a:xfrm>
            </p:grpSpPr>
            <p:cxnSp>
              <p:nvCxnSpPr>
                <p:cNvPr id="214" name="直線コネクタ 213">
                  <a:extLst>
                    <a:ext uri="{FF2B5EF4-FFF2-40B4-BE49-F238E27FC236}">
                      <a16:creationId xmlns:a16="http://schemas.microsoft.com/office/drawing/2014/main" id="{2548EC9F-70D8-8893-12B3-1AC8A1AD8A9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554017" y="5061680"/>
                  <a:ext cx="268515" cy="0"/>
                </a:xfrm>
                <a:prstGeom prst="line">
                  <a:avLst/>
                </a:prstGeom>
                <a:ln w="12700">
                  <a:solidFill>
                    <a:schemeClr val="bg2">
                      <a:lumMod val="1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15" name="テキスト ボックス 214">
                  <a:extLst>
                    <a:ext uri="{FF2B5EF4-FFF2-40B4-BE49-F238E27FC236}">
                      <a16:creationId xmlns:a16="http://schemas.microsoft.com/office/drawing/2014/main" id="{23DBF327-0782-7B57-B789-1E424D701743}"/>
                    </a:ext>
                  </a:extLst>
                </p:cNvPr>
                <p:cNvSpPr txBox="1"/>
                <p:nvPr/>
              </p:nvSpPr>
              <p:spPr>
                <a:xfrm>
                  <a:off x="7490143" y="4892971"/>
                  <a:ext cx="39626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400" dirty="0">
                      <a:latin typeface="Helvetica" pitchFamily="2" charset="0"/>
                    </a:rPr>
                    <a:t>***</a:t>
                  </a:r>
                  <a:endParaRPr kumimoji="1" lang="ja-JP" altLang="en-US" sz="1400">
                    <a:latin typeface="Helvetica" pitchFamily="2" charset="0"/>
                  </a:endParaRPr>
                </a:p>
              </p:txBody>
            </p:sp>
          </p:grpSp>
          <p:grpSp>
            <p:nvGrpSpPr>
              <p:cNvPr id="216" name="グループ化 215">
                <a:extLst>
                  <a:ext uri="{FF2B5EF4-FFF2-40B4-BE49-F238E27FC236}">
                    <a16:creationId xmlns:a16="http://schemas.microsoft.com/office/drawing/2014/main" id="{EDEAD110-C739-F5D0-2DE7-872130DE90DF}"/>
                  </a:ext>
                </a:extLst>
              </p:cNvPr>
              <p:cNvGrpSpPr/>
              <p:nvPr/>
            </p:nvGrpSpPr>
            <p:grpSpPr>
              <a:xfrm>
                <a:off x="5393833" y="5022905"/>
                <a:ext cx="396262" cy="307777"/>
                <a:chOff x="7490143" y="4892971"/>
                <a:chExt cx="396262" cy="307777"/>
              </a:xfrm>
            </p:grpSpPr>
            <p:cxnSp>
              <p:nvCxnSpPr>
                <p:cNvPr id="217" name="直線コネクタ 216">
                  <a:extLst>
                    <a:ext uri="{FF2B5EF4-FFF2-40B4-BE49-F238E27FC236}">
                      <a16:creationId xmlns:a16="http://schemas.microsoft.com/office/drawing/2014/main" id="{7251D551-8B52-E92A-D420-6CC352011F6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554017" y="5061680"/>
                  <a:ext cx="268515" cy="0"/>
                </a:xfrm>
                <a:prstGeom prst="line">
                  <a:avLst/>
                </a:prstGeom>
                <a:ln w="12700">
                  <a:solidFill>
                    <a:schemeClr val="bg2">
                      <a:lumMod val="1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18" name="テキスト ボックス 217">
                  <a:extLst>
                    <a:ext uri="{FF2B5EF4-FFF2-40B4-BE49-F238E27FC236}">
                      <a16:creationId xmlns:a16="http://schemas.microsoft.com/office/drawing/2014/main" id="{732D4751-FCEF-61B9-BC12-55F3927A6BCA}"/>
                    </a:ext>
                  </a:extLst>
                </p:cNvPr>
                <p:cNvSpPr txBox="1"/>
                <p:nvPr/>
              </p:nvSpPr>
              <p:spPr>
                <a:xfrm>
                  <a:off x="7490143" y="4892971"/>
                  <a:ext cx="39626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400" dirty="0">
                      <a:latin typeface="Helvetica" pitchFamily="2" charset="0"/>
                    </a:rPr>
                    <a:t>***</a:t>
                  </a:r>
                  <a:endParaRPr kumimoji="1" lang="ja-JP" altLang="en-US" sz="1400">
                    <a:latin typeface="Helvetica" pitchFamily="2" charset="0"/>
                  </a:endParaRPr>
                </a:p>
              </p:txBody>
            </p:sp>
          </p:grpSp>
          <p:grpSp>
            <p:nvGrpSpPr>
              <p:cNvPr id="219" name="グループ化 218">
                <a:extLst>
                  <a:ext uri="{FF2B5EF4-FFF2-40B4-BE49-F238E27FC236}">
                    <a16:creationId xmlns:a16="http://schemas.microsoft.com/office/drawing/2014/main" id="{9BC06A41-C3A8-F60E-1428-2A0968BFA175}"/>
                  </a:ext>
                </a:extLst>
              </p:cNvPr>
              <p:cNvGrpSpPr/>
              <p:nvPr/>
            </p:nvGrpSpPr>
            <p:grpSpPr>
              <a:xfrm>
                <a:off x="6016194" y="4270343"/>
                <a:ext cx="396262" cy="307777"/>
                <a:chOff x="7490143" y="4892971"/>
                <a:chExt cx="396262" cy="307777"/>
              </a:xfrm>
            </p:grpSpPr>
            <p:cxnSp>
              <p:nvCxnSpPr>
                <p:cNvPr id="220" name="直線コネクタ 219">
                  <a:extLst>
                    <a:ext uri="{FF2B5EF4-FFF2-40B4-BE49-F238E27FC236}">
                      <a16:creationId xmlns:a16="http://schemas.microsoft.com/office/drawing/2014/main" id="{691C4667-3931-A121-D952-004889964DA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554017" y="5061680"/>
                  <a:ext cx="268515" cy="0"/>
                </a:xfrm>
                <a:prstGeom prst="line">
                  <a:avLst/>
                </a:prstGeom>
                <a:ln w="12700">
                  <a:solidFill>
                    <a:schemeClr val="bg2">
                      <a:lumMod val="1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21" name="テキスト ボックス 220">
                  <a:extLst>
                    <a:ext uri="{FF2B5EF4-FFF2-40B4-BE49-F238E27FC236}">
                      <a16:creationId xmlns:a16="http://schemas.microsoft.com/office/drawing/2014/main" id="{05E9EF1B-4920-A628-D5CC-7562B88353BC}"/>
                    </a:ext>
                  </a:extLst>
                </p:cNvPr>
                <p:cNvSpPr txBox="1"/>
                <p:nvPr/>
              </p:nvSpPr>
              <p:spPr>
                <a:xfrm>
                  <a:off x="7490143" y="4892971"/>
                  <a:ext cx="39626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400" dirty="0">
                      <a:latin typeface="Helvetica" pitchFamily="2" charset="0"/>
                    </a:rPr>
                    <a:t>***</a:t>
                  </a:r>
                  <a:endParaRPr kumimoji="1" lang="ja-JP" altLang="en-US" sz="1400">
                    <a:latin typeface="Helvetica" pitchFamily="2" charset="0"/>
                  </a:endParaRPr>
                </a:p>
              </p:txBody>
            </p:sp>
          </p:grpSp>
        </p:grpSp>
      </p:grpSp>
      <p:sp>
        <p:nvSpPr>
          <p:cNvPr id="16" name="テキスト ボックス 15"/>
          <p:cNvSpPr txBox="1"/>
          <p:nvPr/>
        </p:nvSpPr>
        <p:spPr>
          <a:xfrm rot="16200000">
            <a:off x="6598081" y="3099314"/>
            <a:ext cx="9444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dirty="0" err="1">
                <a:latin typeface="Helvetica" pitchFamily="2" charset="0"/>
              </a:rPr>
              <a:t>Cumate</a:t>
            </a:r>
            <a:r>
              <a:rPr lang="en-US" altLang="ja-JP" sz="1200" b="1" dirty="0">
                <a:latin typeface="Helvetica" pitchFamily="2" charset="0"/>
              </a:rPr>
              <a:t> (-)</a:t>
            </a:r>
            <a:endParaRPr lang="ja-JP" altLang="en-US" sz="1200" b="1" dirty="0">
              <a:latin typeface="Helvetica" pitchFamily="2" charset="0"/>
            </a:endParaRPr>
          </a:p>
        </p:txBody>
      </p: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EF424717-1717-BDB9-FC90-26C438D5FC0A}"/>
              </a:ext>
            </a:extLst>
          </p:cNvPr>
          <p:cNvSpPr txBox="1"/>
          <p:nvPr/>
        </p:nvSpPr>
        <p:spPr>
          <a:xfrm rot="16200000">
            <a:off x="6578845" y="5217022"/>
            <a:ext cx="9829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dirty="0" err="1">
                <a:latin typeface="Helvetica" pitchFamily="2" charset="0"/>
              </a:rPr>
              <a:t>Cumate</a:t>
            </a:r>
            <a:r>
              <a:rPr lang="en-US" altLang="ja-JP" sz="1200" b="1" dirty="0">
                <a:latin typeface="Helvetica" pitchFamily="2" charset="0"/>
              </a:rPr>
              <a:t> (+)</a:t>
            </a:r>
            <a:endParaRPr lang="ja-JP" altLang="en-US" sz="1200" b="1" dirty="0">
              <a:latin typeface="Helvetica" pitchFamily="2" charset="0"/>
            </a:endParaRP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8537B075-B74D-FBF7-22C0-94976DC861AF}"/>
              </a:ext>
            </a:extLst>
          </p:cNvPr>
          <p:cNvSpPr/>
          <p:nvPr/>
        </p:nvSpPr>
        <p:spPr>
          <a:xfrm>
            <a:off x="6642408" y="1822502"/>
            <a:ext cx="2710432" cy="45532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A64BD640-C6B7-652C-4B3D-4FCC10FBDE74}"/>
              </a:ext>
            </a:extLst>
          </p:cNvPr>
          <p:cNvSpPr txBox="1"/>
          <p:nvPr/>
        </p:nvSpPr>
        <p:spPr>
          <a:xfrm>
            <a:off x="6899162" y="1964878"/>
            <a:ext cx="241279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altLang="ja-JP" sz="1200" b="1" kern="0" dirty="0">
                <a:effectLst/>
                <a:latin typeface="Helvetica" pitchFamily="2" charset="0"/>
                <a:ea typeface="ＭＳ Ｐゴシック" panose="020B0600070205080204" pitchFamily="34" charset="-128"/>
              </a:rPr>
              <a:t>GALNTL5-Flag/GC-2spd </a:t>
            </a:r>
            <a:endParaRPr lang="ja-JP" altLang="en-US" sz="1200" b="1">
              <a:latin typeface="Helvetica" pitchFamily="2" charset="0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8D55ED02-5D6A-EB87-071F-6DF46ECF828F}"/>
              </a:ext>
            </a:extLst>
          </p:cNvPr>
          <p:cNvSpPr txBox="1"/>
          <p:nvPr/>
        </p:nvSpPr>
        <p:spPr>
          <a:xfrm rot="16200000">
            <a:off x="9364642" y="3099314"/>
            <a:ext cx="9444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dirty="0" err="1">
                <a:latin typeface="Helvetica" pitchFamily="2" charset="0"/>
              </a:rPr>
              <a:t>Cumate</a:t>
            </a:r>
            <a:r>
              <a:rPr lang="en-US" altLang="ja-JP" sz="1200" b="1" dirty="0">
                <a:latin typeface="Helvetica" pitchFamily="2" charset="0"/>
              </a:rPr>
              <a:t> (-)</a:t>
            </a:r>
            <a:endParaRPr lang="ja-JP" altLang="en-US" sz="1200" b="1" dirty="0">
              <a:latin typeface="Helvetica" pitchFamily="2" charset="0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ECA0250D-8A15-AF02-F17E-43052C976866}"/>
              </a:ext>
            </a:extLst>
          </p:cNvPr>
          <p:cNvSpPr txBox="1"/>
          <p:nvPr/>
        </p:nvSpPr>
        <p:spPr>
          <a:xfrm rot="16200000">
            <a:off x="9345406" y="5217022"/>
            <a:ext cx="9829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dirty="0" err="1">
                <a:latin typeface="Helvetica" pitchFamily="2" charset="0"/>
              </a:rPr>
              <a:t>Cumate</a:t>
            </a:r>
            <a:r>
              <a:rPr lang="en-US" altLang="ja-JP" sz="1200" b="1" dirty="0">
                <a:latin typeface="Helvetica" pitchFamily="2" charset="0"/>
              </a:rPr>
              <a:t> (+)</a:t>
            </a:r>
            <a:endParaRPr lang="ja-JP" altLang="en-US" sz="1200" b="1" dirty="0">
              <a:latin typeface="Helvetica" pitchFamily="2" charset="0"/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4AD4F328-1E54-AB79-19DE-7B636045C300}"/>
              </a:ext>
            </a:extLst>
          </p:cNvPr>
          <p:cNvSpPr/>
          <p:nvPr/>
        </p:nvSpPr>
        <p:spPr>
          <a:xfrm>
            <a:off x="9408969" y="1822502"/>
            <a:ext cx="2710432" cy="45532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D18D6E1B-72FE-5161-629A-FE9693BCFF4F}"/>
              </a:ext>
            </a:extLst>
          </p:cNvPr>
          <p:cNvSpPr txBox="1"/>
          <p:nvPr/>
        </p:nvSpPr>
        <p:spPr>
          <a:xfrm>
            <a:off x="9658523" y="1964878"/>
            <a:ext cx="241279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altLang="ja-JP" sz="1200" b="1" kern="0" dirty="0">
                <a:effectLst/>
                <a:latin typeface="Helvetica" pitchFamily="2" charset="0"/>
                <a:ea typeface="ＭＳ Ｐゴシック" panose="020B0600070205080204" pitchFamily="34" charset="-128"/>
              </a:rPr>
              <a:t>GALNTL5Quad.-Flag/GC-2spd </a:t>
            </a:r>
            <a:endParaRPr lang="ja-JP" altLang="en-US" sz="1200" b="1">
              <a:latin typeface="Helvetica" pitchFamily="2" charset="0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4B0B630E-6C8A-011C-5E2F-73C36F8DEA4D}"/>
              </a:ext>
            </a:extLst>
          </p:cNvPr>
          <p:cNvSpPr txBox="1"/>
          <p:nvPr/>
        </p:nvSpPr>
        <p:spPr>
          <a:xfrm>
            <a:off x="8532955" y="6468883"/>
            <a:ext cx="33463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>
                <a:latin typeface="Helvetica" pitchFamily="2" charset="0"/>
              </a:rPr>
              <a:t>↑　Supplementary　</a:t>
            </a:r>
            <a:r>
              <a:rPr lang="en-US" altLang="ja-JP" dirty="0">
                <a:latin typeface="Helvetica" pitchFamily="2" charset="0"/>
              </a:rPr>
              <a:t>Figure 4</a:t>
            </a:r>
            <a:r>
              <a:rPr lang="ja-JP" altLang="en-US">
                <a:latin typeface="Helvetica" pitchFamily="2" charset="0"/>
              </a:rPr>
              <a:t> 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D6661AF7-2690-C235-F6F8-9BD5DBF778AA}"/>
              </a:ext>
            </a:extLst>
          </p:cNvPr>
          <p:cNvSpPr txBox="1"/>
          <p:nvPr/>
        </p:nvSpPr>
        <p:spPr>
          <a:xfrm>
            <a:off x="6640441" y="1823507"/>
            <a:ext cx="3513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>
                <a:latin typeface="Helvetica" pitchFamily="2" charset="0"/>
              </a:rPr>
              <a:t>D</a:t>
            </a:r>
            <a:endParaRPr kumimoji="1" lang="ja-JP" altLang="en-US" b="1">
              <a:latin typeface="Helvetica" pitchFamily="2" charset="0"/>
            </a:endParaRPr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FFA64260-2193-5E29-4279-A1004DD20F5D}"/>
              </a:ext>
            </a:extLst>
          </p:cNvPr>
          <p:cNvSpPr txBox="1"/>
          <p:nvPr/>
        </p:nvSpPr>
        <p:spPr>
          <a:xfrm>
            <a:off x="9413592" y="1821475"/>
            <a:ext cx="3513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>
                <a:latin typeface="Helvetica" pitchFamily="2" charset="0"/>
              </a:rPr>
              <a:t>E</a:t>
            </a:r>
          </a:p>
        </p:txBody>
      </p:sp>
      <p:pic>
        <p:nvPicPr>
          <p:cNvPr id="61" name="図 60">
            <a:extLst>
              <a:ext uri="{FF2B5EF4-FFF2-40B4-BE49-F238E27FC236}">
                <a16:creationId xmlns:a16="http://schemas.microsoft.com/office/drawing/2014/main" id="{0D08C263-FA72-872C-76AB-265093BCC94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30564" y="2263976"/>
            <a:ext cx="2001389" cy="1975565"/>
          </a:xfrm>
          <a:prstGeom prst="rect">
            <a:avLst/>
          </a:prstGeom>
        </p:spPr>
      </p:pic>
      <p:pic>
        <p:nvPicPr>
          <p:cNvPr id="63" name="図 62">
            <a:extLst>
              <a:ext uri="{FF2B5EF4-FFF2-40B4-BE49-F238E27FC236}">
                <a16:creationId xmlns:a16="http://schemas.microsoft.com/office/drawing/2014/main" id="{3BF956C1-FE89-D65F-CBC8-A36297E6DDB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230564" y="4366905"/>
            <a:ext cx="2001389" cy="1975565"/>
          </a:xfrm>
          <a:prstGeom prst="rect">
            <a:avLst/>
          </a:prstGeom>
        </p:spPr>
      </p:pic>
      <p:pic>
        <p:nvPicPr>
          <p:cNvPr id="64" name="図 63">
            <a:extLst>
              <a:ext uri="{FF2B5EF4-FFF2-40B4-BE49-F238E27FC236}">
                <a16:creationId xmlns:a16="http://schemas.microsoft.com/office/drawing/2014/main" id="{6AAE2329-A424-3D1E-01E3-6D2DE2D81A4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988187" y="2264498"/>
            <a:ext cx="2001389" cy="1975565"/>
          </a:xfrm>
          <a:prstGeom prst="rect">
            <a:avLst/>
          </a:prstGeom>
        </p:spPr>
      </p:pic>
      <p:pic>
        <p:nvPicPr>
          <p:cNvPr id="70" name="図 69">
            <a:extLst>
              <a:ext uri="{FF2B5EF4-FFF2-40B4-BE49-F238E27FC236}">
                <a16:creationId xmlns:a16="http://schemas.microsoft.com/office/drawing/2014/main" id="{5899FAE3-ECB3-EF24-D3DD-F20D28A2903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986242" y="4366767"/>
            <a:ext cx="2001389" cy="1975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31493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8" name="グループ化 117">
            <a:extLst>
              <a:ext uri="{FF2B5EF4-FFF2-40B4-BE49-F238E27FC236}">
                <a16:creationId xmlns:a16="http://schemas.microsoft.com/office/drawing/2014/main" id="{6D2C5007-AA34-F822-8257-A01BC9B2B55F}"/>
              </a:ext>
            </a:extLst>
          </p:cNvPr>
          <p:cNvGrpSpPr/>
          <p:nvPr/>
        </p:nvGrpSpPr>
        <p:grpSpPr>
          <a:xfrm>
            <a:off x="6072525" y="394615"/>
            <a:ext cx="5759955" cy="5894823"/>
            <a:chOff x="6103046" y="576117"/>
            <a:chExt cx="5759955" cy="5894823"/>
          </a:xfrm>
        </p:grpSpPr>
        <p:pic>
          <p:nvPicPr>
            <p:cNvPr id="47" name="図 46">
              <a:extLst>
                <a:ext uri="{FF2B5EF4-FFF2-40B4-BE49-F238E27FC236}">
                  <a16:creationId xmlns:a16="http://schemas.microsoft.com/office/drawing/2014/main" id="{09D2ACA0-F9C9-BA88-1ABF-96041540D67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414288" y="5066781"/>
              <a:ext cx="1693543" cy="1283162"/>
            </a:xfrm>
            <a:prstGeom prst="rect">
              <a:avLst/>
            </a:prstGeom>
          </p:spPr>
        </p:pic>
        <p:pic>
          <p:nvPicPr>
            <p:cNvPr id="49" name="図 48">
              <a:extLst>
                <a:ext uri="{FF2B5EF4-FFF2-40B4-BE49-F238E27FC236}">
                  <a16:creationId xmlns:a16="http://schemas.microsoft.com/office/drawing/2014/main" id="{DC5FA538-2A71-2AF5-8F9E-9A6BD7F103E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650170" y="5070977"/>
              <a:ext cx="1693543" cy="1283162"/>
            </a:xfrm>
            <a:prstGeom prst="rect">
              <a:avLst/>
            </a:prstGeom>
          </p:spPr>
        </p:pic>
        <p:pic>
          <p:nvPicPr>
            <p:cNvPr id="50" name="図 49">
              <a:extLst>
                <a:ext uri="{FF2B5EF4-FFF2-40B4-BE49-F238E27FC236}">
                  <a16:creationId xmlns:a16="http://schemas.microsoft.com/office/drawing/2014/main" id="{480982FD-7D11-2E6B-35C2-6B84969A901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157976" y="5066781"/>
              <a:ext cx="1693543" cy="1283162"/>
            </a:xfrm>
            <a:prstGeom prst="rect">
              <a:avLst/>
            </a:prstGeom>
          </p:spPr>
        </p:pic>
        <p:sp>
          <p:nvSpPr>
            <p:cNvPr id="70" name="テキスト ボックス 69">
              <a:extLst>
                <a:ext uri="{FF2B5EF4-FFF2-40B4-BE49-F238E27FC236}">
                  <a16:creationId xmlns:a16="http://schemas.microsoft.com/office/drawing/2014/main" id="{0AA21351-C96F-35DF-15C4-93CF917306D0}"/>
                </a:ext>
              </a:extLst>
            </p:cNvPr>
            <p:cNvSpPr txBox="1"/>
            <p:nvPr/>
          </p:nvSpPr>
          <p:spPr>
            <a:xfrm rot="16200000">
              <a:off x="5631558" y="5481726"/>
              <a:ext cx="151676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200" b="1" dirty="0">
                  <a:latin typeface="Helvetica" pitchFamily="2" charset="0"/>
                </a:rPr>
                <a:t>GALNTL5Quad.</a:t>
              </a:r>
            </a:p>
            <a:p>
              <a:pPr algn="ctr"/>
              <a:r>
                <a:rPr lang="en-US" altLang="ja-JP" sz="1200" b="1" dirty="0" err="1">
                  <a:latin typeface="Helvetica" pitchFamily="2" charset="0"/>
                </a:rPr>
                <a:t>Cumate</a:t>
              </a:r>
              <a:r>
                <a:rPr lang="en-US" altLang="ja-JP" sz="1200" b="1" dirty="0">
                  <a:latin typeface="Helvetica" pitchFamily="2" charset="0"/>
                </a:rPr>
                <a:t> (+)</a:t>
              </a:r>
              <a:endParaRPr lang="ja-JP" altLang="en-US" sz="1200" b="1">
                <a:latin typeface="Helvetica" pitchFamily="2" charset="0"/>
              </a:endParaRPr>
            </a:p>
          </p:txBody>
        </p:sp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E8436E83-8F46-03E2-3B0E-BD13C6947748}"/>
                </a:ext>
              </a:extLst>
            </p:cNvPr>
            <p:cNvSpPr/>
            <p:nvPr/>
          </p:nvSpPr>
          <p:spPr>
            <a:xfrm>
              <a:off x="6103049" y="5083580"/>
              <a:ext cx="5748470" cy="1266363"/>
            </a:xfrm>
            <a:prstGeom prst="rect">
              <a:avLst/>
            </a:prstGeom>
            <a:noFill/>
            <a:ln w="2857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43" name="図 42">
              <a:extLst>
                <a:ext uri="{FF2B5EF4-FFF2-40B4-BE49-F238E27FC236}">
                  <a16:creationId xmlns:a16="http://schemas.microsoft.com/office/drawing/2014/main" id="{AD75457A-22E6-4BE8-1BF3-D3F37176479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bright="2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6650170" y="3684403"/>
              <a:ext cx="1699322" cy="1283162"/>
            </a:xfrm>
            <a:prstGeom prst="rect">
              <a:avLst/>
            </a:prstGeom>
          </p:spPr>
        </p:pic>
        <p:pic>
          <p:nvPicPr>
            <p:cNvPr id="45" name="図 44">
              <a:extLst>
                <a:ext uri="{FF2B5EF4-FFF2-40B4-BE49-F238E27FC236}">
                  <a16:creationId xmlns:a16="http://schemas.microsoft.com/office/drawing/2014/main" id="{D4E06FAB-95AA-F9DC-A446-B11EF146937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409379" y="3676003"/>
              <a:ext cx="1699322" cy="1283162"/>
            </a:xfrm>
            <a:prstGeom prst="rect">
              <a:avLst/>
            </a:prstGeom>
          </p:spPr>
        </p:pic>
        <p:pic>
          <p:nvPicPr>
            <p:cNvPr id="46" name="図 45">
              <a:extLst>
                <a:ext uri="{FF2B5EF4-FFF2-40B4-BE49-F238E27FC236}">
                  <a16:creationId xmlns:a16="http://schemas.microsoft.com/office/drawing/2014/main" id="{0E8A3F1C-5B4C-6625-8ABE-2381206D35A3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rightnessContrast bright="2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0157976" y="3676003"/>
              <a:ext cx="1699322" cy="1283162"/>
            </a:xfrm>
            <a:prstGeom prst="rect">
              <a:avLst/>
            </a:prstGeom>
          </p:spPr>
        </p:pic>
        <p:sp>
          <p:nvSpPr>
            <p:cNvPr id="68" name="テキスト ボックス 67">
              <a:extLst>
                <a:ext uri="{FF2B5EF4-FFF2-40B4-BE49-F238E27FC236}">
                  <a16:creationId xmlns:a16="http://schemas.microsoft.com/office/drawing/2014/main" id="{BD46F399-F261-4E37-8DDF-8F01578AAD13}"/>
                </a:ext>
              </a:extLst>
            </p:cNvPr>
            <p:cNvSpPr txBox="1"/>
            <p:nvPr/>
          </p:nvSpPr>
          <p:spPr>
            <a:xfrm rot="16200000">
              <a:off x="5723731" y="4095152"/>
              <a:ext cx="133241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200" b="1" dirty="0">
                  <a:latin typeface="Helvetica" pitchFamily="2" charset="0"/>
                </a:rPr>
                <a:t>GALNTL5Quad.</a:t>
              </a:r>
            </a:p>
            <a:p>
              <a:pPr algn="ctr"/>
              <a:r>
                <a:rPr lang="en-US" altLang="ja-JP" sz="1200" b="1" dirty="0" err="1">
                  <a:latin typeface="Helvetica" pitchFamily="2" charset="0"/>
                </a:rPr>
                <a:t>Cumate</a:t>
              </a:r>
              <a:r>
                <a:rPr lang="en-US" altLang="ja-JP" sz="1200" b="1" dirty="0">
                  <a:latin typeface="Helvetica" pitchFamily="2" charset="0"/>
                </a:rPr>
                <a:t> (-)</a:t>
              </a:r>
              <a:endParaRPr lang="ja-JP" altLang="en-US" sz="1200" b="1">
                <a:latin typeface="Helvetica" pitchFamily="2" charset="0"/>
              </a:endParaRPr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309E8ABF-CD86-E828-B0CC-50C4B83E7362}"/>
                </a:ext>
              </a:extLst>
            </p:cNvPr>
            <p:cNvSpPr/>
            <p:nvPr/>
          </p:nvSpPr>
          <p:spPr>
            <a:xfrm>
              <a:off x="6103048" y="3682288"/>
              <a:ext cx="5748470" cy="1266363"/>
            </a:xfrm>
            <a:prstGeom prst="rect">
              <a:avLst/>
            </a:prstGeom>
            <a:noFill/>
            <a:ln w="2857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35" name="図 34">
              <a:extLst>
                <a:ext uri="{FF2B5EF4-FFF2-40B4-BE49-F238E27FC236}">
                  <a16:creationId xmlns:a16="http://schemas.microsoft.com/office/drawing/2014/main" id="{05640465-E958-17A2-2348-769C8595DAE2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rightnessContrast bright="5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0157976" y="2280816"/>
              <a:ext cx="1705025" cy="1283163"/>
            </a:xfrm>
            <a:prstGeom prst="rect">
              <a:avLst/>
            </a:prstGeom>
          </p:spPr>
        </p:pic>
        <p:pic>
          <p:nvPicPr>
            <p:cNvPr id="36" name="図 35">
              <a:extLst>
                <a:ext uri="{FF2B5EF4-FFF2-40B4-BE49-F238E27FC236}">
                  <a16:creationId xmlns:a16="http://schemas.microsoft.com/office/drawing/2014/main" id="{AEC4100B-8FF7-CFAB-95E9-DEDCF2C6CE9B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brightnessContrast bright="50000" contrast="1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8408982" y="2280816"/>
              <a:ext cx="1705025" cy="1283163"/>
            </a:xfrm>
            <a:prstGeom prst="rect">
              <a:avLst/>
            </a:prstGeom>
          </p:spPr>
        </p:pic>
        <p:pic>
          <p:nvPicPr>
            <p:cNvPr id="37" name="図 36">
              <a:extLst>
                <a:ext uri="{FF2B5EF4-FFF2-40B4-BE49-F238E27FC236}">
                  <a16:creationId xmlns:a16="http://schemas.microsoft.com/office/drawing/2014/main" id="{14D838C3-0B0D-E1E8-5C1B-5C33904732C7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6650170" y="2280816"/>
              <a:ext cx="1705025" cy="1283163"/>
            </a:xfrm>
            <a:prstGeom prst="rect">
              <a:avLst/>
            </a:prstGeom>
          </p:spPr>
        </p:pic>
        <p:sp>
          <p:nvSpPr>
            <p:cNvPr id="69" name="テキスト ボックス 68">
              <a:extLst>
                <a:ext uri="{FF2B5EF4-FFF2-40B4-BE49-F238E27FC236}">
                  <a16:creationId xmlns:a16="http://schemas.microsoft.com/office/drawing/2014/main" id="{FB24E4D7-0DB5-F295-CA92-8E8CD041B24F}"/>
                </a:ext>
              </a:extLst>
            </p:cNvPr>
            <p:cNvSpPr txBox="1"/>
            <p:nvPr/>
          </p:nvSpPr>
          <p:spPr>
            <a:xfrm rot="16200000">
              <a:off x="5898459" y="2691565"/>
              <a:ext cx="98296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b="1" dirty="0">
                  <a:latin typeface="Helvetica" pitchFamily="2" charset="0"/>
                </a:rPr>
                <a:t>GALNTL5</a:t>
              </a:r>
            </a:p>
            <a:p>
              <a:r>
                <a:rPr lang="en-US" altLang="ja-JP" sz="1200" b="1" dirty="0" err="1">
                  <a:latin typeface="Helvetica" pitchFamily="2" charset="0"/>
                </a:rPr>
                <a:t>Cumate</a:t>
              </a:r>
              <a:r>
                <a:rPr lang="en-US" altLang="ja-JP" sz="1200" b="1" dirty="0">
                  <a:latin typeface="Helvetica" pitchFamily="2" charset="0"/>
                </a:rPr>
                <a:t> (+)</a:t>
              </a:r>
              <a:endParaRPr lang="ja-JP" altLang="en-US" sz="1200" b="1">
                <a:latin typeface="Helvetica" pitchFamily="2" charset="0"/>
              </a:endParaRPr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03D8F997-35C8-CE4F-CF38-8352C64D6A12}"/>
                </a:ext>
              </a:extLst>
            </p:cNvPr>
            <p:cNvSpPr/>
            <p:nvPr/>
          </p:nvSpPr>
          <p:spPr>
            <a:xfrm>
              <a:off x="6103047" y="2285213"/>
              <a:ext cx="5748470" cy="1266363"/>
            </a:xfrm>
            <a:prstGeom prst="rect">
              <a:avLst/>
            </a:prstGeom>
            <a:noFill/>
            <a:ln w="2857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51" name="図 50">
              <a:extLst>
                <a:ext uri="{FF2B5EF4-FFF2-40B4-BE49-F238E27FC236}">
                  <a16:creationId xmlns:a16="http://schemas.microsoft.com/office/drawing/2014/main" id="{B35BADB2-FA05-58DD-B2F6-F19B6F1DE7CA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 flipV="1">
              <a:off x="10157976" y="904794"/>
              <a:ext cx="1705025" cy="1280224"/>
            </a:xfrm>
            <a:prstGeom prst="rect">
              <a:avLst/>
            </a:prstGeom>
          </p:spPr>
        </p:pic>
        <p:pic>
          <p:nvPicPr>
            <p:cNvPr id="52" name="図 51">
              <a:extLst>
                <a:ext uri="{FF2B5EF4-FFF2-40B4-BE49-F238E27FC236}">
                  <a16:creationId xmlns:a16="http://schemas.microsoft.com/office/drawing/2014/main" id="{65150E93-65D0-CFAA-6656-5995446D7644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BEBA8EAE-BF5A-486C-A8C5-ECC9F3942E4B}">
                  <a14:imgProps xmlns:a14="http://schemas.microsoft.com/office/drawing/2010/main">
                    <a14:imgLayer r:embed="rId17">
                      <a14:imgEffect>
                        <a14:brightnessContrast bright="26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 flipV="1">
              <a:off x="6650170" y="904794"/>
              <a:ext cx="1705025" cy="1280224"/>
            </a:xfrm>
            <a:prstGeom prst="rect">
              <a:avLst/>
            </a:prstGeom>
          </p:spPr>
        </p:pic>
        <p:pic>
          <p:nvPicPr>
            <p:cNvPr id="54" name="図 53">
              <a:extLst>
                <a:ext uri="{FF2B5EF4-FFF2-40B4-BE49-F238E27FC236}">
                  <a16:creationId xmlns:a16="http://schemas.microsoft.com/office/drawing/2014/main" id="{F6C179FC-E79F-4701-1E2A-7605D3F105F1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/>
            <a:stretch>
              <a:fillRect/>
            </a:stretch>
          </p:blipFill>
          <p:spPr>
            <a:xfrm flipV="1">
              <a:off x="8404073" y="904794"/>
              <a:ext cx="1705025" cy="1280224"/>
            </a:xfrm>
            <a:prstGeom prst="rect">
              <a:avLst/>
            </a:prstGeom>
          </p:spPr>
        </p:pic>
        <p:sp>
          <p:nvSpPr>
            <p:cNvPr id="67" name="テキスト ボックス 66">
              <a:extLst>
                <a:ext uri="{FF2B5EF4-FFF2-40B4-BE49-F238E27FC236}">
                  <a16:creationId xmlns:a16="http://schemas.microsoft.com/office/drawing/2014/main" id="{4EA2CA2A-3D98-481B-18E6-37A8E57F7E8C}"/>
                </a:ext>
              </a:extLst>
            </p:cNvPr>
            <p:cNvSpPr txBox="1"/>
            <p:nvPr/>
          </p:nvSpPr>
          <p:spPr>
            <a:xfrm rot="16200000">
              <a:off x="5917695" y="1314074"/>
              <a:ext cx="94448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b="1" dirty="0">
                  <a:latin typeface="Helvetica" pitchFamily="2" charset="0"/>
                </a:rPr>
                <a:t>GALNTL5</a:t>
              </a:r>
            </a:p>
            <a:p>
              <a:r>
                <a:rPr lang="en-US" altLang="ja-JP" sz="1200" b="1" dirty="0" err="1">
                  <a:latin typeface="Helvetica" pitchFamily="2" charset="0"/>
                </a:rPr>
                <a:t>Cumate</a:t>
              </a:r>
              <a:r>
                <a:rPr lang="en-US" altLang="ja-JP" sz="1200" b="1" dirty="0">
                  <a:latin typeface="Helvetica" pitchFamily="2" charset="0"/>
                </a:rPr>
                <a:t> (-)</a:t>
              </a:r>
              <a:endParaRPr lang="ja-JP" altLang="en-US" sz="1200" b="1">
                <a:latin typeface="Helvetica" pitchFamily="2" charset="0"/>
              </a:endParaRPr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C9E2565D-F9DC-131E-7E35-C97B4C73F9E4}"/>
                </a:ext>
              </a:extLst>
            </p:cNvPr>
            <p:cNvSpPr/>
            <p:nvPr/>
          </p:nvSpPr>
          <p:spPr>
            <a:xfrm>
              <a:off x="6103046" y="912243"/>
              <a:ext cx="5748470" cy="1266363"/>
            </a:xfrm>
            <a:prstGeom prst="rect">
              <a:avLst/>
            </a:prstGeom>
            <a:noFill/>
            <a:ln w="2857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テキスト ボックス 78">
              <a:extLst>
                <a:ext uri="{FF2B5EF4-FFF2-40B4-BE49-F238E27FC236}">
                  <a16:creationId xmlns:a16="http://schemas.microsoft.com/office/drawing/2014/main" id="{F0B50CDB-127E-E145-BC50-CEA56E744EC4}"/>
                </a:ext>
              </a:extLst>
            </p:cNvPr>
            <p:cNvSpPr txBox="1"/>
            <p:nvPr/>
          </p:nvSpPr>
          <p:spPr>
            <a:xfrm>
              <a:off x="6830863" y="576117"/>
              <a:ext cx="134363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b="1" dirty="0">
                  <a:solidFill>
                    <a:srgbClr val="FF0000"/>
                  </a:solidFill>
                  <a:latin typeface="Helvetica" pitchFamily="2" charset="0"/>
                </a:rPr>
                <a:t>NHK-</a:t>
              </a:r>
              <a:r>
                <a:rPr lang="en-US" altLang="ja-JP" sz="1600" b="1" dirty="0" err="1">
                  <a:solidFill>
                    <a:srgbClr val="FF0000"/>
                  </a:solidFill>
                  <a:latin typeface="Helvetica" pitchFamily="2" charset="0"/>
                </a:rPr>
                <a:t>DsRed</a:t>
              </a:r>
              <a:endParaRPr kumimoji="1" lang="ja-JP" altLang="en-US" sz="1600" b="1">
                <a:solidFill>
                  <a:srgbClr val="FF0000"/>
                </a:solidFill>
                <a:latin typeface="Helvetica" pitchFamily="2" charset="0"/>
              </a:endParaRPr>
            </a:p>
          </p:txBody>
        </p:sp>
        <p:sp>
          <p:nvSpPr>
            <p:cNvPr id="80" name="テキスト ボックス 79">
              <a:extLst>
                <a:ext uri="{FF2B5EF4-FFF2-40B4-BE49-F238E27FC236}">
                  <a16:creationId xmlns:a16="http://schemas.microsoft.com/office/drawing/2014/main" id="{5236722B-8935-2EF6-5243-3C68AAD034F6}"/>
                </a:ext>
              </a:extLst>
            </p:cNvPr>
            <p:cNvSpPr txBox="1"/>
            <p:nvPr/>
          </p:nvSpPr>
          <p:spPr>
            <a:xfrm>
              <a:off x="8953457" y="576117"/>
              <a:ext cx="60625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b="1" dirty="0">
                  <a:solidFill>
                    <a:srgbClr val="00B050"/>
                  </a:solidFill>
                  <a:latin typeface="Helvetica" pitchFamily="2" charset="0"/>
                </a:rPr>
                <a:t>Flag</a:t>
              </a:r>
              <a:endParaRPr kumimoji="1" lang="ja-JP" altLang="en-US" sz="1600" b="1">
                <a:solidFill>
                  <a:srgbClr val="00B050"/>
                </a:solidFill>
                <a:latin typeface="Helvetica" pitchFamily="2" charset="0"/>
              </a:endParaRPr>
            </a:p>
          </p:txBody>
        </p:sp>
        <p:sp>
          <p:nvSpPr>
            <p:cNvPr id="81" name="テキスト ボックス 80">
              <a:extLst>
                <a:ext uri="{FF2B5EF4-FFF2-40B4-BE49-F238E27FC236}">
                  <a16:creationId xmlns:a16="http://schemas.microsoft.com/office/drawing/2014/main" id="{9605E90D-9A53-D38E-1721-7E42E7B7C788}"/>
                </a:ext>
              </a:extLst>
            </p:cNvPr>
            <p:cNvSpPr txBox="1"/>
            <p:nvPr/>
          </p:nvSpPr>
          <p:spPr>
            <a:xfrm>
              <a:off x="10615989" y="576117"/>
              <a:ext cx="78899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b="1" dirty="0">
                  <a:latin typeface="Helvetica" pitchFamily="2" charset="0"/>
                </a:rPr>
                <a:t>Merge</a:t>
              </a:r>
              <a:endParaRPr kumimoji="1" lang="ja-JP" altLang="en-US" sz="1600" b="1">
                <a:latin typeface="Helvetica" pitchFamily="2" charset="0"/>
              </a:endParaRPr>
            </a:p>
          </p:txBody>
        </p:sp>
        <p:grpSp>
          <p:nvGrpSpPr>
            <p:cNvPr id="89" name="グループ化 88">
              <a:extLst>
                <a:ext uri="{FF2B5EF4-FFF2-40B4-BE49-F238E27FC236}">
                  <a16:creationId xmlns:a16="http://schemas.microsoft.com/office/drawing/2014/main" id="{8050ABBE-A634-13BB-8322-53F3197A1AE8}"/>
                </a:ext>
              </a:extLst>
            </p:cNvPr>
            <p:cNvGrpSpPr/>
            <p:nvPr/>
          </p:nvGrpSpPr>
          <p:grpSpPr>
            <a:xfrm>
              <a:off x="10215114" y="2101997"/>
              <a:ext cx="578185" cy="4175064"/>
              <a:chOff x="9755456" y="2101997"/>
              <a:chExt cx="578185" cy="4175064"/>
            </a:xfrm>
          </p:grpSpPr>
          <p:cxnSp>
            <p:nvCxnSpPr>
              <p:cNvPr id="83" name="直線コネクタ 82">
                <a:extLst>
                  <a:ext uri="{FF2B5EF4-FFF2-40B4-BE49-F238E27FC236}">
                    <a16:creationId xmlns:a16="http://schemas.microsoft.com/office/drawing/2014/main" id="{061BABC0-9403-D941-8203-C1254D7C3C8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755456" y="2101997"/>
                <a:ext cx="578185" cy="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直線コネクタ 85">
                <a:extLst>
                  <a:ext uri="{FF2B5EF4-FFF2-40B4-BE49-F238E27FC236}">
                    <a16:creationId xmlns:a16="http://schemas.microsoft.com/office/drawing/2014/main" id="{46759D62-6E9E-3EA1-BB34-4959AAEEDF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755456" y="3477737"/>
                <a:ext cx="578185" cy="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直線コネクタ 86">
                <a:extLst>
                  <a:ext uri="{FF2B5EF4-FFF2-40B4-BE49-F238E27FC236}">
                    <a16:creationId xmlns:a16="http://schemas.microsoft.com/office/drawing/2014/main" id="{591DC82C-7A79-4D3B-B1EE-B383EF834CD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755456" y="4874741"/>
                <a:ext cx="578185" cy="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直線コネクタ 87">
                <a:extLst>
                  <a:ext uri="{FF2B5EF4-FFF2-40B4-BE49-F238E27FC236}">
                    <a16:creationId xmlns:a16="http://schemas.microsoft.com/office/drawing/2014/main" id="{9D189097-7283-D5CA-4676-5D47D60A9F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755456" y="6277061"/>
                <a:ext cx="578185" cy="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B445952D-AB30-D2E7-4143-8B5C5F6AC9CC}"/>
              </a:ext>
            </a:extLst>
          </p:cNvPr>
          <p:cNvSpPr txBox="1"/>
          <p:nvPr/>
        </p:nvSpPr>
        <p:spPr>
          <a:xfrm>
            <a:off x="5737855" y="756576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>
                <a:latin typeface="Helvetica" pitchFamily="2" charset="0"/>
              </a:rPr>
              <a:t>D</a:t>
            </a:r>
            <a:endParaRPr kumimoji="1" lang="ja-JP" altLang="en-US" b="1">
              <a:latin typeface="Helvetica" pitchFamily="2" charset="0"/>
            </a:endParaRP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C2D8AB03-0FA1-72B1-5DF2-701AFE7B65A5}"/>
              </a:ext>
            </a:extLst>
          </p:cNvPr>
          <p:cNvSpPr txBox="1"/>
          <p:nvPr/>
        </p:nvSpPr>
        <p:spPr>
          <a:xfrm>
            <a:off x="400703" y="495867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Helvetica" pitchFamily="2" charset="0"/>
              </a:rPr>
              <a:t>A</a:t>
            </a:r>
            <a:endParaRPr kumimoji="1" lang="ja-JP" altLang="en-US" b="1">
              <a:latin typeface="Helvetica" pitchFamily="2" charset="0"/>
            </a:endParaRPr>
          </a:p>
        </p:txBody>
      </p:sp>
      <p:grpSp>
        <p:nvGrpSpPr>
          <p:cNvPr id="82" name="グループ化 81">
            <a:extLst>
              <a:ext uri="{FF2B5EF4-FFF2-40B4-BE49-F238E27FC236}">
                <a16:creationId xmlns:a16="http://schemas.microsoft.com/office/drawing/2014/main" id="{3A553398-3A98-AAE1-F3DD-8789A17CF3CA}"/>
              </a:ext>
            </a:extLst>
          </p:cNvPr>
          <p:cNvGrpSpPr/>
          <p:nvPr/>
        </p:nvGrpSpPr>
        <p:grpSpPr>
          <a:xfrm>
            <a:off x="948196" y="752804"/>
            <a:ext cx="686981" cy="562492"/>
            <a:chOff x="948196" y="350758"/>
            <a:chExt cx="686981" cy="562492"/>
          </a:xfrm>
        </p:grpSpPr>
        <p:sp>
          <p:nvSpPr>
            <p:cNvPr id="34" name="テキスト ボックス 33">
              <a:extLst>
                <a:ext uri="{FF2B5EF4-FFF2-40B4-BE49-F238E27FC236}">
                  <a16:creationId xmlns:a16="http://schemas.microsoft.com/office/drawing/2014/main" id="{1DCAAE6D-7A3E-1F21-6AF5-9453CE87AD7B}"/>
                </a:ext>
              </a:extLst>
            </p:cNvPr>
            <p:cNvSpPr txBox="1"/>
            <p:nvPr/>
          </p:nvSpPr>
          <p:spPr>
            <a:xfrm>
              <a:off x="1346315" y="605473"/>
              <a:ext cx="2888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b="1" dirty="0">
                  <a:latin typeface="Helvetica"/>
                  <a:cs typeface="Helvetica"/>
                </a:rPr>
                <a:t>+</a:t>
              </a:r>
              <a:endParaRPr lang="ja-JP" altLang="en-US" sz="1400" b="1" dirty="0">
                <a:latin typeface="Helvetica"/>
                <a:cs typeface="Helvetica"/>
              </a:endParaRPr>
            </a:p>
          </p:txBody>
        </p:sp>
        <p:sp>
          <p:nvSpPr>
            <p:cNvPr id="42" name="テキスト ボックス 41">
              <a:extLst>
                <a:ext uri="{FF2B5EF4-FFF2-40B4-BE49-F238E27FC236}">
                  <a16:creationId xmlns:a16="http://schemas.microsoft.com/office/drawing/2014/main" id="{4B9F4E2A-D11B-8581-BB3B-73BC746C4D48}"/>
                </a:ext>
              </a:extLst>
            </p:cNvPr>
            <p:cNvSpPr txBox="1"/>
            <p:nvPr/>
          </p:nvSpPr>
          <p:spPr>
            <a:xfrm flipH="1">
              <a:off x="948196" y="605473"/>
              <a:ext cx="23761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400" b="1" dirty="0">
                  <a:latin typeface="Helvetica"/>
                  <a:cs typeface="Helvetica"/>
                </a:rPr>
                <a:t>-</a:t>
              </a:r>
              <a:endParaRPr lang="ja-JP" altLang="en-US" sz="1400" b="1" dirty="0">
                <a:latin typeface="Helvetica"/>
                <a:cs typeface="Helvetica"/>
              </a:endParaRPr>
            </a:p>
          </p:txBody>
        </p:sp>
        <p:cxnSp>
          <p:nvCxnSpPr>
            <p:cNvPr id="44" name="直線コネクタ 43">
              <a:extLst>
                <a:ext uri="{FF2B5EF4-FFF2-40B4-BE49-F238E27FC236}">
                  <a16:creationId xmlns:a16="http://schemas.microsoft.com/office/drawing/2014/main" id="{F5A27CF3-45A9-D29A-590F-4962136F95C9}"/>
                </a:ext>
              </a:extLst>
            </p:cNvPr>
            <p:cNvCxnSpPr>
              <a:cxnSpLocks/>
            </p:cNvCxnSpPr>
            <p:nvPr/>
          </p:nvCxnSpPr>
          <p:spPr>
            <a:xfrm>
              <a:off x="954727" y="662105"/>
              <a:ext cx="649481" cy="0"/>
            </a:xfrm>
            <a:prstGeom prst="line">
              <a:avLst/>
            </a:prstGeom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テキスト ボックス 47">
              <a:extLst>
                <a:ext uri="{FF2B5EF4-FFF2-40B4-BE49-F238E27FC236}">
                  <a16:creationId xmlns:a16="http://schemas.microsoft.com/office/drawing/2014/main" id="{EFC1758F-C229-574A-423D-B2DF6D3B2865}"/>
                </a:ext>
              </a:extLst>
            </p:cNvPr>
            <p:cNvSpPr txBox="1"/>
            <p:nvPr/>
          </p:nvSpPr>
          <p:spPr>
            <a:xfrm>
              <a:off x="1112594" y="350758"/>
              <a:ext cx="33374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b="1" dirty="0">
                  <a:latin typeface="Helvetica"/>
                  <a:cs typeface="Helvetica"/>
                </a:rPr>
                <a:t>1 </a:t>
              </a:r>
              <a:endParaRPr lang="ja-JP" altLang="en-US" sz="1400" b="1" dirty="0">
                <a:latin typeface="Helvetica"/>
                <a:cs typeface="Helvetica"/>
              </a:endParaRPr>
            </a:p>
          </p:txBody>
        </p:sp>
      </p:grp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2D581253-F1BD-C4BA-3143-B47470353DBA}"/>
              </a:ext>
            </a:extLst>
          </p:cNvPr>
          <p:cNvSpPr txBox="1"/>
          <p:nvPr/>
        </p:nvSpPr>
        <p:spPr>
          <a:xfrm>
            <a:off x="139714" y="1029852"/>
            <a:ext cx="7473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dirty="0" err="1">
                <a:latin typeface="Helvetica"/>
                <a:cs typeface="Helvetica"/>
              </a:rPr>
              <a:t>Cumate</a:t>
            </a:r>
            <a:endParaRPr lang="ja-JP" altLang="en-US" sz="1200" b="1" dirty="0">
              <a:latin typeface="Helvetica"/>
              <a:cs typeface="Helvetica"/>
            </a:endParaRPr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EFD6EC31-F2B9-92EF-09CD-878AEBAFDF17}"/>
              </a:ext>
            </a:extLst>
          </p:cNvPr>
          <p:cNvSpPr txBox="1"/>
          <p:nvPr/>
        </p:nvSpPr>
        <p:spPr>
          <a:xfrm>
            <a:off x="4298465" y="790723"/>
            <a:ext cx="5517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dirty="0">
                <a:latin typeface="Helvetica"/>
                <a:cs typeface="Helvetica"/>
              </a:rPr>
              <a:t>(day)</a:t>
            </a:r>
            <a:endParaRPr lang="ja-JP" altLang="en-US" sz="1200" b="1" dirty="0">
              <a:latin typeface="Helvetica"/>
              <a:cs typeface="Helvetica"/>
            </a:endParaRPr>
          </a:p>
        </p:txBody>
      </p:sp>
      <p:grpSp>
        <p:nvGrpSpPr>
          <p:cNvPr id="84" name="グループ化 83">
            <a:extLst>
              <a:ext uri="{FF2B5EF4-FFF2-40B4-BE49-F238E27FC236}">
                <a16:creationId xmlns:a16="http://schemas.microsoft.com/office/drawing/2014/main" id="{4F10CDFA-6C4A-A2C0-4818-FFB22D345491}"/>
              </a:ext>
            </a:extLst>
          </p:cNvPr>
          <p:cNvGrpSpPr/>
          <p:nvPr/>
        </p:nvGrpSpPr>
        <p:grpSpPr>
          <a:xfrm>
            <a:off x="1759565" y="752804"/>
            <a:ext cx="686981" cy="562492"/>
            <a:chOff x="948196" y="350758"/>
            <a:chExt cx="686981" cy="562492"/>
          </a:xfrm>
        </p:grpSpPr>
        <p:sp>
          <p:nvSpPr>
            <p:cNvPr id="85" name="テキスト ボックス 84">
              <a:extLst>
                <a:ext uri="{FF2B5EF4-FFF2-40B4-BE49-F238E27FC236}">
                  <a16:creationId xmlns:a16="http://schemas.microsoft.com/office/drawing/2014/main" id="{3E622DDF-A29A-0FCC-47C2-3EEB2CCC369B}"/>
                </a:ext>
              </a:extLst>
            </p:cNvPr>
            <p:cNvSpPr txBox="1"/>
            <p:nvPr/>
          </p:nvSpPr>
          <p:spPr>
            <a:xfrm>
              <a:off x="1346315" y="605473"/>
              <a:ext cx="2888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b="1" dirty="0">
                  <a:latin typeface="Helvetica"/>
                  <a:cs typeface="Helvetica"/>
                </a:rPr>
                <a:t>+</a:t>
              </a:r>
              <a:endParaRPr lang="ja-JP" altLang="en-US" sz="1400" b="1" dirty="0">
                <a:latin typeface="Helvetica"/>
                <a:cs typeface="Helvetica"/>
              </a:endParaRPr>
            </a:p>
          </p:txBody>
        </p:sp>
        <p:sp>
          <p:nvSpPr>
            <p:cNvPr id="90" name="テキスト ボックス 89">
              <a:extLst>
                <a:ext uri="{FF2B5EF4-FFF2-40B4-BE49-F238E27FC236}">
                  <a16:creationId xmlns:a16="http://schemas.microsoft.com/office/drawing/2014/main" id="{BD16F590-004F-9903-A841-3C95CAF9B290}"/>
                </a:ext>
              </a:extLst>
            </p:cNvPr>
            <p:cNvSpPr txBox="1"/>
            <p:nvPr/>
          </p:nvSpPr>
          <p:spPr>
            <a:xfrm flipH="1">
              <a:off x="948196" y="605473"/>
              <a:ext cx="23761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400" b="1" dirty="0">
                  <a:latin typeface="Helvetica"/>
                  <a:cs typeface="Helvetica"/>
                </a:rPr>
                <a:t>-</a:t>
              </a:r>
              <a:endParaRPr lang="ja-JP" altLang="en-US" sz="1400" b="1" dirty="0">
                <a:latin typeface="Helvetica"/>
                <a:cs typeface="Helvetica"/>
              </a:endParaRPr>
            </a:p>
          </p:txBody>
        </p:sp>
        <p:cxnSp>
          <p:nvCxnSpPr>
            <p:cNvPr id="91" name="直線コネクタ 90">
              <a:extLst>
                <a:ext uri="{FF2B5EF4-FFF2-40B4-BE49-F238E27FC236}">
                  <a16:creationId xmlns:a16="http://schemas.microsoft.com/office/drawing/2014/main" id="{7CD5A09B-8632-FEFC-3595-5F9BB1FFCA6F}"/>
                </a:ext>
              </a:extLst>
            </p:cNvPr>
            <p:cNvCxnSpPr>
              <a:cxnSpLocks/>
            </p:cNvCxnSpPr>
            <p:nvPr/>
          </p:nvCxnSpPr>
          <p:spPr>
            <a:xfrm>
              <a:off x="954727" y="662105"/>
              <a:ext cx="649481" cy="0"/>
            </a:xfrm>
            <a:prstGeom prst="line">
              <a:avLst/>
            </a:prstGeom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2" name="テキスト ボックス 91">
              <a:extLst>
                <a:ext uri="{FF2B5EF4-FFF2-40B4-BE49-F238E27FC236}">
                  <a16:creationId xmlns:a16="http://schemas.microsoft.com/office/drawing/2014/main" id="{2C7E1D7E-A81B-85BA-6D78-57FC24617021}"/>
                </a:ext>
              </a:extLst>
            </p:cNvPr>
            <p:cNvSpPr txBox="1"/>
            <p:nvPr/>
          </p:nvSpPr>
          <p:spPr>
            <a:xfrm>
              <a:off x="1112594" y="350758"/>
              <a:ext cx="33374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b="1" dirty="0">
                  <a:latin typeface="Helvetica"/>
                  <a:cs typeface="Helvetica"/>
                </a:rPr>
                <a:t>2 </a:t>
              </a:r>
              <a:endParaRPr lang="ja-JP" altLang="en-US" sz="1400" b="1" dirty="0">
                <a:latin typeface="Helvetica"/>
                <a:cs typeface="Helvetica"/>
              </a:endParaRPr>
            </a:p>
          </p:txBody>
        </p:sp>
      </p:grpSp>
      <p:grpSp>
        <p:nvGrpSpPr>
          <p:cNvPr id="93" name="グループ化 92">
            <a:extLst>
              <a:ext uri="{FF2B5EF4-FFF2-40B4-BE49-F238E27FC236}">
                <a16:creationId xmlns:a16="http://schemas.microsoft.com/office/drawing/2014/main" id="{46C88AC2-33D6-CC21-6BA5-03C695C652DA}"/>
              </a:ext>
            </a:extLst>
          </p:cNvPr>
          <p:cNvGrpSpPr/>
          <p:nvPr/>
        </p:nvGrpSpPr>
        <p:grpSpPr>
          <a:xfrm>
            <a:off x="3031731" y="752804"/>
            <a:ext cx="686981" cy="562492"/>
            <a:chOff x="948196" y="350758"/>
            <a:chExt cx="686981" cy="562492"/>
          </a:xfrm>
        </p:grpSpPr>
        <p:sp>
          <p:nvSpPr>
            <p:cNvPr id="94" name="テキスト ボックス 93">
              <a:extLst>
                <a:ext uri="{FF2B5EF4-FFF2-40B4-BE49-F238E27FC236}">
                  <a16:creationId xmlns:a16="http://schemas.microsoft.com/office/drawing/2014/main" id="{DDEF2977-84FB-FCC0-9F4C-2118DCF2697A}"/>
                </a:ext>
              </a:extLst>
            </p:cNvPr>
            <p:cNvSpPr txBox="1"/>
            <p:nvPr/>
          </p:nvSpPr>
          <p:spPr>
            <a:xfrm>
              <a:off x="1346315" y="605473"/>
              <a:ext cx="2888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b="1" dirty="0">
                  <a:latin typeface="Helvetica"/>
                  <a:cs typeface="Helvetica"/>
                </a:rPr>
                <a:t>+</a:t>
              </a:r>
              <a:endParaRPr lang="ja-JP" altLang="en-US" sz="1400" b="1" dirty="0">
                <a:latin typeface="Helvetica"/>
                <a:cs typeface="Helvetica"/>
              </a:endParaRPr>
            </a:p>
          </p:txBody>
        </p:sp>
        <p:sp>
          <p:nvSpPr>
            <p:cNvPr id="95" name="テキスト ボックス 94">
              <a:extLst>
                <a:ext uri="{FF2B5EF4-FFF2-40B4-BE49-F238E27FC236}">
                  <a16:creationId xmlns:a16="http://schemas.microsoft.com/office/drawing/2014/main" id="{2613FD19-3A78-8F9F-A56F-EF957EAF3DE2}"/>
                </a:ext>
              </a:extLst>
            </p:cNvPr>
            <p:cNvSpPr txBox="1"/>
            <p:nvPr/>
          </p:nvSpPr>
          <p:spPr>
            <a:xfrm flipH="1">
              <a:off x="948196" y="605473"/>
              <a:ext cx="23761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400" b="1" dirty="0">
                  <a:latin typeface="Helvetica"/>
                  <a:cs typeface="Helvetica"/>
                </a:rPr>
                <a:t>-</a:t>
              </a:r>
              <a:endParaRPr lang="ja-JP" altLang="en-US" sz="1400" b="1" dirty="0">
                <a:latin typeface="Helvetica"/>
                <a:cs typeface="Helvetica"/>
              </a:endParaRPr>
            </a:p>
          </p:txBody>
        </p:sp>
        <p:cxnSp>
          <p:nvCxnSpPr>
            <p:cNvPr id="96" name="直線コネクタ 95">
              <a:extLst>
                <a:ext uri="{FF2B5EF4-FFF2-40B4-BE49-F238E27FC236}">
                  <a16:creationId xmlns:a16="http://schemas.microsoft.com/office/drawing/2014/main" id="{B2BE81D9-7CCC-3532-7781-929EEFC52CEB}"/>
                </a:ext>
              </a:extLst>
            </p:cNvPr>
            <p:cNvCxnSpPr>
              <a:cxnSpLocks/>
            </p:cNvCxnSpPr>
            <p:nvPr/>
          </p:nvCxnSpPr>
          <p:spPr>
            <a:xfrm>
              <a:off x="954727" y="662105"/>
              <a:ext cx="649481" cy="0"/>
            </a:xfrm>
            <a:prstGeom prst="line">
              <a:avLst/>
            </a:prstGeom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テキスト ボックス 96">
              <a:extLst>
                <a:ext uri="{FF2B5EF4-FFF2-40B4-BE49-F238E27FC236}">
                  <a16:creationId xmlns:a16="http://schemas.microsoft.com/office/drawing/2014/main" id="{BDEA6F6F-7ADE-1DF8-7574-C4D1BC705B57}"/>
                </a:ext>
              </a:extLst>
            </p:cNvPr>
            <p:cNvSpPr txBox="1"/>
            <p:nvPr/>
          </p:nvSpPr>
          <p:spPr>
            <a:xfrm>
              <a:off x="1112594" y="350758"/>
              <a:ext cx="33374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b="1" dirty="0">
                  <a:latin typeface="Helvetica"/>
                  <a:cs typeface="Helvetica"/>
                </a:rPr>
                <a:t>1 </a:t>
              </a:r>
              <a:endParaRPr lang="ja-JP" altLang="en-US" sz="1400" b="1" dirty="0">
                <a:latin typeface="Helvetica"/>
                <a:cs typeface="Helvetica"/>
              </a:endParaRPr>
            </a:p>
          </p:txBody>
        </p:sp>
      </p:grpSp>
      <p:grpSp>
        <p:nvGrpSpPr>
          <p:cNvPr id="98" name="グループ化 97">
            <a:extLst>
              <a:ext uri="{FF2B5EF4-FFF2-40B4-BE49-F238E27FC236}">
                <a16:creationId xmlns:a16="http://schemas.microsoft.com/office/drawing/2014/main" id="{860821CC-6AC6-0E24-1CA3-64F1FE5965C0}"/>
              </a:ext>
            </a:extLst>
          </p:cNvPr>
          <p:cNvGrpSpPr/>
          <p:nvPr/>
        </p:nvGrpSpPr>
        <p:grpSpPr>
          <a:xfrm>
            <a:off x="3843100" y="752804"/>
            <a:ext cx="686981" cy="562492"/>
            <a:chOff x="948196" y="350758"/>
            <a:chExt cx="686981" cy="562492"/>
          </a:xfrm>
        </p:grpSpPr>
        <p:sp>
          <p:nvSpPr>
            <p:cNvPr id="99" name="テキスト ボックス 98">
              <a:extLst>
                <a:ext uri="{FF2B5EF4-FFF2-40B4-BE49-F238E27FC236}">
                  <a16:creationId xmlns:a16="http://schemas.microsoft.com/office/drawing/2014/main" id="{C87A37EA-926C-2360-54A1-A1406C782486}"/>
                </a:ext>
              </a:extLst>
            </p:cNvPr>
            <p:cNvSpPr txBox="1"/>
            <p:nvPr/>
          </p:nvSpPr>
          <p:spPr>
            <a:xfrm>
              <a:off x="1346315" y="605473"/>
              <a:ext cx="2888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b="1" dirty="0">
                  <a:latin typeface="Helvetica"/>
                  <a:cs typeface="Helvetica"/>
                </a:rPr>
                <a:t>+</a:t>
              </a:r>
              <a:endParaRPr lang="ja-JP" altLang="en-US" sz="1400" b="1" dirty="0">
                <a:latin typeface="Helvetica"/>
                <a:cs typeface="Helvetica"/>
              </a:endParaRPr>
            </a:p>
          </p:txBody>
        </p:sp>
        <p:sp>
          <p:nvSpPr>
            <p:cNvPr id="100" name="テキスト ボックス 99">
              <a:extLst>
                <a:ext uri="{FF2B5EF4-FFF2-40B4-BE49-F238E27FC236}">
                  <a16:creationId xmlns:a16="http://schemas.microsoft.com/office/drawing/2014/main" id="{A670C9CA-BB45-7377-87AC-9514063BA1A0}"/>
                </a:ext>
              </a:extLst>
            </p:cNvPr>
            <p:cNvSpPr txBox="1"/>
            <p:nvPr/>
          </p:nvSpPr>
          <p:spPr>
            <a:xfrm flipH="1">
              <a:off x="948196" y="605473"/>
              <a:ext cx="23761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400" b="1" dirty="0">
                  <a:latin typeface="Helvetica"/>
                  <a:cs typeface="Helvetica"/>
                </a:rPr>
                <a:t>-</a:t>
              </a:r>
              <a:endParaRPr lang="ja-JP" altLang="en-US" sz="1400" b="1" dirty="0">
                <a:latin typeface="Helvetica"/>
                <a:cs typeface="Helvetica"/>
              </a:endParaRPr>
            </a:p>
          </p:txBody>
        </p:sp>
        <p:cxnSp>
          <p:nvCxnSpPr>
            <p:cNvPr id="101" name="直線コネクタ 100">
              <a:extLst>
                <a:ext uri="{FF2B5EF4-FFF2-40B4-BE49-F238E27FC236}">
                  <a16:creationId xmlns:a16="http://schemas.microsoft.com/office/drawing/2014/main" id="{D70CAB34-D38F-AAFA-1CBD-4E979DC2DEE0}"/>
                </a:ext>
              </a:extLst>
            </p:cNvPr>
            <p:cNvCxnSpPr>
              <a:cxnSpLocks/>
            </p:cNvCxnSpPr>
            <p:nvPr/>
          </p:nvCxnSpPr>
          <p:spPr>
            <a:xfrm>
              <a:off x="954727" y="662105"/>
              <a:ext cx="649481" cy="0"/>
            </a:xfrm>
            <a:prstGeom prst="line">
              <a:avLst/>
            </a:prstGeom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2" name="テキスト ボックス 101">
              <a:extLst>
                <a:ext uri="{FF2B5EF4-FFF2-40B4-BE49-F238E27FC236}">
                  <a16:creationId xmlns:a16="http://schemas.microsoft.com/office/drawing/2014/main" id="{08F07761-10E7-2D9D-836E-C1188EFEA341}"/>
                </a:ext>
              </a:extLst>
            </p:cNvPr>
            <p:cNvSpPr txBox="1"/>
            <p:nvPr/>
          </p:nvSpPr>
          <p:spPr>
            <a:xfrm>
              <a:off x="1112594" y="350758"/>
              <a:ext cx="33374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b="1" dirty="0">
                  <a:latin typeface="Helvetica"/>
                  <a:cs typeface="Helvetica"/>
                </a:rPr>
                <a:t>2 </a:t>
              </a:r>
              <a:endParaRPr lang="ja-JP" altLang="en-US" sz="1400" b="1" dirty="0">
                <a:latin typeface="Helvetica"/>
                <a:cs typeface="Helvetica"/>
              </a:endParaRPr>
            </a:p>
          </p:txBody>
        </p:sp>
      </p:grpSp>
      <p:sp>
        <p:nvSpPr>
          <p:cNvPr id="103" name="テキスト ボックス 102">
            <a:extLst>
              <a:ext uri="{FF2B5EF4-FFF2-40B4-BE49-F238E27FC236}">
                <a16:creationId xmlns:a16="http://schemas.microsoft.com/office/drawing/2014/main" id="{23E8A1BD-2EB7-6F68-8940-9B6910EA587C}"/>
              </a:ext>
            </a:extLst>
          </p:cNvPr>
          <p:cNvSpPr txBox="1"/>
          <p:nvPr/>
        </p:nvSpPr>
        <p:spPr>
          <a:xfrm>
            <a:off x="2218634" y="797540"/>
            <a:ext cx="5517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dirty="0">
                <a:latin typeface="Helvetica"/>
                <a:cs typeface="Helvetica"/>
              </a:rPr>
              <a:t>(day)</a:t>
            </a:r>
            <a:endParaRPr lang="ja-JP" altLang="en-US" sz="1200" b="1" dirty="0">
              <a:latin typeface="Helvetica"/>
              <a:cs typeface="Helvetica"/>
            </a:endParaRPr>
          </a:p>
        </p:txBody>
      </p:sp>
      <p:sp>
        <p:nvSpPr>
          <p:cNvPr id="104" name="テキスト ボックス 103">
            <a:extLst>
              <a:ext uri="{FF2B5EF4-FFF2-40B4-BE49-F238E27FC236}">
                <a16:creationId xmlns:a16="http://schemas.microsoft.com/office/drawing/2014/main" id="{5C2B4B64-90F3-07A0-ACBD-D32071D59F74}"/>
              </a:ext>
            </a:extLst>
          </p:cNvPr>
          <p:cNvSpPr txBox="1"/>
          <p:nvPr/>
        </p:nvSpPr>
        <p:spPr>
          <a:xfrm>
            <a:off x="3140719" y="559461"/>
            <a:ext cx="13324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200" b="1" dirty="0">
                <a:latin typeface="Helvetica" pitchFamily="2" charset="0"/>
              </a:rPr>
              <a:t>GALNTL5Quad.</a:t>
            </a:r>
          </a:p>
        </p:txBody>
      </p:sp>
      <p:sp>
        <p:nvSpPr>
          <p:cNvPr id="105" name="テキスト ボックス 104">
            <a:extLst>
              <a:ext uri="{FF2B5EF4-FFF2-40B4-BE49-F238E27FC236}">
                <a16:creationId xmlns:a16="http://schemas.microsoft.com/office/drawing/2014/main" id="{29E21E53-386A-858D-810A-423134CBE92F}"/>
              </a:ext>
            </a:extLst>
          </p:cNvPr>
          <p:cNvSpPr txBox="1"/>
          <p:nvPr/>
        </p:nvSpPr>
        <p:spPr>
          <a:xfrm>
            <a:off x="1231708" y="559461"/>
            <a:ext cx="8947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dirty="0">
                <a:latin typeface="Helvetica" pitchFamily="2" charset="0"/>
              </a:rPr>
              <a:t>GALNTL5</a:t>
            </a:r>
          </a:p>
        </p:txBody>
      </p:sp>
      <p:sp>
        <p:nvSpPr>
          <p:cNvPr id="107" name="Line 4">
            <a:extLst>
              <a:ext uri="{FF2B5EF4-FFF2-40B4-BE49-F238E27FC236}">
                <a16:creationId xmlns:a16="http://schemas.microsoft.com/office/drawing/2014/main" id="{1269A8A6-7D79-908C-5DBC-50612E143242}"/>
              </a:ext>
            </a:extLst>
          </p:cNvPr>
          <p:cNvSpPr>
            <a:spLocks noChangeAspect="1" noChangeShapeType="1"/>
          </p:cNvSpPr>
          <p:nvPr/>
        </p:nvSpPr>
        <p:spPr bwMode="auto">
          <a:xfrm>
            <a:off x="812984" y="1858650"/>
            <a:ext cx="222090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8" name="Text Box 14">
            <a:extLst>
              <a:ext uri="{FF2B5EF4-FFF2-40B4-BE49-F238E27FC236}">
                <a16:creationId xmlns:a16="http://schemas.microsoft.com/office/drawing/2014/main" id="{08A09444-C6FE-01ED-18C0-C35EBE064F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0874" y="1711362"/>
            <a:ext cx="590365" cy="289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306" tIns="52153" rIns="104306" bIns="52153">
            <a:prstTxWarp prst="textNoShape">
              <a:avLst/>
            </a:prstTxWarp>
            <a:spAutoFit/>
          </a:bodyPr>
          <a:lstStyle/>
          <a:p>
            <a:pPr algn="r"/>
            <a:r>
              <a:rPr lang="en-US" altLang="ja-JP" sz="1200" b="1" dirty="0">
                <a:latin typeface="Helvetica" pitchFamily="-105" charset="0"/>
                <a:ea typeface="Helvetica" pitchFamily="-105" charset="0"/>
                <a:cs typeface="Helvetica" pitchFamily="-105" charset="0"/>
              </a:rPr>
              <a:t>50</a:t>
            </a: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B99ABDCA-ABA0-2AD6-C766-284E9D9EF437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857387" y="1263311"/>
            <a:ext cx="1643439" cy="93910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DE010B55-4F8A-53D8-6E0A-AECF97146A72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2980556" y="1263311"/>
            <a:ext cx="1643439" cy="93910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9" name="Text Box 13">
            <a:extLst>
              <a:ext uri="{FF2B5EF4-FFF2-40B4-BE49-F238E27FC236}">
                <a16:creationId xmlns:a16="http://schemas.microsoft.com/office/drawing/2014/main" id="{4F463E59-A5A5-A658-9204-50F6679139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0815" y="1312167"/>
            <a:ext cx="644510" cy="274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4306" tIns="52153" rIns="104306" bIns="52153">
            <a:prstTxWarp prst="textNoShape">
              <a:avLst/>
            </a:prstTxWarp>
            <a:spAutoFit/>
          </a:bodyPr>
          <a:lstStyle/>
          <a:p>
            <a:pPr algn="r"/>
            <a:r>
              <a:rPr lang="en-US" altLang="ja-JP" sz="1050" b="1" dirty="0">
                <a:latin typeface="Helvetica" pitchFamily="-105" charset="0"/>
                <a:ea typeface="Helvetica" pitchFamily="-105" charset="0"/>
                <a:cs typeface="Helvetica" pitchFamily="-105" charset="0"/>
              </a:rPr>
              <a:t>(</a:t>
            </a:r>
            <a:r>
              <a:rPr lang="en-US" altLang="ja-JP" sz="1050" b="1" dirty="0" err="1">
                <a:latin typeface="Helvetica" pitchFamily="-105" charset="0"/>
                <a:ea typeface="Helvetica" pitchFamily="-105" charset="0"/>
                <a:cs typeface="Helvetica" pitchFamily="-105" charset="0"/>
              </a:rPr>
              <a:t>kDa</a:t>
            </a:r>
            <a:r>
              <a:rPr lang="en-US" altLang="ja-JP" sz="1050" b="1" dirty="0">
                <a:latin typeface="Helvetica" pitchFamily="-105" charset="0"/>
                <a:ea typeface="Helvetica" pitchFamily="-105" charset="0"/>
                <a:cs typeface="Helvetica" pitchFamily="-105" charset="0"/>
              </a:rPr>
              <a:t>)</a:t>
            </a:r>
          </a:p>
        </p:txBody>
      </p:sp>
      <p:sp>
        <p:nvSpPr>
          <p:cNvPr id="111" name="Line 4">
            <a:extLst>
              <a:ext uri="{FF2B5EF4-FFF2-40B4-BE49-F238E27FC236}">
                <a16:creationId xmlns:a16="http://schemas.microsoft.com/office/drawing/2014/main" id="{94AB7E03-C6E6-AD0B-39D2-3C24FEDCE5AC}"/>
              </a:ext>
            </a:extLst>
          </p:cNvPr>
          <p:cNvSpPr>
            <a:spLocks noChangeAspect="1" noChangeShapeType="1"/>
          </p:cNvSpPr>
          <p:nvPr/>
        </p:nvSpPr>
        <p:spPr bwMode="auto">
          <a:xfrm>
            <a:off x="812984" y="3272922"/>
            <a:ext cx="222090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2" name="Text Box 14">
            <a:extLst>
              <a:ext uri="{FF2B5EF4-FFF2-40B4-BE49-F238E27FC236}">
                <a16:creationId xmlns:a16="http://schemas.microsoft.com/office/drawing/2014/main" id="{F0BE37A2-5E3C-8BCC-A88C-B8E4CC06AD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0874" y="3125634"/>
            <a:ext cx="590365" cy="289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306" tIns="52153" rIns="104306" bIns="52153">
            <a:prstTxWarp prst="textNoShape">
              <a:avLst/>
            </a:prstTxWarp>
            <a:spAutoFit/>
          </a:bodyPr>
          <a:lstStyle/>
          <a:p>
            <a:pPr algn="r"/>
            <a:r>
              <a:rPr lang="en-US" altLang="ja-JP" sz="1200" b="1" dirty="0">
                <a:latin typeface="Helvetica" pitchFamily="-105" charset="0"/>
                <a:ea typeface="Helvetica" pitchFamily="-105" charset="0"/>
                <a:cs typeface="Helvetica" pitchFamily="-105" charset="0"/>
              </a:rPr>
              <a:t>75</a:t>
            </a:r>
          </a:p>
        </p:txBody>
      </p:sp>
      <p:pic>
        <p:nvPicPr>
          <p:cNvPr id="64" name="図 63">
            <a:extLst>
              <a:ext uri="{FF2B5EF4-FFF2-40B4-BE49-F238E27FC236}">
                <a16:creationId xmlns:a16="http://schemas.microsoft.com/office/drawing/2014/main" id="{60B20983-D19B-BB83-4A10-175D1C5B8656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2980556" y="2860604"/>
            <a:ext cx="1643439" cy="58694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D46CC857-3BAF-4DA2-4411-5D974679EA96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857387" y="2860604"/>
            <a:ext cx="1643439" cy="58694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13" name="Line 4">
            <a:extLst>
              <a:ext uri="{FF2B5EF4-FFF2-40B4-BE49-F238E27FC236}">
                <a16:creationId xmlns:a16="http://schemas.microsoft.com/office/drawing/2014/main" id="{F6D1D448-0046-DD02-AD21-C8F6686A69D8}"/>
              </a:ext>
            </a:extLst>
          </p:cNvPr>
          <p:cNvSpPr>
            <a:spLocks noChangeAspect="1" noChangeShapeType="1"/>
          </p:cNvSpPr>
          <p:nvPr/>
        </p:nvSpPr>
        <p:spPr bwMode="auto">
          <a:xfrm>
            <a:off x="812984" y="2602362"/>
            <a:ext cx="222090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4" name="Text Box 14">
            <a:extLst>
              <a:ext uri="{FF2B5EF4-FFF2-40B4-BE49-F238E27FC236}">
                <a16:creationId xmlns:a16="http://schemas.microsoft.com/office/drawing/2014/main" id="{F2E3D688-168B-C90B-6DA3-B30B39E1F1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0874" y="2455074"/>
            <a:ext cx="590365" cy="289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306" tIns="52153" rIns="104306" bIns="52153">
            <a:prstTxWarp prst="textNoShape">
              <a:avLst/>
            </a:prstTxWarp>
            <a:spAutoFit/>
          </a:bodyPr>
          <a:lstStyle/>
          <a:p>
            <a:pPr algn="r"/>
            <a:r>
              <a:rPr lang="en-US" altLang="ja-JP" sz="1200" b="1" dirty="0">
                <a:latin typeface="Helvetica" pitchFamily="-105" charset="0"/>
                <a:ea typeface="Helvetica" pitchFamily="-105" charset="0"/>
                <a:cs typeface="Helvetica" pitchFamily="-105" charset="0"/>
              </a:rPr>
              <a:t>20</a:t>
            </a:r>
          </a:p>
        </p:txBody>
      </p:sp>
      <p:pic>
        <p:nvPicPr>
          <p:cNvPr id="58" name="図 57">
            <a:extLst>
              <a:ext uri="{FF2B5EF4-FFF2-40B4-BE49-F238E27FC236}">
                <a16:creationId xmlns:a16="http://schemas.microsoft.com/office/drawing/2014/main" id="{5C509A12-8614-2C69-0597-BCC3165ABDCA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857387" y="2238040"/>
            <a:ext cx="1643439" cy="58694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2" name="図 61">
            <a:extLst>
              <a:ext uri="{FF2B5EF4-FFF2-40B4-BE49-F238E27FC236}">
                <a16:creationId xmlns:a16="http://schemas.microsoft.com/office/drawing/2014/main" id="{4D095CE4-66B1-2DEE-A048-1499946BFBC6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2980556" y="2238040"/>
            <a:ext cx="1643439" cy="58694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15" name="正方形/長方形 114">
            <a:extLst>
              <a:ext uri="{FF2B5EF4-FFF2-40B4-BE49-F238E27FC236}">
                <a16:creationId xmlns:a16="http://schemas.microsoft.com/office/drawing/2014/main" id="{343E2875-D4B8-4F6A-941A-8FB29BB20501}"/>
              </a:ext>
            </a:extLst>
          </p:cNvPr>
          <p:cNvSpPr/>
          <p:nvPr/>
        </p:nvSpPr>
        <p:spPr>
          <a:xfrm>
            <a:off x="4605651" y="2374044"/>
            <a:ext cx="99578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b="1" dirty="0">
                <a:latin typeface="Helvetica" pitchFamily="2" charset="0"/>
              </a:rPr>
              <a:t>Histone-H3</a:t>
            </a:r>
            <a:endParaRPr lang="ja-JP" altLang="en-US" sz="1200">
              <a:latin typeface="Helvetica" pitchFamily="2" charset="0"/>
            </a:endParaRPr>
          </a:p>
        </p:txBody>
      </p:sp>
      <p:sp>
        <p:nvSpPr>
          <p:cNvPr id="116" name="正方形/長方形 115">
            <a:extLst>
              <a:ext uri="{FF2B5EF4-FFF2-40B4-BE49-F238E27FC236}">
                <a16:creationId xmlns:a16="http://schemas.microsoft.com/office/drawing/2014/main" id="{EF55E46D-1137-5CF2-0103-F81F3E010E0D}"/>
              </a:ext>
            </a:extLst>
          </p:cNvPr>
          <p:cNvSpPr/>
          <p:nvPr/>
        </p:nvSpPr>
        <p:spPr>
          <a:xfrm>
            <a:off x="4634461" y="1608460"/>
            <a:ext cx="50206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b="1" dirty="0">
                <a:latin typeface="Helvetica" pitchFamily="2" charset="0"/>
                <a:cs typeface="Helvetica"/>
              </a:rPr>
              <a:t>Flag</a:t>
            </a:r>
          </a:p>
        </p:txBody>
      </p:sp>
      <p:sp>
        <p:nvSpPr>
          <p:cNvPr id="117" name="正方形/長方形 116">
            <a:extLst>
              <a:ext uri="{FF2B5EF4-FFF2-40B4-BE49-F238E27FC236}">
                <a16:creationId xmlns:a16="http://schemas.microsoft.com/office/drawing/2014/main" id="{E94838DD-B9AF-E4F0-4C0B-73FC35BC616E}"/>
              </a:ext>
            </a:extLst>
          </p:cNvPr>
          <p:cNvSpPr/>
          <p:nvPr/>
        </p:nvSpPr>
        <p:spPr>
          <a:xfrm>
            <a:off x="4593277" y="3001129"/>
            <a:ext cx="105349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b="1" dirty="0">
                <a:latin typeface="Helvetica" pitchFamily="2" charset="0"/>
              </a:rPr>
              <a:t>NHK-</a:t>
            </a:r>
            <a:r>
              <a:rPr lang="en-US" altLang="ja-JP" sz="1200" b="1" dirty="0" err="1">
                <a:latin typeface="Helvetica" pitchFamily="2" charset="0"/>
              </a:rPr>
              <a:t>DsRed</a:t>
            </a:r>
            <a:endParaRPr lang="ja-JP" altLang="en-US" sz="1200" b="1">
              <a:latin typeface="Helvetica" pitchFamily="2" charset="0"/>
            </a:endParaRPr>
          </a:p>
        </p:txBody>
      </p:sp>
      <p:sp>
        <p:nvSpPr>
          <p:cNvPr id="120" name="テキスト ボックス 119">
            <a:extLst>
              <a:ext uri="{FF2B5EF4-FFF2-40B4-BE49-F238E27FC236}">
                <a16:creationId xmlns:a16="http://schemas.microsoft.com/office/drawing/2014/main" id="{66BB110D-D94F-95D7-8BE3-0A7FCF475B0D}"/>
              </a:ext>
            </a:extLst>
          </p:cNvPr>
          <p:cNvSpPr txBox="1"/>
          <p:nvPr/>
        </p:nvSpPr>
        <p:spPr>
          <a:xfrm>
            <a:off x="5737855" y="2137390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Helvetica" pitchFamily="2" charset="0"/>
              </a:rPr>
              <a:t>E</a:t>
            </a:r>
            <a:endParaRPr kumimoji="1" lang="ja-JP" altLang="en-US" b="1">
              <a:latin typeface="Helvetica" pitchFamily="2" charset="0"/>
            </a:endParaRPr>
          </a:p>
        </p:txBody>
      </p:sp>
      <p:sp>
        <p:nvSpPr>
          <p:cNvPr id="121" name="テキスト ボックス 120">
            <a:extLst>
              <a:ext uri="{FF2B5EF4-FFF2-40B4-BE49-F238E27FC236}">
                <a16:creationId xmlns:a16="http://schemas.microsoft.com/office/drawing/2014/main" id="{9B6F5C17-91E8-84D2-D95A-DBC182B12BE9}"/>
              </a:ext>
            </a:extLst>
          </p:cNvPr>
          <p:cNvSpPr txBox="1"/>
          <p:nvPr/>
        </p:nvSpPr>
        <p:spPr>
          <a:xfrm>
            <a:off x="5737855" y="3527729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Helvetica" pitchFamily="2" charset="0"/>
              </a:rPr>
              <a:t>F</a:t>
            </a:r>
            <a:endParaRPr kumimoji="1" lang="ja-JP" altLang="en-US" b="1">
              <a:latin typeface="Helvetica" pitchFamily="2" charset="0"/>
            </a:endParaRPr>
          </a:p>
        </p:txBody>
      </p:sp>
      <p:sp>
        <p:nvSpPr>
          <p:cNvPr id="122" name="テキスト ボックス 121">
            <a:extLst>
              <a:ext uri="{FF2B5EF4-FFF2-40B4-BE49-F238E27FC236}">
                <a16:creationId xmlns:a16="http://schemas.microsoft.com/office/drawing/2014/main" id="{6B5E069D-2B8E-ACC3-4C4E-91764B19D243}"/>
              </a:ext>
            </a:extLst>
          </p:cNvPr>
          <p:cNvSpPr txBox="1"/>
          <p:nvPr/>
        </p:nvSpPr>
        <p:spPr>
          <a:xfrm>
            <a:off x="5737855" y="4927594"/>
            <a:ext cx="364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Helvetica" pitchFamily="2" charset="0"/>
              </a:rPr>
              <a:t>G</a:t>
            </a:r>
            <a:endParaRPr kumimoji="1" lang="ja-JP" altLang="en-US" b="1">
              <a:latin typeface="Helvetica" pitchFamily="2" charset="0"/>
            </a:endParaRPr>
          </a:p>
        </p:txBody>
      </p:sp>
      <p:graphicFrame>
        <p:nvGraphicFramePr>
          <p:cNvPr id="2" name="グラフ 1">
            <a:extLst>
              <a:ext uri="{FF2B5EF4-FFF2-40B4-BE49-F238E27FC236}">
                <a16:creationId xmlns:a16="http://schemas.microsoft.com/office/drawing/2014/main" id="{518AD26B-D8E0-9E72-EA83-7F56F1DED88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79683241"/>
              </p:ext>
            </p:extLst>
          </p:nvPr>
        </p:nvGraphicFramePr>
        <p:xfrm>
          <a:off x="2995917" y="3297472"/>
          <a:ext cx="1640819" cy="25324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5"/>
          </a:graphicData>
        </a:graphic>
      </p:graphicFrame>
      <p:graphicFrame>
        <p:nvGraphicFramePr>
          <p:cNvPr id="134" name="グラフ 133">
            <a:extLst>
              <a:ext uri="{FF2B5EF4-FFF2-40B4-BE49-F238E27FC236}">
                <a16:creationId xmlns:a16="http://schemas.microsoft.com/office/drawing/2014/main" id="{35518EEF-8027-3F1E-9D34-28A1942606B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54293580"/>
              </p:ext>
            </p:extLst>
          </p:nvPr>
        </p:nvGraphicFramePr>
        <p:xfrm>
          <a:off x="2998706" y="4085789"/>
          <a:ext cx="1590040" cy="17486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6"/>
          </a:graphicData>
        </a:graphic>
      </p:graphicFrame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3463E7B9-5C99-D375-7D29-B2B61FA327AC}"/>
              </a:ext>
            </a:extLst>
          </p:cNvPr>
          <p:cNvGrpSpPr/>
          <p:nvPr/>
        </p:nvGrpSpPr>
        <p:grpSpPr>
          <a:xfrm>
            <a:off x="2542552" y="3678226"/>
            <a:ext cx="2376605" cy="2439786"/>
            <a:chOff x="2520780" y="3678226"/>
            <a:chExt cx="2376605" cy="2439786"/>
          </a:xfrm>
        </p:grpSpPr>
        <p:cxnSp>
          <p:nvCxnSpPr>
            <p:cNvPr id="133" name="直線コネクタ 132">
              <a:extLst>
                <a:ext uri="{FF2B5EF4-FFF2-40B4-BE49-F238E27FC236}">
                  <a16:creationId xmlns:a16="http://schemas.microsoft.com/office/drawing/2014/main" id="{9201F0B5-6EFC-F16C-6E34-00E7CE50EBF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957022" y="5875368"/>
              <a:ext cx="494607" cy="0"/>
            </a:xfrm>
            <a:prstGeom prst="line">
              <a:avLst/>
            </a:prstGeom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直線コネクタ 151">
              <a:extLst>
                <a:ext uri="{FF2B5EF4-FFF2-40B4-BE49-F238E27FC236}">
                  <a16:creationId xmlns:a16="http://schemas.microsoft.com/office/drawing/2014/main" id="{6E27F902-6FDE-4FD6-2D9C-FE2F47BB0A3D}"/>
                </a:ext>
              </a:extLst>
            </p:cNvPr>
            <p:cNvCxnSpPr>
              <a:cxnSpLocks/>
            </p:cNvCxnSpPr>
            <p:nvPr/>
          </p:nvCxnSpPr>
          <p:spPr>
            <a:xfrm>
              <a:off x="3118552" y="3678226"/>
              <a:ext cx="0" cy="201988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直線コネクタ 152">
              <a:extLst>
                <a:ext uri="{FF2B5EF4-FFF2-40B4-BE49-F238E27FC236}">
                  <a16:creationId xmlns:a16="http://schemas.microsoft.com/office/drawing/2014/main" id="{852B2EF9-C186-791F-3F0F-B4CD4547D92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117639" y="5689021"/>
              <a:ext cx="1401092" cy="384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テキスト ボックス 136">
              <a:extLst>
                <a:ext uri="{FF2B5EF4-FFF2-40B4-BE49-F238E27FC236}">
                  <a16:creationId xmlns:a16="http://schemas.microsoft.com/office/drawing/2014/main" id="{D1C81CA9-9B4E-3F59-9F0B-5BE2E2355F5E}"/>
                </a:ext>
              </a:extLst>
            </p:cNvPr>
            <p:cNvSpPr txBox="1"/>
            <p:nvPr/>
          </p:nvSpPr>
          <p:spPr>
            <a:xfrm rot="16200000">
              <a:off x="2062052" y="4592264"/>
              <a:ext cx="134203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100" b="1" dirty="0">
                  <a:latin typeface="Helvetica" pitchFamily="2" charset="0"/>
                </a:rPr>
                <a:t>Relative Intensity</a:t>
              </a:r>
              <a:endParaRPr kumimoji="1" lang="ja-JP" altLang="en-US" sz="1100" b="1">
                <a:latin typeface="Helvetica" pitchFamily="2" charset="0"/>
              </a:endParaRPr>
            </a:p>
          </p:txBody>
        </p:sp>
        <p:sp>
          <p:nvSpPr>
            <p:cNvPr id="138" name="テキスト ボックス 137">
              <a:extLst>
                <a:ext uri="{FF2B5EF4-FFF2-40B4-BE49-F238E27FC236}">
                  <a16:creationId xmlns:a16="http://schemas.microsoft.com/office/drawing/2014/main" id="{829D1A04-EEAF-1862-8F74-AD85D36AE093}"/>
                </a:ext>
              </a:extLst>
            </p:cNvPr>
            <p:cNvSpPr txBox="1"/>
            <p:nvPr/>
          </p:nvSpPr>
          <p:spPr>
            <a:xfrm>
              <a:off x="3386076" y="5654169"/>
              <a:ext cx="27443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200" b="1" dirty="0">
                  <a:latin typeface="Helvetica"/>
                  <a:cs typeface="Helvetica"/>
                </a:rPr>
                <a:t>+</a:t>
              </a:r>
              <a:endParaRPr lang="ja-JP" altLang="en-US" sz="1200" b="1" dirty="0">
                <a:latin typeface="Helvetica"/>
                <a:cs typeface="Helvetica"/>
              </a:endParaRPr>
            </a:p>
          </p:txBody>
        </p:sp>
        <p:sp>
          <p:nvSpPr>
            <p:cNvPr id="139" name="テキスト ボックス 138">
              <a:extLst>
                <a:ext uri="{FF2B5EF4-FFF2-40B4-BE49-F238E27FC236}">
                  <a16:creationId xmlns:a16="http://schemas.microsoft.com/office/drawing/2014/main" id="{83535222-163B-A04D-384B-7B7625EC5805}"/>
                </a:ext>
              </a:extLst>
            </p:cNvPr>
            <p:cNvSpPr txBox="1"/>
            <p:nvPr/>
          </p:nvSpPr>
          <p:spPr>
            <a:xfrm flipH="1">
              <a:off x="3146892" y="5654169"/>
              <a:ext cx="2218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200" b="1" dirty="0">
                  <a:latin typeface="Helvetica"/>
                  <a:cs typeface="Helvetica"/>
                </a:rPr>
                <a:t>-</a:t>
              </a:r>
              <a:endParaRPr lang="ja-JP" altLang="en-US" sz="1200" b="1" dirty="0">
                <a:latin typeface="Helvetica"/>
                <a:cs typeface="Helvetica"/>
              </a:endParaRPr>
            </a:p>
          </p:txBody>
        </p:sp>
        <p:sp>
          <p:nvSpPr>
            <p:cNvPr id="140" name="テキスト ボックス 139">
              <a:extLst>
                <a:ext uri="{FF2B5EF4-FFF2-40B4-BE49-F238E27FC236}">
                  <a16:creationId xmlns:a16="http://schemas.microsoft.com/office/drawing/2014/main" id="{769FA1B2-F64A-6BC3-05AB-D2E2EDD13A87}"/>
                </a:ext>
              </a:extLst>
            </p:cNvPr>
            <p:cNvSpPr txBox="1"/>
            <p:nvPr/>
          </p:nvSpPr>
          <p:spPr>
            <a:xfrm>
              <a:off x="2520780" y="5641980"/>
              <a:ext cx="7024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100" b="1" dirty="0" err="1">
                  <a:latin typeface="Helvetica"/>
                  <a:cs typeface="Helvetica"/>
                </a:rPr>
                <a:t>Cumate</a:t>
              </a:r>
              <a:endParaRPr lang="ja-JP" altLang="en-US" sz="1100" b="1" dirty="0">
                <a:latin typeface="Helvetica"/>
                <a:cs typeface="Helvetica"/>
              </a:endParaRPr>
            </a:p>
          </p:txBody>
        </p:sp>
        <p:sp>
          <p:nvSpPr>
            <p:cNvPr id="141" name="テキスト ボックス 140">
              <a:extLst>
                <a:ext uri="{FF2B5EF4-FFF2-40B4-BE49-F238E27FC236}">
                  <a16:creationId xmlns:a16="http://schemas.microsoft.com/office/drawing/2014/main" id="{4E76660F-EB5B-082C-61DB-CE4865767FBC}"/>
                </a:ext>
              </a:extLst>
            </p:cNvPr>
            <p:cNvSpPr txBox="1"/>
            <p:nvPr/>
          </p:nvSpPr>
          <p:spPr>
            <a:xfrm>
              <a:off x="4187252" y="5654169"/>
              <a:ext cx="27443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200" b="1" dirty="0">
                  <a:latin typeface="Helvetica"/>
                  <a:cs typeface="Helvetica"/>
                </a:rPr>
                <a:t>+</a:t>
              </a:r>
              <a:endParaRPr lang="ja-JP" altLang="en-US" sz="1200" b="1" dirty="0">
                <a:latin typeface="Helvetica"/>
                <a:cs typeface="Helvetica"/>
              </a:endParaRPr>
            </a:p>
          </p:txBody>
        </p:sp>
        <p:sp>
          <p:nvSpPr>
            <p:cNvPr id="142" name="テキスト ボックス 141">
              <a:extLst>
                <a:ext uri="{FF2B5EF4-FFF2-40B4-BE49-F238E27FC236}">
                  <a16:creationId xmlns:a16="http://schemas.microsoft.com/office/drawing/2014/main" id="{C5CA3BD6-D942-08AD-52F4-EAA19FE6DE22}"/>
                </a:ext>
              </a:extLst>
            </p:cNvPr>
            <p:cNvSpPr txBox="1"/>
            <p:nvPr/>
          </p:nvSpPr>
          <p:spPr>
            <a:xfrm flipH="1">
              <a:off x="3941820" y="5654169"/>
              <a:ext cx="2218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200" b="1" dirty="0">
                  <a:latin typeface="Helvetica"/>
                  <a:cs typeface="Helvetica"/>
                </a:rPr>
                <a:t>-</a:t>
              </a:r>
              <a:endParaRPr lang="ja-JP" altLang="en-US" sz="1200" b="1" dirty="0">
                <a:latin typeface="Helvetica"/>
                <a:cs typeface="Helvetica"/>
              </a:endParaRPr>
            </a:p>
          </p:txBody>
        </p:sp>
        <p:sp>
          <p:nvSpPr>
            <p:cNvPr id="143" name="テキスト ボックス 142">
              <a:extLst>
                <a:ext uri="{FF2B5EF4-FFF2-40B4-BE49-F238E27FC236}">
                  <a16:creationId xmlns:a16="http://schemas.microsoft.com/office/drawing/2014/main" id="{A74D7923-0844-85AE-26EE-AA670BA61669}"/>
                </a:ext>
              </a:extLst>
            </p:cNvPr>
            <p:cNvSpPr txBox="1"/>
            <p:nvPr/>
          </p:nvSpPr>
          <p:spPr>
            <a:xfrm>
              <a:off x="3224693" y="5836052"/>
              <a:ext cx="3490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200" b="1" dirty="0">
                  <a:latin typeface="Helvetica"/>
                  <a:cs typeface="Helvetica"/>
                </a:rPr>
                <a:t>1 </a:t>
              </a:r>
              <a:endParaRPr lang="ja-JP" altLang="en-US" sz="1200" b="1" dirty="0">
                <a:latin typeface="Helvetica"/>
                <a:cs typeface="Helvetica"/>
              </a:endParaRPr>
            </a:p>
          </p:txBody>
        </p:sp>
        <p:sp>
          <p:nvSpPr>
            <p:cNvPr id="144" name="テキスト ボックス 143">
              <a:extLst>
                <a:ext uri="{FF2B5EF4-FFF2-40B4-BE49-F238E27FC236}">
                  <a16:creationId xmlns:a16="http://schemas.microsoft.com/office/drawing/2014/main" id="{1D63FDC9-8D4C-199F-4237-0E1E8A28BA28}"/>
                </a:ext>
              </a:extLst>
            </p:cNvPr>
            <p:cNvSpPr txBox="1"/>
            <p:nvPr/>
          </p:nvSpPr>
          <p:spPr>
            <a:xfrm>
              <a:off x="4103845" y="5841013"/>
              <a:ext cx="20096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200" b="1" dirty="0">
                  <a:latin typeface="Helvetica"/>
                  <a:cs typeface="Helvetica"/>
                </a:rPr>
                <a:t>2 </a:t>
              </a:r>
              <a:endParaRPr lang="ja-JP" altLang="en-US" sz="1200" b="1" dirty="0">
                <a:latin typeface="Helvetica"/>
                <a:cs typeface="Helvetica"/>
              </a:endParaRPr>
            </a:p>
          </p:txBody>
        </p:sp>
        <p:sp>
          <p:nvSpPr>
            <p:cNvPr id="145" name="テキスト ボックス 144">
              <a:extLst>
                <a:ext uri="{FF2B5EF4-FFF2-40B4-BE49-F238E27FC236}">
                  <a16:creationId xmlns:a16="http://schemas.microsoft.com/office/drawing/2014/main" id="{1204A601-B91D-27D3-36EC-91067E68EF60}"/>
                </a:ext>
              </a:extLst>
            </p:cNvPr>
            <p:cNvSpPr txBox="1"/>
            <p:nvPr/>
          </p:nvSpPr>
          <p:spPr>
            <a:xfrm>
              <a:off x="4345631" y="5839903"/>
              <a:ext cx="55175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b="1" dirty="0">
                  <a:latin typeface="Helvetica"/>
                  <a:cs typeface="Helvetica"/>
                </a:rPr>
                <a:t>(day)</a:t>
              </a:r>
              <a:endParaRPr lang="ja-JP" altLang="en-US" sz="1200" b="1" dirty="0">
                <a:latin typeface="Helvetica"/>
                <a:cs typeface="Helvetica"/>
              </a:endParaRPr>
            </a:p>
          </p:txBody>
        </p:sp>
        <p:sp>
          <p:nvSpPr>
            <p:cNvPr id="146" name="テキスト ボックス 145">
              <a:extLst>
                <a:ext uri="{FF2B5EF4-FFF2-40B4-BE49-F238E27FC236}">
                  <a16:creationId xmlns:a16="http://schemas.microsoft.com/office/drawing/2014/main" id="{5F698A57-B61E-D648-1380-07FB29ABD35E}"/>
                </a:ext>
              </a:extLst>
            </p:cNvPr>
            <p:cNvSpPr txBox="1"/>
            <p:nvPr/>
          </p:nvSpPr>
          <p:spPr>
            <a:xfrm>
              <a:off x="2910940" y="3946032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1000" b="1" dirty="0">
                  <a:latin typeface="Helvetica" pitchFamily="2" charset="0"/>
                </a:rPr>
                <a:t>1</a:t>
              </a:r>
              <a:endParaRPr kumimoji="1" lang="ja-JP" altLang="en-US" sz="1000" b="1">
                <a:latin typeface="Helvetica" pitchFamily="2" charset="0"/>
              </a:endParaRPr>
            </a:p>
          </p:txBody>
        </p:sp>
        <p:sp>
          <p:nvSpPr>
            <p:cNvPr id="147" name="テキスト ボックス 146">
              <a:extLst>
                <a:ext uri="{FF2B5EF4-FFF2-40B4-BE49-F238E27FC236}">
                  <a16:creationId xmlns:a16="http://schemas.microsoft.com/office/drawing/2014/main" id="{31DBBCD0-04A6-C9AB-0AA6-1FA3E063EF63}"/>
                </a:ext>
              </a:extLst>
            </p:cNvPr>
            <p:cNvSpPr txBox="1"/>
            <p:nvPr/>
          </p:nvSpPr>
          <p:spPr>
            <a:xfrm>
              <a:off x="2805142" y="4269676"/>
              <a:ext cx="36099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kumimoji="1" lang="en-US" altLang="ja-JP" sz="1000" b="1" dirty="0">
                  <a:latin typeface="Helvetica" pitchFamily="2" charset="0"/>
                </a:rPr>
                <a:t>0.8</a:t>
              </a:r>
              <a:endParaRPr kumimoji="1" lang="ja-JP" altLang="en-US" sz="1000" b="1">
                <a:latin typeface="Helvetica" pitchFamily="2" charset="0"/>
              </a:endParaRPr>
            </a:p>
          </p:txBody>
        </p:sp>
        <p:sp>
          <p:nvSpPr>
            <p:cNvPr id="148" name="テキスト ボックス 147">
              <a:extLst>
                <a:ext uri="{FF2B5EF4-FFF2-40B4-BE49-F238E27FC236}">
                  <a16:creationId xmlns:a16="http://schemas.microsoft.com/office/drawing/2014/main" id="{969B6CD2-6F4D-3A08-7A82-DAA2A628FCBD}"/>
                </a:ext>
              </a:extLst>
            </p:cNvPr>
            <p:cNvSpPr txBox="1"/>
            <p:nvPr/>
          </p:nvSpPr>
          <p:spPr>
            <a:xfrm>
              <a:off x="2805142" y="4593320"/>
              <a:ext cx="36099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kumimoji="1" lang="en-US" altLang="ja-JP" sz="1000" b="1" dirty="0">
                  <a:latin typeface="Helvetica" pitchFamily="2" charset="0"/>
                </a:rPr>
                <a:t>0.6</a:t>
              </a:r>
              <a:endParaRPr kumimoji="1" lang="ja-JP" altLang="en-US" sz="1000" b="1">
                <a:latin typeface="Helvetica" pitchFamily="2" charset="0"/>
              </a:endParaRPr>
            </a:p>
          </p:txBody>
        </p:sp>
        <p:sp>
          <p:nvSpPr>
            <p:cNvPr id="149" name="テキスト ボックス 148">
              <a:extLst>
                <a:ext uri="{FF2B5EF4-FFF2-40B4-BE49-F238E27FC236}">
                  <a16:creationId xmlns:a16="http://schemas.microsoft.com/office/drawing/2014/main" id="{DE1D3101-24CD-B743-415C-6CE4D4FCFCF3}"/>
                </a:ext>
              </a:extLst>
            </p:cNvPr>
            <p:cNvSpPr txBox="1"/>
            <p:nvPr/>
          </p:nvSpPr>
          <p:spPr>
            <a:xfrm>
              <a:off x="2805142" y="4916964"/>
              <a:ext cx="36099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kumimoji="1" lang="en-US" altLang="ja-JP" sz="1000" b="1" dirty="0">
                  <a:latin typeface="Helvetica" pitchFamily="2" charset="0"/>
                </a:rPr>
                <a:t>0.4</a:t>
              </a:r>
              <a:endParaRPr kumimoji="1" lang="ja-JP" altLang="en-US" sz="1000" b="1">
                <a:latin typeface="Helvetica" pitchFamily="2" charset="0"/>
              </a:endParaRPr>
            </a:p>
          </p:txBody>
        </p:sp>
        <p:sp>
          <p:nvSpPr>
            <p:cNvPr id="150" name="テキスト ボックス 149">
              <a:extLst>
                <a:ext uri="{FF2B5EF4-FFF2-40B4-BE49-F238E27FC236}">
                  <a16:creationId xmlns:a16="http://schemas.microsoft.com/office/drawing/2014/main" id="{8473A99E-2194-477E-D0B3-0396C412837E}"/>
                </a:ext>
              </a:extLst>
            </p:cNvPr>
            <p:cNvSpPr txBox="1"/>
            <p:nvPr/>
          </p:nvSpPr>
          <p:spPr>
            <a:xfrm>
              <a:off x="2805142" y="5240609"/>
              <a:ext cx="36099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kumimoji="1" lang="en-US" altLang="ja-JP" sz="1000" b="1" dirty="0">
                  <a:latin typeface="Helvetica" pitchFamily="2" charset="0"/>
                </a:rPr>
                <a:t>0.2</a:t>
              </a:r>
              <a:endParaRPr kumimoji="1" lang="ja-JP" altLang="en-US" sz="1000" b="1">
                <a:latin typeface="Helvetica" pitchFamily="2" charset="0"/>
              </a:endParaRPr>
            </a:p>
          </p:txBody>
        </p:sp>
        <p:cxnSp>
          <p:nvCxnSpPr>
            <p:cNvPr id="151" name="直線コネクタ 150">
              <a:extLst>
                <a:ext uri="{FF2B5EF4-FFF2-40B4-BE49-F238E27FC236}">
                  <a16:creationId xmlns:a16="http://schemas.microsoft.com/office/drawing/2014/main" id="{292CF20D-B9E6-DFFB-33CB-86CD2FE2474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151893" y="5875368"/>
              <a:ext cx="494607" cy="0"/>
            </a:xfrm>
            <a:prstGeom prst="line">
              <a:avLst/>
            </a:prstGeom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8" name="テキスト ボックス 157">
            <a:extLst>
              <a:ext uri="{FF2B5EF4-FFF2-40B4-BE49-F238E27FC236}">
                <a16:creationId xmlns:a16="http://schemas.microsoft.com/office/drawing/2014/main" id="{30E03D5B-BD9C-0F35-4251-DA1325098AA3}"/>
              </a:ext>
            </a:extLst>
          </p:cNvPr>
          <p:cNvSpPr txBox="1"/>
          <p:nvPr/>
        </p:nvSpPr>
        <p:spPr>
          <a:xfrm>
            <a:off x="2739597" y="3567429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Helvetica" pitchFamily="2" charset="0"/>
              </a:rPr>
              <a:t>C</a:t>
            </a:r>
            <a:endParaRPr kumimoji="1" lang="ja-JP" altLang="en-US" b="1">
              <a:latin typeface="Helvetica" pitchFamily="2" charset="0"/>
            </a:endParaRPr>
          </a:p>
        </p:txBody>
      </p:sp>
      <p:grpSp>
        <p:nvGrpSpPr>
          <p:cNvPr id="161" name="グループ化 160">
            <a:extLst>
              <a:ext uri="{FF2B5EF4-FFF2-40B4-BE49-F238E27FC236}">
                <a16:creationId xmlns:a16="http://schemas.microsoft.com/office/drawing/2014/main" id="{041C7E59-0607-1737-9532-A9DC6E98C06E}"/>
              </a:ext>
            </a:extLst>
          </p:cNvPr>
          <p:cNvGrpSpPr/>
          <p:nvPr/>
        </p:nvGrpSpPr>
        <p:grpSpPr>
          <a:xfrm>
            <a:off x="372051" y="3560496"/>
            <a:ext cx="2376605" cy="2569077"/>
            <a:chOff x="372051" y="3560496"/>
            <a:chExt cx="2376605" cy="2569077"/>
          </a:xfrm>
        </p:grpSpPr>
        <p:graphicFrame>
          <p:nvGraphicFramePr>
            <p:cNvPr id="4" name="グラフ 3">
              <a:extLst>
                <a:ext uri="{FF2B5EF4-FFF2-40B4-BE49-F238E27FC236}">
                  <a16:creationId xmlns:a16="http://schemas.microsoft.com/office/drawing/2014/main" id="{F77925CC-A9FD-4751-B39A-084401319D2E}"/>
                </a:ext>
              </a:extLst>
            </p:cNvPr>
            <p:cNvGraphicFramePr>
              <a:graphicFrameLocks/>
            </p:cNvGraphicFramePr>
            <p:nvPr/>
          </p:nvGraphicFramePr>
          <p:xfrm>
            <a:off x="835198" y="3612944"/>
            <a:ext cx="1636849" cy="222610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7"/>
            </a:graphicData>
          </a:graphic>
        </p:graphicFrame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05AA0736-7FE5-7AA0-6F38-3AB6A8008D87}"/>
                </a:ext>
              </a:extLst>
            </p:cNvPr>
            <p:cNvGrpSpPr/>
            <p:nvPr/>
          </p:nvGrpSpPr>
          <p:grpSpPr>
            <a:xfrm>
              <a:off x="372051" y="3858716"/>
              <a:ext cx="2376605" cy="2270857"/>
              <a:chOff x="760705" y="2701363"/>
              <a:chExt cx="2376605" cy="2270857"/>
            </a:xfrm>
          </p:grpSpPr>
          <p:cxnSp>
            <p:nvCxnSpPr>
              <p:cNvPr id="7" name="直線コネクタ 6">
                <a:extLst>
                  <a:ext uri="{FF2B5EF4-FFF2-40B4-BE49-F238E27FC236}">
                    <a16:creationId xmlns:a16="http://schemas.microsoft.com/office/drawing/2014/main" id="{9306481E-E342-F7FE-E98D-CD2F985509E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196947" y="4729576"/>
                <a:ext cx="494607" cy="0"/>
              </a:xfrm>
              <a:prstGeom prst="line">
                <a:avLst/>
              </a:prstGeom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aphicFrame>
            <p:nvGraphicFramePr>
              <p:cNvPr id="6" name="グラフ 5">
                <a:extLst>
                  <a:ext uri="{FF2B5EF4-FFF2-40B4-BE49-F238E27FC236}">
                    <a16:creationId xmlns:a16="http://schemas.microsoft.com/office/drawing/2014/main" id="{089333DB-5EB6-0217-6FFA-89668F1BCECE}"/>
                  </a:ext>
                </a:extLst>
              </p:cNvPr>
              <p:cNvGraphicFramePr>
                <a:graphicFrameLocks/>
              </p:cNvGraphicFramePr>
              <p:nvPr/>
            </p:nvGraphicFramePr>
            <p:xfrm>
              <a:off x="1216859" y="2939997"/>
              <a:ext cx="1590040" cy="1748635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8"/>
              </a:graphicData>
            </a:graphic>
          </p:graphicFrame>
          <p:grpSp>
            <p:nvGrpSpPr>
              <p:cNvPr id="9" name="グループ化 8">
                <a:extLst>
                  <a:ext uri="{FF2B5EF4-FFF2-40B4-BE49-F238E27FC236}">
                    <a16:creationId xmlns:a16="http://schemas.microsoft.com/office/drawing/2014/main" id="{1F4D86BA-21AD-B6AB-EBA0-1F3BD2DCAB59}"/>
                  </a:ext>
                </a:extLst>
              </p:cNvPr>
              <p:cNvGrpSpPr/>
              <p:nvPr/>
            </p:nvGrpSpPr>
            <p:grpSpPr>
              <a:xfrm>
                <a:off x="2270153" y="2701363"/>
                <a:ext cx="325730" cy="307777"/>
                <a:chOff x="11064158" y="1892763"/>
                <a:chExt cx="325730" cy="307777"/>
              </a:xfrm>
            </p:grpSpPr>
            <p:cxnSp>
              <p:nvCxnSpPr>
                <p:cNvPr id="32" name="直線コネクタ 31">
                  <a:extLst>
                    <a:ext uri="{FF2B5EF4-FFF2-40B4-BE49-F238E27FC236}">
                      <a16:creationId xmlns:a16="http://schemas.microsoft.com/office/drawing/2014/main" id="{578AD9E9-F4DC-E9F4-B852-421B88EBD8D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1092766" y="2061472"/>
                  <a:ext cx="268515" cy="0"/>
                </a:xfrm>
                <a:prstGeom prst="line">
                  <a:avLst/>
                </a:prstGeom>
                <a:ln w="12700">
                  <a:solidFill>
                    <a:schemeClr val="bg2">
                      <a:lumMod val="1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3" name="テキスト ボックス 32">
                  <a:extLst>
                    <a:ext uri="{FF2B5EF4-FFF2-40B4-BE49-F238E27FC236}">
                      <a16:creationId xmlns:a16="http://schemas.microsoft.com/office/drawing/2014/main" id="{CF573F2A-B4BF-F4C9-4AED-B6EC9DD1E1E9}"/>
                    </a:ext>
                  </a:extLst>
                </p:cNvPr>
                <p:cNvSpPr txBox="1"/>
                <p:nvPr/>
              </p:nvSpPr>
              <p:spPr>
                <a:xfrm>
                  <a:off x="11064158" y="1892763"/>
                  <a:ext cx="325730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400" dirty="0">
                      <a:latin typeface="Helvetica" pitchFamily="2" charset="0"/>
                    </a:rPr>
                    <a:t>**</a:t>
                  </a:r>
                  <a:endParaRPr kumimoji="1" lang="ja-JP" altLang="en-US" sz="1400">
                    <a:latin typeface="Helvetica" pitchFamily="2" charset="0"/>
                  </a:endParaRPr>
                </a:p>
              </p:txBody>
            </p:sp>
          </p:grpSp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3709F41D-C662-0478-CC63-B3220E3EED92}"/>
                  </a:ext>
                </a:extLst>
              </p:cNvPr>
              <p:cNvGrpSpPr/>
              <p:nvPr/>
            </p:nvGrpSpPr>
            <p:grpSpPr>
              <a:xfrm>
                <a:off x="1357564" y="2806241"/>
                <a:ext cx="1401092" cy="1746082"/>
                <a:chOff x="6000786" y="3394069"/>
                <a:chExt cx="1401092" cy="1746082"/>
              </a:xfrm>
            </p:grpSpPr>
            <p:cxnSp>
              <p:nvCxnSpPr>
                <p:cNvPr id="30" name="直線コネクタ 29">
                  <a:extLst>
                    <a:ext uri="{FF2B5EF4-FFF2-40B4-BE49-F238E27FC236}">
                      <a16:creationId xmlns:a16="http://schemas.microsoft.com/office/drawing/2014/main" id="{2A088029-C5E4-7240-1A15-6DD8F691C9E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001699" y="3394069"/>
                  <a:ext cx="4780" cy="1746082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直線コネクタ 30">
                  <a:extLst>
                    <a:ext uri="{FF2B5EF4-FFF2-40B4-BE49-F238E27FC236}">
                      <a16:creationId xmlns:a16="http://schemas.microsoft.com/office/drawing/2014/main" id="{D63F73EF-27D6-3FC4-9BCB-85D9AF6695A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000786" y="5131057"/>
                  <a:ext cx="1401092" cy="3844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4" name="テキスト ボックス 13">
                <a:extLst>
                  <a:ext uri="{FF2B5EF4-FFF2-40B4-BE49-F238E27FC236}">
                    <a16:creationId xmlns:a16="http://schemas.microsoft.com/office/drawing/2014/main" id="{DA6C4D7E-E111-3335-6494-DCCE6FA80F9B}"/>
                  </a:ext>
                </a:extLst>
              </p:cNvPr>
              <p:cNvSpPr txBox="1"/>
              <p:nvPr/>
            </p:nvSpPr>
            <p:spPr>
              <a:xfrm rot="16200000">
                <a:off x="301977" y="3446472"/>
                <a:ext cx="134203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100" b="1" dirty="0">
                    <a:latin typeface="Helvetica" pitchFamily="2" charset="0"/>
                  </a:rPr>
                  <a:t>Relative Intensity</a:t>
                </a:r>
                <a:endParaRPr kumimoji="1" lang="ja-JP" altLang="en-US" sz="1100" b="1">
                  <a:latin typeface="Helvetica" pitchFamily="2" charset="0"/>
                </a:endParaRPr>
              </a:p>
            </p:txBody>
          </p:sp>
          <p:sp>
            <p:nvSpPr>
              <p:cNvPr id="16" name="テキスト ボックス 15">
                <a:extLst>
                  <a:ext uri="{FF2B5EF4-FFF2-40B4-BE49-F238E27FC236}">
                    <a16:creationId xmlns:a16="http://schemas.microsoft.com/office/drawing/2014/main" id="{908C5B5F-EAEB-E086-5D36-5D74F0C4371D}"/>
                  </a:ext>
                </a:extLst>
              </p:cNvPr>
              <p:cNvSpPr txBox="1"/>
              <p:nvPr/>
            </p:nvSpPr>
            <p:spPr>
              <a:xfrm>
                <a:off x="1626001" y="4508377"/>
                <a:ext cx="27443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ja-JP" sz="1200" b="1" dirty="0">
                    <a:latin typeface="Helvetica"/>
                    <a:cs typeface="Helvetica"/>
                  </a:rPr>
                  <a:t>+</a:t>
                </a:r>
                <a:endParaRPr lang="ja-JP" altLang="en-US" sz="1200" b="1" dirty="0">
                  <a:latin typeface="Helvetica"/>
                  <a:cs typeface="Helvetica"/>
                </a:endParaRPr>
              </a:p>
            </p:txBody>
          </p:sp>
          <p:sp>
            <p:nvSpPr>
              <p:cNvPr id="17" name="テキスト ボックス 16">
                <a:extLst>
                  <a:ext uri="{FF2B5EF4-FFF2-40B4-BE49-F238E27FC236}">
                    <a16:creationId xmlns:a16="http://schemas.microsoft.com/office/drawing/2014/main" id="{3ABC461B-53EE-88C1-5E30-58AFBFB9F796}"/>
                  </a:ext>
                </a:extLst>
              </p:cNvPr>
              <p:cNvSpPr txBox="1"/>
              <p:nvPr/>
            </p:nvSpPr>
            <p:spPr>
              <a:xfrm flipH="1">
                <a:off x="1386817" y="4508377"/>
                <a:ext cx="22187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sz="1200" b="1" dirty="0">
                    <a:latin typeface="Helvetica"/>
                    <a:cs typeface="Helvetica"/>
                  </a:rPr>
                  <a:t>-</a:t>
                </a:r>
                <a:endParaRPr lang="ja-JP" altLang="en-US" sz="1200" b="1" dirty="0">
                  <a:latin typeface="Helvetica"/>
                  <a:cs typeface="Helvetica"/>
                </a:endParaRPr>
              </a:p>
            </p:txBody>
          </p:sp>
          <p:sp>
            <p:nvSpPr>
              <p:cNvPr id="18" name="テキスト ボックス 17">
                <a:extLst>
                  <a:ext uri="{FF2B5EF4-FFF2-40B4-BE49-F238E27FC236}">
                    <a16:creationId xmlns:a16="http://schemas.microsoft.com/office/drawing/2014/main" id="{5D727070-76B5-221C-4EF9-8D6EC877C7AD}"/>
                  </a:ext>
                </a:extLst>
              </p:cNvPr>
              <p:cNvSpPr txBox="1"/>
              <p:nvPr/>
            </p:nvSpPr>
            <p:spPr>
              <a:xfrm>
                <a:off x="760705" y="4496188"/>
                <a:ext cx="702436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100" b="1" dirty="0" err="1">
                    <a:latin typeface="Helvetica"/>
                    <a:cs typeface="Helvetica"/>
                  </a:rPr>
                  <a:t>Cumate</a:t>
                </a:r>
                <a:endParaRPr lang="ja-JP" altLang="en-US" sz="1100" b="1" dirty="0">
                  <a:latin typeface="Helvetica"/>
                  <a:cs typeface="Helvetica"/>
                </a:endParaRPr>
              </a:p>
            </p:txBody>
          </p:sp>
          <p:sp>
            <p:nvSpPr>
              <p:cNvPr id="19" name="テキスト ボックス 18">
                <a:extLst>
                  <a:ext uri="{FF2B5EF4-FFF2-40B4-BE49-F238E27FC236}">
                    <a16:creationId xmlns:a16="http://schemas.microsoft.com/office/drawing/2014/main" id="{2C0E738E-CB67-EF96-50D7-0A7BA8B22E67}"/>
                  </a:ext>
                </a:extLst>
              </p:cNvPr>
              <p:cNvSpPr txBox="1"/>
              <p:nvPr/>
            </p:nvSpPr>
            <p:spPr>
              <a:xfrm>
                <a:off x="2427177" y="4508377"/>
                <a:ext cx="27443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ja-JP" sz="1200" b="1" dirty="0">
                    <a:latin typeface="Helvetica"/>
                    <a:cs typeface="Helvetica"/>
                  </a:rPr>
                  <a:t>+</a:t>
                </a:r>
                <a:endParaRPr lang="ja-JP" altLang="en-US" sz="1200" b="1" dirty="0">
                  <a:latin typeface="Helvetica"/>
                  <a:cs typeface="Helvetica"/>
                </a:endParaRPr>
              </a:p>
            </p:txBody>
          </p:sp>
          <p:sp>
            <p:nvSpPr>
              <p:cNvPr id="20" name="テキスト ボックス 19">
                <a:extLst>
                  <a:ext uri="{FF2B5EF4-FFF2-40B4-BE49-F238E27FC236}">
                    <a16:creationId xmlns:a16="http://schemas.microsoft.com/office/drawing/2014/main" id="{5792129E-3368-D161-CC9D-D400CE6C1869}"/>
                  </a:ext>
                </a:extLst>
              </p:cNvPr>
              <p:cNvSpPr txBox="1"/>
              <p:nvPr/>
            </p:nvSpPr>
            <p:spPr>
              <a:xfrm flipH="1">
                <a:off x="2181745" y="4508377"/>
                <a:ext cx="22187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sz="1200" b="1" dirty="0">
                    <a:latin typeface="Helvetica"/>
                    <a:cs typeface="Helvetica"/>
                  </a:rPr>
                  <a:t>-</a:t>
                </a:r>
                <a:endParaRPr lang="ja-JP" altLang="en-US" sz="1200" b="1" dirty="0">
                  <a:latin typeface="Helvetica"/>
                  <a:cs typeface="Helvetica"/>
                </a:endParaRPr>
              </a:p>
            </p:txBody>
          </p:sp>
          <p:sp>
            <p:nvSpPr>
              <p:cNvPr id="21" name="テキスト ボックス 20">
                <a:extLst>
                  <a:ext uri="{FF2B5EF4-FFF2-40B4-BE49-F238E27FC236}">
                    <a16:creationId xmlns:a16="http://schemas.microsoft.com/office/drawing/2014/main" id="{26BDBCEC-30BD-59D2-811F-54651533E313}"/>
                  </a:ext>
                </a:extLst>
              </p:cNvPr>
              <p:cNvSpPr txBox="1"/>
              <p:nvPr/>
            </p:nvSpPr>
            <p:spPr>
              <a:xfrm>
                <a:off x="1464618" y="4690260"/>
                <a:ext cx="34900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sz="1200" b="1" dirty="0">
                    <a:latin typeface="Helvetica"/>
                    <a:cs typeface="Helvetica"/>
                  </a:rPr>
                  <a:t>1 </a:t>
                </a:r>
                <a:endParaRPr lang="ja-JP" altLang="en-US" sz="1200" b="1" dirty="0">
                  <a:latin typeface="Helvetica"/>
                  <a:cs typeface="Helvetica"/>
                </a:endParaRPr>
              </a:p>
            </p:txBody>
          </p:sp>
          <p:sp>
            <p:nvSpPr>
              <p:cNvPr id="22" name="テキスト ボックス 21">
                <a:extLst>
                  <a:ext uri="{FF2B5EF4-FFF2-40B4-BE49-F238E27FC236}">
                    <a16:creationId xmlns:a16="http://schemas.microsoft.com/office/drawing/2014/main" id="{62B4E8B9-7A4A-8443-8DD0-6C992796B633}"/>
                  </a:ext>
                </a:extLst>
              </p:cNvPr>
              <p:cNvSpPr txBox="1"/>
              <p:nvPr/>
            </p:nvSpPr>
            <p:spPr>
              <a:xfrm>
                <a:off x="2343770" y="4695221"/>
                <a:ext cx="20096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sz="1200" b="1" dirty="0">
                    <a:latin typeface="Helvetica"/>
                    <a:cs typeface="Helvetica"/>
                  </a:rPr>
                  <a:t>2 </a:t>
                </a:r>
                <a:endParaRPr lang="ja-JP" altLang="en-US" sz="1200" b="1" dirty="0">
                  <a:latin typeface="Helvetica"/>
                  <a:cs typeface="Helvetica"/>
                </a:endParaRPr>
              </a:p>
            </p:txBody>
          </p:sp>
          <p:sp>
            <p:nvSpPr>
              <p:cNvPr id="23" name="テキスト ボックス 22">
                <a:extLst>
                  <a:ext uri="{FF2B5EF4-FFF2-40B4-BE49-F238E27FC236}">
                    <a16:creationId xmlns:a16="http://schemas.microsoft.com/office/drawing/2014/main" id="{9534478E-8DCF-D551-DE47-C80AB7556D8D}"/>
                  </a:ext>
                </a:extLst>
              </p:cNvPr>
              <p:cNvSpPr txBox="1"/>
              <p:nvPr/>
            </p:nvSpPr>
            <p:spPr>
              <a:xfrm>
                <a:off x="2585556" y="4683478"/>
                <a:ext cx="55175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200" b="1" dirty="0">
                    <a:latin typeface="Helvetica"/>
                    <a:cs typeface="Helvetica"/>
                  </a:rPr>
                  <a:t>(day)</a:t>
                </a:r>
                <a:endParaRPr lang="ja-JP" altLang="en-US" sz="1200" b="1" dirty="0">
                  <a:latin typeface="Helvetica"/>
                  <a:cs typeface="Helvetica"/>
                </a:endParaRPr>
              </a:p>
            </p:txBody>
          </p:sp>
          <p:sp>
            <p:nvSpPr>
              <p:cNvPr id="24" name="テキスト ボックス 23">
                <a:extLst>
                  <a:ext uri="{FF2B5EF4-FFF2-40B4-BE49-F238E27FC236}">
                    <a16:creationId xmlns:a16="http://schemas.microsoft.com/office/drawing/2014/main" id="{0109278C-83C4-E176-AC4D-7EFDFB612C2B}"/>
                  </a:ext>
                </a:extLst>
              </p:cNvPr>
              <p:cNvSpPr txBox="1"/>
              <p:nvPr/>
            </p:nvSpPr>
            <p:spPr>
              <a:xfrm>
                <a:off x="1150865" y="2800240"/>
                <a:ext cx="25519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altLang="ja-JP" sz="1000" b="1" dirty="0">
                    <a:latin typeface="Helvetica" pitchFamily="2" charset="0"/>
                  </a:rPr>
                  <a:t>1</a:t>
                </a:r>
                <a:endParaRPr kumimoji="1" lang="ja-JP" altLang="en-US" sz="1000" b="1">
                  <a:latin typeface="Helvetica" pitchFamily="2" charset="0"/>
                </a:endParaRPr>
              </a:p>
            </p:txBody>
          </p:sp>
          <p:sp>
            <p:nvSpPr>
              <p:cNvPr id="25" name="テキスト ボックス 24">
                <a:extLst>
                  <a:ext uri="{FF2B5EF4-FFF2-40B4-BE49-F238E27FC236}">
                    <a16:creationId xmlns:a16="http://schemas.microsoft.com/office/drawing/2014/main" id="{404D8687-3086-8928-3A2D-C945FAD6F88D}"/>
                  </a:ext>
                </a:extLst>
              </p:cNvPr>
              <p:cNvSpPr txBox="1"/>
              <p:nvPr/>
            </p:nvSpPr>
            <p:spPr>
              <a:xfrm>
                <a:off x="1045067" y="3123884"/>
                <a:ext cx="36099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kumimoji="1" lang="en-US" altLang="ja-JP" sz="1000" b="1" dirty="0">
                    <a:latin typeface="Helvetica" pitchFamily="2" charset="0"/>
                  </a:rPr>
                  <a:t>0.8</a:t>
                </a:r>
                <a:endParaRPr kumimoji="1" lang="ja-JP" altLang="en-US" sz="1000" b="1">
                  <a:latin typeface="Helvetica" pitchFamily="2" charset="0"/>
                </a:endParaRPr>
              </a:p>
            </p:txBody>
          </p:sp>
          <p:sp>
            <p:nvSpPr>
              <p:cNvPr id="26" name="テキスト ボックス 25">
                <a:extLst>
                  <a:ext uri="{FF2B5EF4-FFF2-40B4-BE49-F238E27FC236}">
                    <a16:creationId xmlns:a16="http://schemas.microsoft.com/office/drawing/2014/main" id="{F3157BA4-EA5B-A29D-456E-8ECCCFFD8A2B}"/>
                  </a:ext>
                </a:extLst>
              </p:cNvPr>
              <p:cNvSpPr txBox="1"/>
              <p:nvPr/>
            </p:nvSpPr>
            <p:spPr>
              <a:xfrm>
                <a:off x="1045067" y="3447528"/>
                <a:ext cx="36099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kumimoji="1" lang="en-US" altLang="ja-JP" sz="1000" b="1" dirty="0">
                    <a:latin typeface="Helvetica" pitchFamily="2" charset="0"/>
                  </a:rPr>
                  <a:t>0.6</a:t>
                </a:r>
                <a:endParaRPr kumimoji="1" lang="ja-JP" altLang="en-US" sz="1000" b="1">
                  <a:latin typeface="Helvetica" pitchFamily="2" charset="0"/>
                </a:endParaRPr>
              </a:p>
            </p:txBody>
          </p:sp>
          <p:sp>
            <p:nvSpPr>
              <p:cNvPr id="27" name="テキスト ボックス 26">
                <a:extLst>
                  <a:ext uri="{FF2B5EF4-FFF2-40B4-BE49-F238E27FC236}">
                    <a16:creationId xmlns:a16="http://schemas.microsoft.com/office/drawing/2014/main" id="{D8BE46B6-39DF-333A-7170-F43456507417}"/>
                  </a:ext>
                </a:extLst>
              </p:cNvPr>
              <p:cNvSpPr txBox="1"/>
              <p:nvPr/>
            </p:nvSpPr>
            <p:spPr>
              <a:xfrm>
                <a:off x="1045067" y="3771172"/>
                <a:ext cx="36099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kumimoji="1" lang="en-US" altLang="ja-JP" sz="1000" b="1" dirty="0">
                    <a:latin typeface="Helvetica" pitchFamily="2" charset="0"/>
                  </a:rPr>
                  <a:t>0.4</a:t>
                </a:r>
                <a:endParaRPr kumimoji="1" lang="ja-JP" altLang="en-US" sz="1000" b="1">
                  <a:latin typeface="Helvetica" pitchFamily="2" charset="0"/>
                </a:endParaRPr>
              </a:p>
            </p:txBody>
          </p:sp>
          <p:sp>
            <p:nvSpPr>
              <p:cNvPr id="28" name="テキスト ボックス 27">
                <a:extLst>
                  <a:ext uri="{FF2B5EF4-FFF2-40B4-BE49-F238E27FC236}">
                    <a16:creationId xmlns:a16="http://schemas.microsoft.com/office/drawing/2014/main" id="{E67BAC6B-8172-67E2-758F-33BB48A8C97A}"/>
                  </a:ext>
                </a:extLst>
              </p:cNvPr>
              <p:cNvSpPr txBox="1"/>
              <p:nvPr/>
            </p:nvSpPr>
            <p:spPr>
              <a:xfrm>
                <a:off x="1045067" y="4094817"/>
                <a:ext cx="36099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kumimoji="1" lang="en-US" altLang="ja-JP" sz="1000" b="1" dirty="0">
                    <a:latin typeface="Helvetica" pitchFamily="2" charset="0"/>
                  </a:rPr>
                  <a:t>0.2</a:t>
                </a:r>
                <a:endParaRPr kumimoji="1" lang="ja-JP" altLang="en-US" sz="1000" b="1">
                  <a:latin typeface="Helvetica" pitchFamily="2" charset="0"/>
                </a:endParaRPr>
              </a:p>
            </p:txBody>
          </p:sp>
          <p:cxnSp>
            <p:nvCxnSpPr>
              <p:cNvPr id="29" name="直線コネクタ 28">
                <a:extLst>
                  <a:ext uri="{FF2B5EF4-FFF2-40B4-BE49-F238E27FC236}">
                    <a16:creationId xmlns:a16="http://schemas.microsoft.com/office/drawing/2014/main" id="{9D5DF514-8357-7C6C-0EE0-D12C92359DA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391818" y="4729576"/>
                <a:ext cx="494607" cy="0"/>
              </a:xfrm>
              <a:prstGeom prst="line">
                <a:avLst/>
              </a:prstGeom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1" name="テキスト ボックス 40">
              <a:extLst>
                <a:ext uri="{FF2B5EF4-FFF2-40B4-BE49-F238E27FC236}">
                  <a16:creationId xmlns:a16="http://schemas.microsoft.com/office/drawing/2014/main" id="{1CC827F2-A6EC-A858-96A9-56FDC0EF4FD0}"/>
                </a:ext>
              </a:extLst>
            </p:cNvPr>
            <p:cNvSpPr txBox="1"/>
            <p:nvPr/>
          </p:nvSpPr>
          <p:spPr>
            <a:xfrm>
              <a:off x="400703" y="3567429"/>
              <a:ext cx="3513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b="1" dirty="0">
                  <a:latin typeface="Helvetica" pitchFamily="2" charset="0"/>
                </a:rPr>
                <a:t>B</a:t>
              </a:r>
              <a:endParaRPr kumimoji="1" lang="ja-JP" altLang="en-US" b="1">
                <a:latin typeface="Helvetica" pitchFamily="2" charset="0"/>
              </a:endParaRPr>
            </a:p>
          </p:txBody>
        </p:sp>
        <p:sp>
          <p:nvSpPr>
            <p:cNvPr id="159" name="正方形/長方形 158">
              <a:extLst>
                <a:ext uri="{FF2B5EF4-FFF2-40B4-BE49-F238E27FC236}">
                  <a16:creationId xmlns:a16="http://schemas.microsoft.com/office/drawing/2014/main" id="{32BF0394-762E-F750-63BA-5D5A2730AA3C}"/>
                </a:ext>
              </a:extLst>
            </p:cNvPr>
            <p:cNvSpPr/>
            <p:nvPr/>
          </p:nvSpPr>
          <p:spPr>
            <a:xfrm>
              <a:off x="781271" y="3560496"/>
              <a:ext cx="1788113" cy="2977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AEA9FFE-3FA5-00D9-DEFC-124D9D26D0B4}"/>
              </a:ext>
            </a:extLst>
          </p:cNvPr>
          <p:cNvSpPr txBox="1"/>
          <p:nvPr/>
        </p:nvSpPr>
        <p:spPr>
          <a:xfrm>
            <a:off x="8518183" y="6361426"/>
            <a:ext cx="33463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>
                <a:latin typeface="Helvetica" pitchFamily="2" charset="0"/>
              </a:rPr>
              <a:t>↑　Supplementary　</a:t>
            </a:r>
            <a:r>
              <a:rPr lang="en-US" altLang="ja-JP" dirty="0">
                <a:latin typeface="Helvetica" pitchFamily="2" charset="0"/>
              </a:rPr>
              <a:t>Figure 5</a:t>
            </a:r>
            <a:r>
              <a:rPr lang="ja-JP" altLang="en-US">
                <a:latin typeface="Helvetica" pitchFamily="2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755369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1" name="グループ化 290">
            <a:extLst>
              <a:ext uri="{FF2B5EF4-FFF2-40B4-BE49-F238E27FC236}">
                <a16:creationId xmlns:a16="http://schemas.microsoft.com/office/drawing/2014/main" id="{3EF4D965-F48E-A495-C675-71A7262E50C9}"/>
              </a:ext>
            </a:extLst>
          </p:cNvPr>
          <p:cNvGrpSpPr/>
          <p:nvPr/>
        </p:nvGrpSpPr>
        <p:grpSpPr>
          <a:xfrm>
            <a:off x="1109232" y="2442391"/>
            <a:ext cx="4422416" cy="1221553"/>
            <a:chOff x="1216344" y="2442391"/>
            <a:chExt cx="1143001" cy="1221553"/>
          </a:xfrm>
        </p:grpSpPr>
        <p:sp>
          <p:nvSpPr>
            <p:cNvPr id="283" name="Line 4">
              <a:extLst>
                <a:ext uri="{FF2B5EF4-FFF2-40B4-BE49-F238E27FC236}">
                  <a16:creationId xmlns:a16="http://schemas.microsoft.com/office/drawing/2014/main" id="{EB221F9C-79D5-C38F-1741-8A06EBDA5AAC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1216344" y="2442391"/>
              <a:ext cx="114300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ja-JP" altLang="en-US" sz="1400"/>
            </a:p>
          </p:txBody>
        </p:sp>
        <p:sp>
          <p:nvSpPr>
            <p:cNvPr id="286" name="Line 4">
              <a:extLst>
                <a:ext uri="{FF2B5EF4-FFF2-40B4-BE49-F238E27FC236}">
                  <a16:creationId xmlns:a16="http://schemas.microsoft.com/office/drawing/2014/main" id="{F91A470F-C661-A2E3-EC43-1D712B273ED1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1216344" y="3009793"/>
              <a:ext cx="114300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ja-JP" altLang="en-US" sz="1400"/>
            </a:p>
          </p:txBody>
        </p:sp>
        <p:sp>
          <p:nvSpPr>
            <p:cNvPr id="289" name="Line 4">
              <a:extLst>
                <a:ext uri="{FF2B5EF4-FFF2-40B4-BE49-F238E27FC236}">
                  <a16:creationId xmlns:a16="http://schemas.microsoft.com/office/drawing/2014/main" id="{4F30F90A-22C8-AAD2-AFA7-23A0E04BCEAC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1216344" y="3663944"/>
              <a:ext cx="114300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ja-JP" altLang="en-US" sz="1400"/>
            </a:p>
          </p:txBody>
        </p:sp>
      </p:grpSp>
      <p:sp>
        <p:nvSpPr>
          <p:cNvPr id="3" name="ドーナツ 2">
            <a:extLst>
              <a:ext uri="{FF2B5EF4-FFF2-40B4-BE49-F238E27FC236}">
                <a16:creationId xmlns:a16="http://schemas.microsoft.com/office/drawing/2014/main" id="{A3D4464D-0D4C-B4FC-232C-04D0D8FEAC23}"/>
              </a:ext>
            </a:extLst>
          </p:cNvPr>
          <p:cNvSpPr/>
          <p:nvPr/>
        </p:nvSpPr>
        <p:spPr>
          <a:xfrm rot="5400000">
            <a:off x="6882334" y="1951302"/>
            <a:ext cx="4729386" cy="3063383"/>
          </a:xfrm>
          <a:prstGeom prst="donut">
            <a:avLst>
              <a:gd name="adj" fmla="val 1045"/>
            </a:avLst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668E4C40-9165-EB99-8974-6889FD86F40C}"/>
              </a:ext>
            </a:extLst>
          </p:cNvPr>
          <p:cNvGrpSpPr/>
          <p:nvPr/>
        </p:nvGrpSpPr>
        <p:grpSpPr>
          <a:xfrm rot="5400000">
            <a:off x="9078486" y="3847774"/>
            <a:ext cx="481101" cy="235713"/>
            <a:chOff x="8341240" y="3388396"/>
            <a:chExt cx="481101" cy="235713"/>
          </a:xfrm>
        </p:grpSpPr>
        <p:cxnSp>
          <p:nvCxnSpPr>
            <p:cNvPr id="173" name="直線コネクタ 172">
              <a:extLst>
                <a:ext uri="{FF2B5EF4-FFF2-40B4-BE49-F238E27FC236}">
                  <a16:creationId xmlns:a16="http://schemas.microsoft.com/office/drawing/2014/main" id="{3E116ABA-6E46-DBC1-5B1A-D186F25D447A}"/>
                </a:ext>
              </a:extLst>
            </p:cNvPr>
            <p:cNvCxnSpPr>
              <a:cxnSpLocks/>
            </p:cNvCxnSpPr>
            <p:nvPr/>
          </p:nvCxnSpPr>
          <p:spPr>
            <a:xfrm>
              <a:off x="8581791" y="3388396"/>
              <a:ext cx="0" cy="235713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74" name="直線コネクタ 173">
              <a:extLst>
                <a:ext uri="{FF2B5EF4-FFF2-40B4-BE49-F238E27FC236}">
                  <a16:creationId xmlns:a16="http://schemas.microsoft.com/office/drawing/2014/main" id="{3A70D132-4159-54F1-B7FD-992E9FE793E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581791" y="3151903"/>
              <a:ext cx="0" cy="481101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34D32005-EDCD-E806-2432-0E362DEF2130}"/>
              </a:ext>
            </a:extLst>
          </p:cNvPr>
          <p:cNvGrpSpPr>
            <a:grpSpLocks noChangeAspect="1"/>
          </p:cNvGrpSpPr>
          <p:nvPr/>
        </p:nvGrpSpPr>
        <p:grpSpPr>
          <a:xfrm flipH="1">
            <a:off x="9564062" y="3430952"/>
            <a:ext cx="809649" cy="884283"/>
            <a:chOff x="5595257" y="4788751"/>
            <a:chExt cx="642257" cy="701461"/>
          </a:xfrm>
        </p:grpSpPr>
        <p:sp>
          <p:nvSpPr>
            <p:cNvPr id="170" name="ドーナツ 169">
              <a:extLst>
                <a:ext uri="{FF2B5EF4-FFF2-40B4-BE49-F238E27FC236}">
                  <a16:creationId xmlns:a16="http://schemas.microsoft.com/office/drawing/2014/main" id="{67A04396-154C-0B94-CCB3-B8BBC31FC7FA}"/>
                </a:ext>
              </a:extLst>
            </p:cNvPr>
            <p:cNvSpPr/>
            <p:nvPr/>
          </p:nvSpPr>
          <p:spPr>
            <a:xfrm>
              <a:off x="5595257" y="4844348"/>
              <a:ext cx="642257" cy="645864"/>
            </a:xfrm>
            <a:prstGeom prst="donut">
              <a:avLst>
                <a:gd name="adj" fmla="val 1242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71" name="正方形/長方形 170">
              <a:extLst>
                <a:ext uri="{FF2B5EF4-FFF2-40B4-BE49-F238E27FC236}">
                  <a16:creationId xmlns:a16="http://schemas.microsoft.com/office/drawing/2014/main" id="{D7487F6C-E3A4-ACE3-EF45-54AFCA48AD50}"/>
                </a:ext>
              </a:extLst>
            </p:cNvPr>
            <p:cNvSpPr/>
            <p:nvPr/>
          </p:nvSpPr>
          <p:spPr>
            <a:xfrm>
              <a:off x="5719491" y="4788751"/>
              <a:ext cx="241907" cy="11789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" name="三角形 171">
              <a:extLst>
                <a:ext uri="{FF2B5EF4-FFF2-40B4-BE49-F238E27FC236}">
                  <a16:creationId xmlns:a16="http://schemas.microsoft.com/office/drawing/2014/main" id="{31BAED3E-619C-2254-F27E-ACBC722A6EED}"/>
                </a:ext>
              </a:extLst>
            </p:cNvPr>
            <p:cNvSpPr/>
            <p:nvPr/>
          </p:nvSpPr>
          <p:spPr>
            <a:xfrm rot="16479947">
              <a:off x="5845500" y="4789924"/>
              <a:ext cx="109074" cy="123569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0581177F-555B-6791-0A71-929FEB3EBB09}"/>
              </a:ext>
            </a:extLst>
          </p:cNvPr>
          <p:cNvGrpSpPr>
            <a:grpSpLocks noChangeAspect="1"/>
          </p:cNvGrpSpPr>
          <p:nvPr/>
        </p:nvGrpSpPr>
        <p:grpSpPr>
          <a:xfrm>
            <a:off x="8605749" y="4206748"/>
            <a:ext cx="152645" cy="339060"/>
            <a:chOff x="1701011" y="1955089"/>
            <a:chExt cx="187024" cy="415996"/>
          </a:xfrm>
        </p:grpSpPr>
        <p:cxnSp>
          <p:nvCxnSpPr>
            <p:cNvPr id="162" name="直線コネクタ 161">
              <a:extLst>
                <a:ext uri="{FF2B5EF4-FFF2-40B4-BE49-F238E27FC236}">
                  <a16:creationId xmlns:a16="http://schemas.microsoft.com/office/drawing/2014/main" id="{6D2C46B7-D880-A892-ED0C-7FF1DE66FECA}"/>
                </a:ext>
              </a:extLst>
            </p:cNvPr>
            <p:cNvCxnSpPr/>
            <p:nvPr/>
          </p:nvCxnSpPr>
          <p:spPr>
            <a:xfrm flipV="1">
              <a:off x="1794523" y="2235308"/>
              <a:ext cx="0" cy="135777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直線コネクタ 162">
              <a:extLst>
                <a:ext uri="{FF2B5EF4-FFF2-40B4-BE49-F238E27FC236}">
                  <a16:creationId xmlns:a16="http://schemas.microsoft.com/office/drawing/2014/main" id="{5D77DF5E-58D5-11C7-9C2C-8F1DE622661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701011" y="2118267"/>
              <a:ext cx="93436" cy="117042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直線コネクタ 163">
              <a:extLst>
                <a:ext uri="{FF2B5EF4-FFF2-40B4-BE49-F238E27FC236}">
                  <a16:creationId xmlns:a16="http://schemas.microsoft.com/office/drawing/2014/main" id="{BCFD7DA2-1683-285E-7094-DE05794E5EF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94447" y="2097719"/>
              <a:ext cx="93588" cy="146685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直線コネクタ 164">
              <a:extLst>
                <a:ext uri="{FF2B5EF4-FFF2-40B4-BE49-F238E27FC236}">
                  <a16:creationId xmlns:a16="http://schemas.microsoft.com/office/drawing/2014/main" id="{C25779A6-D8FA-4295-24C6-938680BDEB2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785711" y="2097720"/>
              <a:ext cx="57363" cy="8695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直線コネクタ 165">
              <a:extLst>
                <a:ext uri="{FF2B5EF4-FFF2-40B4-BE49-F238E27FC236}">
                  <a16:creationId xmlns:a16="http://schemas.microsoft.com/office/drawing/2014/main" id="{03B0722B-A7BF-2615-AB17-62A8C8E35BB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04186" y="2018049"/>
              <a:ext cx="0" cy="10863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直線コネクタ 166">
              <a:extLst>
                <a:ext uri="{FF2B5EF4-FFF2-40B4-BE49-F238E27FC236}">
                  <a16:creationId xmlns:a16="http://schemas.microsoft.com/office/drawing/2014/main" id="{7677BB1F-7865-FA68-DA60-EA4C8541B07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786450" y="2018049"/>
              <a:ext cx="0" cy="87743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直線コネクタ 167">
              <a:extLst>
                <a:ext uri="{FF2B5EF4-FFF2-40B4-BE49-F238E27FC236}">
                  <a16:creationId xmlns:a16="http://schemas.microsoft.com/office/drawing/2014/main" id="{DDFB0276-A935-66B2-BD09-8A5601E53C7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887580" y="2019404"/>
              <a:ext cx="0" cy="87743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直線コネクタ 168">
              <a:extLst>
                <a:ext uri="{FF2B5EF4-FFF2-40B4-BE49-F238E27FC236}">
                  <a16:creationId xmlns:a16="http://schemas.microsoft.com/office/drawing/2014/main" id="{84436E46-8D7D-E79E-0743-03CD5C3F5A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01807" y="1955089"/>
              <a:ext cx="0" cy="66135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C5307CCE-E57F-74CD-325E-6F9688A819F0}"/>
              </a:ext>
            </a:extLst>
          </p:cNvPr>
          <p:cNvGrpSpPr>
            <a:grpSpLocks noChangeAspect="1"/>
          </p:cNvGrpSpPr>
          <p:nvPr/>
        </p:nvGrpSpPr>
        <p:grpSpPr>
          <a:xfrm>
            <a:off x="8850841" y="4177074"/>
            <a:ext cx="152645" cy="339060"/>
            <a:chOff x="1701011" y="1955089"/>
            <a:chExt cx="187024" cy="415996"/>
          </a:xfrm>
        </p:grpSpPr>
        <p:cxnSp>
          <p:nvCxnSpPr>
            <p:cNvPr id="154" name="直線コネクタ 153">
              <a:extLst>
                <a:ext uri="{FF2B5EF4-FFF2-40B4-BE49-F238E27FC236}">
                  <a16:creationId xmlns:a16="http://schemas.microsoft.com/office/drawing/2014/main" id="{A3CE2B74-E196-4818-AFC5-999D1DD6B865}"/>
                </a:ext>
              </a:extLst>
            </p:cNvPr>
            <p:cNvCxnSpPr/>
            <p:nvPr/>
          </p:nvCxnSpPr>
          <p:spPr>
            <a:xfrm flipV="1">
              <a:off x="1794523" y="2235308"/>
              <a:ext cx="0" cy="135777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直線コネクタ 154">
              <a:extLst>
                <a:ext uri="{FF2B5EF4-FFF2-40B4-BE49-F238E27FC236}">
                  <a16:creationId xmlns:a16="http://schemas.microsoft.com/office/drawing/2014/main" id="{160075A1-72D8-09A3-2B86-25426419A3C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701011" y="2118267"/>
              <a:ext cx="93436" cy="117042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直線コネクタ 155">
              <a:extLst>
                <a:ext uri="{FF2B5EF4-FFF2-40B4-BE49-F238E27FC236}">
                  <a16:creationId xmlns:a16="http://schemas.microsoft.com/office/drawing/2014/main" id="{CC4ECAF1-881E-EEFF-F6FF-70F9D0F45B3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94447" y="2097719"/>
              <a:ext cx="93588" cy="146685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直線コネクタ 156">
              <a:extLst>
                <a:ext uri="{FF2B5EF4-FFF2-40B4-BE49-F238E27FC236}">
                  <a16:creationId xmlns:a16="http://schemas.microsoft.com/office/drawing/2014/main" id="{17E8FD70-CD53-0C84-1797-06A304004D1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785711" y="2097720"/>
              <a:ext cx="57363" cy="8695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直線コネクタ 157">
              <a:extLst>
                <a:ext uri="{FF2B5EF4-FFF2-40B4-BE49-F238E27FC236}">
                  <a16:creationId xmlns:a16="http://schemas.microsoft.com/office/drawing/2014/main" id="{D1345FAA-E445-1DCE-FA5E-C3CB49E3469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04186" y="2018049"/>
              <a:ext cx="0" cy="10863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直線コネクタ 158">
              <a:extLst>
                <a:ext uri="{FF2B5EF4-FFF2-40B4-BE49-F238E27FC236}">
                  <a16:creationId xmlns:a16="http://schemas.microsoft.com/office/drawing/2014/main" id="{3A2D3D95-385F-2F64-5A66-B37D5C02D00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786450" y="2018049"/>
              <a:ext cx="0" cy="87743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直線コネクタ 159">
              <a:extLst>
                <a:ext uri="{FF2B5EF4-FFF2-40B4-BE49-F238E27FC236}">
                  <a16:creationId xmlns:a16="http://schemas.microsoft.com/office/drawing/2014/main" id="{6AE41DE3-0B78-AEEF-2655-0B3D0D7ACB6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887580" y="2019404"/>
              <a:ext cx="0" cy="87743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直線コネクタ 160">
              <a:extLst>
                <a:ext uri="{FF2B5EF4-FFF2-40B4-BE49-F238E27FC236}">
                  <a16:creationId xmlns:a16="http://schemas.microsoft.com/office/drawing/2014/main" id="{A8981FD3-9302-2055-8A2E-C1EAA191F4A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01807" y="1955089"/>
              <a:ext cx="0" cy="66135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BCCDA4BB-4213-72ED-C1B8-D030F3975425}"/>
              </a:ext>
            </a:extLst>
          </p:cNvPr>
          <p:cNvGrpSpPr>
            <a:grpSpLocks noChangeAspect="1"/>
          </p:cNvGrpSpPr>
          <p:nvPr/>
        </p:nvGrpSpPr>
        <p:grpSpPr>
          <a:xfrm>
            <a:off x="8066547" y="4176316"/>
            <a:ext cx="152645" cy="339060"/>
            <a:chOff x="1701011" y="1955089"/>
            <a:chExt cx="187024" cy="415996"/>
          </a:xfrm>
        </p:grpSpPr>
        <p:cxnSp>
          <p:nvCxnSpPr>
            <p:cNvPr id="146" name="直線コネクタ 145">
              <a:extLst>
                <a:ext uri="{FF2B5EF4-FFF2-40B4-BE49-F238E27FC236}">
                  <a16:creationId xmlns:a16="http://schemas.microsoft.com/office/drawing/2014/main" id="{832DFB4C-E1C6-5171-8F97-1851D3EA1245}"/>
                </a:ext>
              </a:extLst>
            </p:cNvPr>
            <p:cNvCxnSpPr/>
            <p:nvPr/>
          </p:nvCxnSpPr>
          <p:spPr>
            <a:xfrm flipV="1">
              <a:off x="1794523" y="2235308"/>
              <a:ext cx="0" cy="135777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直線コネクタ 146">
              <a:extLst>
                <a:ext uri="{FF2B5EF4-FFF2-40B4-BE49-F238E27FC236}">
                  <a16:creationId xmlns:a16="http://schemas.microsoft.com/office/drawing/2014/main" id="{0B3251BB-DAB0-0D55-A7F3-B67702A28A5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701011" y="2118267"/>
              <a:ext cx="93436" cy="117042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直線コネクタ 147">
              <a:extLst>
                <a:ext uri="{FF2B5EF4-FFF2-40B4-BE49-F238E27FC236}">
                  <a16:creationId xmlns:a16="http://schemas.microsoft.com/office/drawing/2014/main" id="{6DE8F320-EB2F-0581-3259-64A39A471B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94447" y="2097719"/>
              <a:ext cx="93588" cy="146685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直線コネクタ 148">
              <a:extLst>
                <a:ext uri="{FF2B5EF4-FFF2-40B4-BE49-F238E27FC236}">
                  <a16:creationId xmlns:a16="http://schemas.microsoft.com/office/drawing/2014/main" id="{D8FA8F69-497C-CD94-04C9-F1A8A81E59F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785711" y="2097720"/>
              <a:ext cx="57363" cy="8695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直線コネクタ 149">
              <a:extLst>
                <a:ext uri="{FF2B5EF4-FFF2-40B4-BE49-F238E27FC236}">
                  <a16:creationId xmlns:a16="http://schemas.microsoft.com/office/drawing/2014/main" id="{2A246FBC-B090-D7B1-DBCC-6D1BFAC4D0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04186" y="2018049"/>
              <a:ext cx="0" cy="10863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直線コネクタ 150">
              <a:extLst>
                <a:ext uri="{FF2B5EF4-FFF2-40B4-BE49-F238E27FC236}">
                  <a16:creationId xmlns:a16="http://schemas.microsoft.com/office/drawing/2014/main" id="{95687A76-E159-95C1-9C5F-DF17E5C2D80E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786450" y="2018049"/>
              <a:ext cx="0" cy="87743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直線コネクタ 151">
              <a:extLst>
                <a:ext uri="{FF2B5EF4-FFF2-40B4-BE49-F238E27FC236}">
                  <a16:creationId xmlns:a16="http://schemas.microsoft.com/office/drawing/2014/main" id="{DBBBCB22-B500-47F2-0F35-F63B7F09CB0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887580" y="2019404"/>
              <a:ext cx="0" cy="87743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直線コネクタ 152">
              <a:extLst>
                <a:ext uri="{FF2B5EF4-FFF2-40B4-BE49-F238E27FC236}">
                  <a16:creationId xmlns:a16="http://schemas.microsoft.com/office/drawing/2014/main" id="{3F550EF1-ABCD-50C8-A7C4-9D911886867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01807" y="1955089"/>
              <a:ext cx="0" cy="66135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898D4654-6A60-860C-E550-0CBB80F89949}"/>
              </a:ext>
            </a:extLst>
          </p:cNvPr>
          <p:cNvGrpSpPr>
            <a:grpSpLocks noChangeAspect="1"/>
          </p:cNvGrpSpPr>
          <p:nvPr/>
        </p:nvGrpSpPr>
        <p:grpSpPr>
          <a:xfrm>
            <a:off x="8333583" y="4207545"/>
            <a:ext cx="116085" cy="389139"/>
            <a:chOff x="1701011" y="1955089"/>
            <a:chExt cx="187024" cy="415996"/>
          </a:xfrm>
        </p:grpSpPr>
        <p:cxnSp>
          <p:nvCxnSpPr>
            <p:cNvPr id="138" name="直線コネクタ 137">
              <a:extLst>
                <a:ext uri="{FF2B5EF4-FFF2-40B4-BE49-F238E27FC236}">
                  <a16:creationId xmlns:a16="http://schemas.microsoft.com/office/drawing/2014/main" id="{C30406BA-8F19-574E-FF35-6BB70716341E}"/>
                </a:ext>
              </a:extLst>
            </p:cNvPr>
            <p:cNvCxnSpPr/>
            <p:nvPr/>
          </p:nvCxnSpPr>
          <p:spPr>
            <a:xfrm flipV="1">
              <a:off x="1794523" y="2235308"/>
              <a:ext cx="0" cy="135777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直線コネクタ 138">
              <a:extLst>
                <a:ext uri="{FF2B5EF4-FFF2-40B4-BE49-F238E27FC236}">
                  <a16:creationId xmlns:a16="http://schemas.microsoft.com/office/drawing/2014/main" id="{E4AA6C50-A739-7BBA-C60E-2DFD1C70F2B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701011" y="2118267"/>
              <a:ext cx="93436" cy="117042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直線コネクタ 139">
              <a:extLst>
                <a:ext uri="{FF2B5EF4-FFF2-40B4-BE49-F238E27FC236}">
                  <a16:creationId xmlns:a16="http://schemas.microsoft.com/office/drawing/2014/main" id="{5A713DD3-CC66-2B5C-AA37-F5AA5D199D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94447" y="2097719"/>
              <a:ext cx="93588" cy="146685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直線コネクタ 140">
              <a:extLst>
                <a:ext uri="{FF2B5EF4-FFF2-40B4-BE49-F238E27FC236}">
                  <a16:creationId xmlns:a16="http://schemas.microsoft.com/office/drawing/2014/main" id="{2B3B3B2D-F8DA-3071-A389-49B26ECFB27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785711" y="2097720"/>
              <a:ext cx="57363" cy="8695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直線コネクタ 141">
              <a:extLst>
                <a:ext uri="{FF2B5EF4-FFF2-40B4-BE49-F238E27FC236}">
                  <a16:creationId xmlns:a16="http://schemas.microsoft.com/office/drawing/2014/main" id="{EF06E262-AA65-8B66-7D22-F6ECA0CE5A8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04186" y="2018049"/>
              <a:ext cx="0" cy="10863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直線コネクタ 142">
              <a:extLst>
                <a:ext uri="{FF2B5EF4-FFF2-40B4-BE49-F238E27FC236}">
                  <a16:creationId xmlns:a16="http://schemas.microsoft.com/office/drawing/2014/main" id="{89022903-B869-DEEB-3BB2-E1D3838C6BC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786450" y="2018049"/>
              <a:ext cx="0" cy="87743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直線コネクタ 143">
              <a:extLst>
                <a:ext uri="{FF2B5EF4-FFF2-40B4-BE49-F238E27FC236}">
                  <a16:creationId xmlns:a16="http://schemas.microsoft.com/office/drawing/2014/main" id="{345EFFD8-3360-A955-DB17-F63C607D579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887580" y="2019404"/>
              <a:ext cx="0" cy="87743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直線コネクタ 144">
              <a:extLst>
                <a:ext uri="{FF2B5EF4-FFF2-40B4-BE49-F238E27FC236}">
                  <a16:creationId xmlns:a16="http://schemas.microsoft.com/office/drawing/2014/main" id="{0058FB7D-0C60-CA1B-E8FC-BD749BDD2DE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01807" y="1955089"/>
              <a:ext cx="0" cy="66135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16372E32-D443-44F9-B05E-1FB0ACE12D63}"/>
              </a:ext>
            </a:extLst>
          </p:cNvPr>
          <p:cNvSpPr txBox="1"/>
          <p:nvPr/>
        </p:nvSpPr>
        <p:spPr>
          <a:xfrm>
            <a:off x="9513997" y="3674536"/>
            <a:ext cx="9264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b="1" dirty="0">
                <a:latin typeface="Helvetica" pitchFamily="2" charset="0"/>
              </a:rPr>
              <a:t>Calnexin cycle</a:t>
            </a:r>
            <a:endParaRPr kumimoji="1" lang="ja-JP" altLang="en-US" sz="1400" b="1">
              <a:latin typeface="Helvetica" pitchFamily="2" charset="0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BFD57F2B-BC73-2A5A-E15F-97CF82C0FAFC}"/>
              </a:ext>
            </a:extLst>
          </p:cNvPr>
          <p:cNvSpPr>
            <a:spLocks noChangeAspect="1"/>
          </p:cNvSpPr>
          <p:nvPr/>
        </p:nvSpPr>
        <p:spPr>
          <a:xfrm>
            <a:off x="7953010" y="4526170"/>
            <a:ext cx="1024457" cy="23702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b="1" dirty="0">
                <a:latin typeface="Helvetica" pitchFamily="2" charset="0"/>
              </a:rPr>
              <a:t>GALNTL5</a:t>
            </a:r>
            <a:endParaRPr kumimoji="1" lang="ja-JP" altLang="en-US" sz="1400" b="1">
              <a:latin typeface="Helvetica" pitchFamily="2" charset="0"/>
            </a:endParaRPr>
          </a:p>
        </p:txBody>
      </p:sp>
      <p:sp>
        <p:nvSpPr>
          <p:cNvPr id="12" name="パイ 11">
            <a:extLst>
              <a:ext uri="{FF2B5EF4-FFF2-40B4-BE49-F238E27FC236}">
                <a16:creationId xmlns:a16="http://schemas.microsoft.com/office/drawing/2014/main" id="{4710F30C-3E3A-AA05-F69A-74C0B0E8494F}"/>
              </a:ext>
            </a:extLst>
          </p:cNvPr>
          <p:cNvSpPr>
            <a:spLocks noChangeAspect="1"/>
          </p:cNvSpPr>
          <p:nvPr/>
        </p:nvSpPr>
        <p:spPr>
          <a:xfrm rot="13953055">
            <a:off x="8743109" y="2489405"/>
            <a:ext cx="713854" cy="718248"/>
          </a:xfrm>
          <a:prstGeom prst="pie">
            <a:avLst>
              <a:gd name="adj1" fmla="val 20151605"/>
              <a:gd name="adj2" fmla="val 16760238"/>
            </a:avLst>
          </a:prstGeom>
          <a:gradFill flip="none" rotWithShape="1">
            <a:gsLst>
              <a:gs pos="0">
                <a:schemeClr val="accent4">
                  <a:lumMod val="5000"/>
                  <a:lumOff val="95000"/>
                </a:schemeClr>
              </a:gs>
              <a:gs pos="74000">
                <a:schemeClr val="accent4">
                  <a:lumMod val="45000"/>
                  <a:lumOff val="55000"/>
                </a:schemeClr>
              </a:gs>
              <a:gs pos="83000">
                <a:schemeClr val="accent4">
                  <a:lumMod val="45000"/>
                  <a:lumOff val="55000"/>
                </a:schemeClr>
              </a:gs>
              <a:gs pos="100000">
                <a:schemeClr val="accent4">
                  <a:lumMod val="30000"/>
                  <a:lumOff val="70000"/>
                </a:schemeClr>
              </a:gs>
            </a:gsLst>
            <a:path path="rect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E875C098-F944-5892-E8A3-9E943830940B}"/>
              </a:ext>
            </a:extLst>
          </p:cNvPr>
          <p:cNvGrpSpPr>
            <a:grpSpLocks noChangeAspect="1"/>
          </p:cNvGrpSpPr>
          <p:nvPr/>
        </p:nvGrpSpPr>
        <p:grpSpPr>
          <a:xfrm>
            <a:off x="8438183" y="2425123"/>
            <a:ext cx="152645" cy="339060"/>
            <a:chOff x="1701011" y="1955089"/>
            <a:chExt cx="187024" cy="415996"/>
          </a:xfrm>
        </p:grpSpPr>
        <p:cxnSp>
          <p:nvCxnSpPr>
            <p:cNvPr id="130" name="直線コネクタ 129">
              <a:extLst>
                <a:ext uri="{FF2B5EF4-FFF2-40B4-BE49-F238E27FC236}">
                  <a16:creationId xmlns:a16="http://schemas.microsoft.com/office/drawing/2014/main" id="{D066FD89-F7B5-33C5-56D0-DB70F3AD99A1}"/>
                </a:ext>
              </a:extLst>
            </p:cNvPr>
            <p:cNvCxnSpPr/>
            <p:nvPr/>
          </p:nvCxnSpPr>
          <p:spPr>
            <a:xfrm flipV="1">
              <a:off x="1794523" y="2235308"/>
              <a:ext cx="0" cy="135777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直線コネクタ 130">
              <a:extLst>
                <a:ext uri="{FF2B5EF4-FFF2-40B4-BE49-F238E27FC236}">
                  <a16:creationId xmlns:a16="http://schemas.microsoft.com/office/drawing/2014/main" id="{48424843-FF13-D849-5C63-DAD14110719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701011" y="2118267"/>
              <a:ext cx="93436" cy="117042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直線コネクタ 131">
              <a:extLst>
                <a:ext uri="{FF2B5EF4-FFF2-40B4-BE49-F238E27FC236}">
                  <a16:creationId xmlns:a16="http://schemas.microsoft.com/office/drawing/2014/main" id="{625B92D9-269D-528E-BF19-F9F261A843B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94447" y="2097719"/>
              <a:ext cx="93588" cy="146685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直線コネクタ 132">
              <a:extLst>
                <a:ext uri="{FF2B5EF4-FFF2-40B4-BE49-F238E27FC236}">
                  <a16:creationId xmlns:a16="http://schemas.microsoft.com/office/drawing/2014/main" id="{32DE387A-3FFC-1EC0-3C89-5FD7D8E7664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785711" y="2097720"/>
              <a:ext cx="57363" cy="8695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直線コネクタ 133">
              <a:extLst>
                <a:ext uri="{FF2B5EF4-FFF2-40B4-BE49-F238E27FC236}">
                  <a16:creationId xmlns:a16="http://schemas.microsoft.com/office/drawing/2014/main" id="{06DC1970-E90E-49F9-4B1B-4781717006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04186" y="2018049"/>
              <a:ext cx="0" cy="10863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直線コネクタ 134">
              <a:extLst>
                <a:ext uri="{FF2B5EF4-FFF2-40B4-BE49-F238E27FC236}">
                  <a16:creationId xmlns:a16="http://schemas.microsoft.com/office/drawing/2014/main" id="{FE5CEAC6-E61B-8B82-82B8-596EDF78E3E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786450" y="2018049"/>
              <a:ext cx="0" cy="87743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直線コネクタ 135">
              <a:extLst>
                <a:ext uri="{FF2B5EF4-FFF2-40B4-BE49-F238E27FC236}">
                  <a16:creationId xmlns:a16="http://schemas.microsoft.com/office/drawing/2014/main" id="{AE5F5D75-987B-AF5A-C658-D6F1EDDDE7D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887580" y="2019404"/>
              <a:ext cx="0" cy="87743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直線コネクタ 136">
              <a:extLst>
                <a:ext uri="{FF2B5EF4-FFF2-40B4-BE49-F238E27FC236}">
                  <a16:creationId xmlns:a16="http://schemas.microsoft.com/office/drawing/2014/main" id="{3CE444F4-D69B-6F0E-0B97-28F4047B087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01807" y="1955089"/>
              <a:ext cx="0" cy="66135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01D285E5-3741-087E-DFBF-CB7D49B517B6}"/>
              </a:ext>
            </a:extLst>
          </p:cNvPr>
          <p:cNvGrpSpPr>
            <a:grpSpLocks noChangeAspect="1"/>
          </p:cNvGrpSpPr>
          <p:nvPr/>
        </p:nvGrpSpPr>
        <p:grpSpPr>
          <a:xfrm>
            <a:off x="8683275" y="2395449"/>
            <a:ext cx="152645" cy="339060"/>
            <a:chOff x="1701011" y="1955089"/>
            <a:chExt cx="187024" cy="415996"/>
          </a:xfrm>
        </p:grpSpPr>
        <p:cxnSp>
          <p:nvCxnSpPr>
            <p:cNvPr id="122" name="直線コネクタ 121">
              <a:extLst>
                <a:ext uri="{FF2B5EF4-FFF2-40B4-BE49-F238E27FC236}">
                  <a16:creationId xmlns:a16="http://schemas.microsoft.com/office/drawing/2014/main" id="{E797546B-D729-C61B-856D-80A2E58BA490}"/>
                </a:ext>
              </a:extLst>
            </p:cNvPr>
            <p:cNvCxnSpPr/>
            <p:nvPr/>
          </p:nvCxnSpPr>
          <p:spPr>
            <a:xfrm flipV="1">
              <a:off x="1794523" y="2235308"/>
              <a:ext cx="0" cy="135777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直線コネクタ 122">
              <a:extLst>
                <a:ext uri="{FF2B5EF4-FFF2-40B4-BE49-F238E27FC236}">
                  <a16:creationId xmlns:a16="http://schemas.microsoft.com/office/drawing/2014/main" id="{DF0F75A2-18D7-9FC6-0ED3-986CBFE9D87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701011" y="2118267"/>
              <a:ext cx="93436" cy="117042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直線コネクタ 123">
              <a:extLst>
                <a:ext uri="{FF2B5EF4-FFF2-40B4-BE49-F238E27FC236}">
                  <a16:creationId xmlns:a16="http://schemas.microsoft.com/office/drawing/2014/main" id="{AB7BF2F1-C61E-2CD9-8BF3-FA51A392015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94447" y="2097719"/>
              <a:ext cx="93588" cy="146685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直線コネクタ 124">
              <a:extLst>
                <a:ext uri="{FF2B5EF4-FFF2-40B4-BE49-F238E27FC236}">
                  <a16:creationId xmlns:a16="http://schemas.microsoft.com/office/drawing/2014/main" id="{CB3ABA18-930B-3C2F-62C9-334C5D9825D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785711" y="2097720"/>
              <a:ext cx="57363" cy="8695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直線コネクタ 125">
              <a:extLst>
                <a:ext uri="{FF2B5EF4-FFF2-40B4-BE49-F238E27FC236}">
                  <a16:creationId xmlns:a16="http://schemas.microsoft.com/office/drawing/2014/main" id="{CC57B860-F3E6-9528-3A7B-C650BDE9762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04186" y="2018049"/>
              <a:ext cx="0" cy="10863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直線コネクタ 126">
              <a:extLst>
                <a:ext uri="{FF2B5EF4-FFF2-40B4-BE49-F238E27FC236}">
                  <a16:creationId xmlns:a16="http://schemas.microsoft.com/office/drawing/2014/main" id="{DE9D2F7F-85E0-39AB-8B6A-E40493C28FB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786450" y="2018049"/>
              <a:ext cx="0" cy="87743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直線コネクタ 127">
              <a:extLst>
                <a:ext uri="{FF2B5EF4-FFF2-40B4-BE49-F238E27FC236}">
                  <a16:creationId xmlns:a16="http://schemas.microsoft.com/office/drawing/2014/main" id="{C0110112-6EEE-090B-162A-55A4C8649CC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887580" y="2019404"/>
              <a:ext cx="0" cy="87743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直線コネクタ 128">
              <a:extLst>
                <a:ext uri="{FF2B5EF4-FFF2-40B4-BE49-F238E27FC236}">
                  <a16:creationId xmlns:a16="http://schemas.microsoft.com/office/drawing/2014/main" id="{D4D4C7CA-9C46-667B-5111-4C4312BB20D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01807" y="1955089"/>
              <a:ext cx="0" cy="66135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659249BB-CB23-BC5A-9A38-4E73F382D7C1}"/>
              </a:ext>
            </a:extLst>
          </p:cNvPr>
          <p:cNvGrpSpPr>
            <a:grpSpLocks noChangeAspect="1"/>
          </p:cNvGrpSpPr>
          <p:nvPr/>
        </p:nvGrpSpPr>
        <p:grpSpPr>
          <a:xfrm>
            <a:off x="7929461" y="2415011"/>
            <a:ext cx="152645" cy="339060"/>
            <a:chOff x="1701011" y="1955089"/>
            <a:chExt cx="187024" cy="415996"/>
          </a:xfrm>
        </p:grpSpPr>
        <p:cxnSp>
          <p:nvCxnSpPr>
            <p:cNvPr id="114" name="直線コネクタ 113">
              <a:extLst>
                <a:ext uri="{FF2B5EF4-FFF2-40B4-BE49-F238E27FC236}">
                  <a16:creationId xmlns:a16="http://schemas.microsoft.com/office/drawing/2014/main" id="{67326841-B698-D674-9CE8-1EE82E4D144E}"/>
                </a:ext>
              </a:extLst>
            </p:cNvPr>
            <p:cNvCxnSpPr/>
            <p:nvPr/>
          </p:nvCxnSpPr>
          <p:spPr>
            <a:xfrm flipV="1">
              <a:off x="1794523" y="2235308"/>
              <a:ext cx="0" cy="135777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直線コネクタ 114">
              <a:extLst>
                <a:ext uri="{FF2B5EF4-FFF2-40B4-BE49-F238E27FC236}">
                  <a16:creationId xmlns:a16="http://schemas.microsoft.com/office/drawing/2014/main" id="{EAA3FE94-496A-C0D5-F575-2E8C5115451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701011" y="2118267"/>
              <a:ext cx="93436" cy="117042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直線コネクタ 115">
              <a:extLst>
                <a:ext uri="{FF2B5EF4-FFF2-40B4-BE49-F238E27FC236}">
                  <a16:creationId xmlns:a16="http://schemas.microsoft.com/office/drawing/2014/main" id="{17AA6B76-3A7D-D936-489F-7520AE5E2D1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94447" y="2097719"/>
              <a:ext cx="93588" cy="146685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直線コネクタ 116">
              <a:extLst>
                <a:ext uri="{FF2B5EF4-FFF2-40B4-BE49-F238E27FC236}">
                  <a16:creationId xmlns:a16="http://schemas.microsoft.com/office/drawing/2014/main" id="{EB00C4BE-8960-956D-52CE-C8C689C50C9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785711" y="2097720"/>
              <a:ext cx="57363" cy="8695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直線コネクタ 117">
              <a:extLst>
                <a:ext uri="{FF2B5EF4-FFF2-40B4-BE49-F238E27FC236}">
                  <a16:creationId xmlns:a16="http://schemas.microsoft.com/office/drawing/2014/main" id="{62409EA4-52CC-318B-981D-27613B5C653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04186" y="2018049"/>
              <a:ext cx="0" cy="10863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直線コネクタ 118">
              <a:extLst>
                <a:ext uri="{FF2B5EF4-FFF2-40B4-BE49-F238E27FC236}">
                  <a16:creationId xmlns:a16="http://schemas.microsoft.com/office/drawing/2014/main" id="{0461651E-1708-ED1F-BA2B-63F96C64A359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786450" y="2018049"/>
              <a:ext cx="0" cy="87743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直線コネクタ 119">
              <a:extLst>
                <a:ext uri="{FF2B5EF4-FFF2-40B4-BE49-F238E27FC236}">
                  <a16:creationId xmlns:a16="http://schemas.microsoft.com/office/drawing/2014/main" id="{A8FA5593-3C8F-78F2-035E-D4A1CF04F09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887580" y="2019404"/>
              <a:ext cx="0" cy="87743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直線コネクタ 120">
              <a:extLst>
                <a:ext uri="{FF2B5EF4-FFF2-40B4-BE49-F238E27FC236}">
                  <a16:creationId xmlns:a16="http://schemas.microsoft.com/office/drawing/2014/main" id="{1B92D2CB-C949-48B3-9D62-6886DCF5BAD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01807" y="1955089"/>
              <a:ext cx="0" cy="66135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9C3660CB-2D7C-E927-CDE7-E679BF4712F5}"/>
              </a:ext>
            </a:extLst>
          </p:cNvPr>
          <p:cNvGrpSpPr>
            <a:grpSpLocks noChangeAspect="1"/>
          </p:cNvGrpSpPr>
          <p:nvPr/>
        </p:nvGrpSpPr>
        <p:grpSpPr>
          <a:xfrm>
            <a:off x="8166017" y="2425920"/>
            <a:ext cx="116085" cy="389139"/>
            <a:chOff x="1701011" y="1955089"/>
            <a:chExt cx="187024" cy="415996"/>
          </a:xfrm>
        </p:grpSpPr>
        <p:cxnSp>
          <p:nvCxnSpPr>
            <p:cNvPr id="106" name="直線コネクタ 105">
              <a:extLst>
                <a:ext uri="{FF2B5EF4-FFF2-40B4-BE49-F238E27FC236}">
                  <a16:creationId xmlns:a16="http://schemas.microsoft.com/office/drawing/2014/main" id="{58D2E706-69F5-A8E7-36FD-07AD254C2F4E}"/>
                </a:ext>
              </a:extLst>
            </p:cNvPr>
            <p:cNvCxnSpPr/>
            <p:nvPr/>
          </p:nvCxnSpPr>
          <p:spPr>
            <a:xfrm flipV="1">
              <a:off x="1794523" y="2235308"/>
              <a:ext cx="0" cy="135777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直線コネクタ 106">
              <a:extLst>
                <a:ext uri="{FF2B5EF4-FFF2-40B4-BE49-F238E27FC236}">
                  <a16:creationId xmlns:a16="http://schemas.microsoft.com/office/drawing/2014/main" id="{E5F48727-56F8-54CD-A93F-211B1478E3C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701011" y="2118267"/>
              <a:ext cx="93436" cy="117042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直線コネクタ 107">
              <a:extLst>
                <a:ext uri="{FF2B5EF4-FFF2-40B4-BE49-F238E27FC236}">
                  <a16:creationId xmlns:a16="http://schemas.microsoft.com/office/drawing/2014/main" id="{7499AAE3-0FB3-6307-F0A5-DCA25DB5FFE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94447" y="2097719"/>
              <a:ext cx="93588" cy="146685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直線コネクタ 108">
              <a:extLst>
                <a:ext uri="{FF2B5EF4-FFF2-40B4-BE49-F238E27FC236}">
                  <a16:creationId xmlns:a16="http://schemas.microsoft.com/office/drawing/2014/main" id="{05C5A6AB-F52F-A9B2-B3A5-15B27949ADC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785711" y="2097720"/>
              <a:ext cx="57363" cy="8695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直線コネクタ 109">
              <a:extLst>
                <a:ext uri="{FF2B5EF4-FFF2-40B4-BE49-F238E27FC236}">
                  <a16:creationId xmlns:a16="http://schemas.microsoft.com/office/drawing/2014/main" id="{BD6121B8-460F-E5F3-C880-2D8D2E75F79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04186" y="2018049"/>
              <a:ext cx="0" cy="10863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直線コネクタ 110">
              <a:extLst>
                <a:ext uri="{FF2B5EF4-FFF2-40B4-BE49-F238E27FC236}">
                  <a16:creationId xmlns:a16="http://schemas.microsoft.com/office/drawing/2014/main" id="{FB55299C-75AC-A41A-BBAA-52388DA325D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786450" y="2018049"/>
              <a:ext cx="0" cy="87743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直線コネクタ 111">
              <a:extLst>
                <a:ext uri="{FF2B5EF4-FFF2-40B4-BE49-F238E27FC236}">
                  <a16:creationId xmlns:a16="http://schemas.microsoft.com/office/drawing/2014/main" id="{7F186A6B-9D20-CD07-7159-8AD17C3F656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887580" y="2019404"/>
              <a:ext cx="0" cy="87743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直線コネクタ 112">
              <a:extLst>
                <a:ext uri="{FF2B5EF4-FFF2-40B4-BE49-F238E27FC236}">
                  <a16:creationId xmlns:a16="http://schemas.microsoft.com/office/drawing/2014/main" id="{EFB66A2E-EAF9-70D3-761A-6C7443588E5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01807" y="1955089"/>
              <a:ext cx="0" cy="66135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89810A5F-0651-E678-5282-D88BAF594718}"/>
              </a:ext>
            </a:extLst>
          </p:cNvPr>
          <p:cNvSpPr>
            <a:spLocks noChangeAspect="1"/>
          </p:cNvSpPr>
          <p:nvPr/>
        </p:nvSpPr>
        <p:spPr>
          <a:xfrm>
            <a:off x="7785444" y="2744545"/>
            <a:ext cx="1024457" cy="23702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b="1" dirty="0">
                <a:latin typeface="Helvetica" pitchFamily="2" charset="0"/>
              </a:rPr>
              <a:t>GALNTL5</a:t>
            </a:r>
            <a:endParaRPr kumimoji="1" lang="ja-JP" altLang="en-US" sz="1400" b="1">
              <a:latin typeface="Helvetica" pitchFamily="2" charset="0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D36B7F4E-444B-8739-5095-A76CB1C27CEF}"/>
              </a:ext>
            </a:extLst>
          </p:cNvPr>
          <p:cNvSpPr txBox="1"/>
          <p:nvPr/>
        </p:nvSpPr>
        <p:spPr>
          <a:xfrm>
            <a:off x="9003155" y="2675700"/>
            <a:ext cx="48842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sz="1400" b="1" dirty="0" err="1">
                <a:latin typeface="Helvetica" pitchFamily="2" charset="0"/>
              </a:rPr>
              <a:t>BiP</a:t>
            </a:r>
            <a:endParaRPr lang="ja-JP" altLang="en-US" sz="1400"/>
          </a:p>
        </p:txBody>
      </p: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206441D5-3CF6-4001-2DBB-A8170D930FE6}"/>
              </a:ext>
            </a:extLst>
          </p:cNvPr>
          <p:cNvGrpSpPr/>
          <p:nvPr/>
        </p:nvGrpSpPr>
        <p:grpSpPr>
          <a:xfrm>
            <a:off x="10450378" y="2856344"/>
            <a:ext cx="597634" cy="2038771"/>
            <a:chOff x="10789589" y="2704676"/>
            <a:chExt cx="597634" cy="2038771"/>
          </a:xfrm>
        </p:grpSpPr>
        <p:sp>
          <p:nvSpPr>
            <p:cNvPr id="104" name="上矢印 103">
              <a:extLst>
                <a:ext uri="{FF2B5EF4-FFF2-40B4-BE49-F238E27FC236}">
                  <a16:creationId xmlns:a16="http://schemas.microsoft.com/office/drawing/2014/main" id="{B4C7F914-546C-9312-7576-3AE95DB72B32}"/>
                </a:ext>
              </a:extLst>
            </p:cNvPr>
            <p:cNvSpPr/>
            <p:nvPr/>
          </p:nvSpPr>
          <p:spPr>
            <a:xfrm rot="5400000">
              <a:off x="10069020" y="3425245"/>
              <a:ext cx="2038771" cy="597634"/>
            </a:xfrm>
            <a:prstGeom prst="upArrow">
              <a:avLst>
                <a:gd name="adj1" fmla="val 73597"/>
                <a:gd name="adj2" fmla="val 47200"/>
              </a:avLst>
            </a:prstGeom>
            <a:solidFill>
              <a:schemeClr val="bg1"/>
            </a:solidFill>
            <a:ln>
              <a:solidFill>
                <a:schemeClr val="tx1"/>
              </a:solidFill>
              <a:prstDash val="sysDash"/>
              <a:extLst>
                <a:ext uri="{C807C97D-BFC1-408E-A445-0C87EB9F89A2}">
                  <ask:lineSketchStyleProps xmlns:ask="http://schemas.microsoft.com/office/drawing/2018/sketchyshapes" xmlns="" sd="1219033472">
                    <a:custGeom>
                      <a:avLst/>
                      <a:gdLst>
                        <a:gd name="connsiteX0" fmla="*/ 0 w 1404001"/>
                        <a:gd name="connsiteY0" fmla="*/ 282083 h 597634"/>
                        <a:gd name="connsiteX1" fmla="*/ 702001 w 1404001"/>
                        <a:gd name="connsiteY1" fmla="*/ 0 h 597634"/>
                        <a:gd name="connsiteX2" fmla="*/ 1404001 w 1404001"/>
                        <a:gd name="connsiteY2" fmla="*/ 282083 h 597634"/>
                        <a:gd name="connsiteX3" fmla="*/ 1218652 w 1404001"/>
                        <a:gd name="connsiteY3" fmla="*/ 282083 h 597634"/>
                        <a:gd name="connsiteX4" fmla="*/ 1218652 w 1404001"/>
                        <a:gd name="connsiteY4" fmla="*/ 597634 h 597634"/>
                        <a:gd name="connsiteX5" fmla="*/ 185349 w 1404001"/>
                        <a:gd name="connsiteY5" fmla="*/ 597634 h 597634"/>
                        <a:gd name="connsiteX6" fmla="*/ 185349 w 1404001"/>
                        <a:gd name="connsiteY6" fmla="*/ 282083 h 597634"/>
                        <a:gd name="connsiteX7" fmla="*/ 0 w 1404001"/>
                        <a:gd name="connsiteY7" fmla="*/ 282083 h 5976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404001" h="597634" fill="none" extrusionOk="0">
                          <a:moveTo>
                            <a:pt x="0" y="282083"/>
                          </a:moveTo>
                          <a:cubicBezTo>
                            <a:pt x="261208" y="238115"/>
                            <a:pt x="373898" y="89837"/>
                            <a:pt x="702001" y="0"/>
                          </a:cubicBezTo>
                          <a:cubicBezTo>
                            <a:pt x="844617" y="1541"/>
                            <a:pt x="1277983" y="229699"/>
                            <a:pt x="1404001" y="282083"/>
                          </a:cubicBezTo>
                          <a:cubicBezTo>
                            <a:pt x="1340168" y="282654"/>
                            <a:pt x="1263022" y="266260"/>
                            <a:pt x="1218652" y="282083"/>
                          </a:cubicBezTo>
                          <a:cubicBezTo>
                            <a:pt x="1230661" y="428390"/>
                            <a:pt x="1202535" y="547086"/>
                            <a:pt x="1218652" y="597634"/>
                          </a:cubicBezTo>
                          <a:cubicBezTo>
                            <a:pt x="728081" y="685312"/>
                            <a:pt x="489271" y="651491"/>
                            <a:pt x="185349" y="597634"/>
                          </a:cubicBezTo>
                          <a:cubicBezTo>
                            <a:pt x="173128" y="553291"/>
                            <a:pt x="206664" y="359461"/>
                            <a:pt x="185349" y="282083"/>
                          </a:cubicBezTo>
                          <a:cubicBezTo>
                            <a:pt x="120717" y="286471"/>
                            <a:pt x="30739" y="272693"/>
                            <a:pt x="0" y="282083"/>
                          </a:cubicBezTo>
                          <a:close/>
                        </a:path>
                        <a:path w="1404001" h="597634" stroke="0" extrusionOk="0">
                          <a:moveTo>
                            <a:pt x="0" y="282083"/>
                          </a:moveTo>
                          <a:cubicBezTo>
                            <a:pt x="329213" y="149245"/>
                            <a:pt x="604100" y="94414"/>
                            <a:pt x="702001" y="0"/>
                          </a:cubicBezTo>
                          <a:cubicBezTo>
                            <a:pt x="939251" y="44673"/>
                            <a:pt x="1052534" y="200905"/>
                            <a:pt x="1404001" y="282083"/>
                          </a:cubicBezTo>
                          <a:cubicBezTo>
                            <a:pt x="1318566" y="269546"/>
                            <a:pt x="1248980" y="287499"/>
                            <a:pt x="1218652" y="282083"/>
                          </a:cubicBezTo>
                          <a:cubicBezTo>
                            <a:pt x="1235484" y="354436"/>
                            <a:pt x="1232386" y="470612"/>
                            <a:pt x="1218652" y="597634"/>
                          </a:cubicBezTo>
                          <a:cubicBezTo>
                            <a:pt x="706953" y="507978"/>
                            <a:pt x="572735" y="689500"/>
                            <a:pt x="185349" y="597634"/>
                          </a:cubicBezTo>
                          <a:cubicBezTo>
                            <a:pt x="158254" y="510589"/>
                            <a:pt x="195072" y="427505"/>
                            <a:pt x="185349" y="282083"/>
                          </a:cubicBezTo>
                          <a:cubicBezTo>
                            <a:pt x="112243" y="286803"/>
                            <a:pt x="87245" y="282575"/>
                            <a:pt x="0" y="282083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テキスト ボックス 104">
              <a:extLst>
                <a:ext uri="{FF2B5EF4-FFF2-40B4-BE49-F238E27FC236}">
                  <a16:creationId xmlns:a16="http://schemas.microsoft.com/office/drawing/2014/main" id="{73294119-3F47-F4E8-B6C7-10B3B26A98AA}"/>
                </a:ext>
              </a:extLst>
            </p:cNvPr>
            <p:cNvSpPr txBox="1"/>
            <p:nvPr/>
          </p:nvSpPr>
          <p:spPr>
            <a:xfrm rot="5400000">
              <a:off x="10581681" y="3570174"/>
              <a:ext cx="101344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b="1" dirty="0">
                  <a:latin typeface="Helvetica" pitchFamily="2" charset="0"/>
                </a:rPr>
                <a:t>Secretion</a:t>
              </a:r>
              <a:endParaRPr kumimoji="1" lang="ja-JP" altLang="en-US" sz="1400" b="1">
                <a:latin typeface="Helvetica" pitchFamily="2" charset="0"/>
              </a:endParaRPr>
            </a:p>
          </p:txBody>
        </p:sp>
      </p:grpSp>
      <p:grpSp>
        <p:nvGrpSpPr>
          <p:cNvPr id="89" name="グループ化 88">
            <a:extLst>
              <a:ext uri="{FF2B5EF4-FFF2-40B4-BE49-F238E27FC236}">
                <a16:creationId xmlns:a16="http://schemas.microsoft.com/office/drawing/2014/main" id="{66FA40F0-A19F-F1E3-1242-8F7170B13835}"/>
              </a:ext>
            </a:extLst>
          </p:cNvPr>
          <p:cNvGrpSpPr/>
          <p:nvPr/>
        </p:nvGrpSpPr>
        <p:grpSpPr>
          <a:xfrm>
            <a:off x="10101108" y="2276432"/>
            <a:ext cx="826400" cy="437792"/>
            <a:chOff x="8595132" y="4798176"/>
            <a:chExt cx="826400" cy="333671"/>
          </a:xfrm>
        </p:grpSpPr>
        <p:sp>
          <p:nvSpPr>
            <p:cNvPr id="101" name="正方形/長方形 100">
              <a:extLst>
                <a:ext uri="{FF2B5EF4-FFF2-40B4-BE49-F238E27FC236}">
                  <a16:creationId xmlns:a16="http://schemas.microsoft.com/office/drawing/2014/main" id="{3DA62DA5-A6C3-982D-56A0-DE696084FFBE}"/>
                </a:ext>
              </a:extLst>
            </p:cNvPr>
            <p:cNvSpPr/>
            <p:nvPr/>
          </p:nvSpPr>
          <p:spPr>
            <a:xfrm>
              <a:off x="8610204" y="4809300"/>
              <a:ext cx="809736" cy="3144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02" name="直線コネクタ 101">
              <a:extLst>
                <a:ext uri="{FF2B5EF4-FFF2-40B4-BE49-F238E27FC236}">
                  <a16:creationId xmlns:a16="http://schemas.microsoft.com/office/drawing/2014/main" id="{1A38096B-5DE7-AF7E-D73C-B19A0BF69814}"/>
                </a:ext>
              </a:extLst>
            </p:cNvPr>
            <p:cNvCxnSpPr/>
            <p:nvPr/>
          </p:nvCxnSpPr>
          <p:spPr>
            <a:xfrm>
              <a:off x="8614911" y="4798176"/>
              <a:ext cx="806621" cy="8076"/>
            </a:xfrm>
            <a:prstGeom prst="line">
              <a:avLst/>
            </a:prstGeom>
            <a:ln w="127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直線コネクタ 102">
              <a:extLst>
                <a:ext uri="{FF2B5EF4-FFF2-40B4-BE49-F238E27FC236}">
                  <a16:creationId xmlns:a16="http://schemas.microsoft.com/office/drawing/2014/main" id="{175CDDB8-ACDA-0E4D-0186-BB175362415E}"/>
                </a:ext>
              </a:extLst>
            </p:cNvPr>
            <p:cNvCxnSpPr/>
            <p:nvPr/>
          </p:nvCxnSpPr>
          <p:spPr>
            <a:xfrm>
              <a:off x="8595132" y="5123771"/>
              <a:ext cx="806621" cy="8076"/>
            </a:xfrm>
            <a:prstGeom prst="line">
              <a:avLst/>
            </a:prstGeom>
            <a:ln w="127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0188C25D-6786-F507-4EC4-0FC84278654D}"/>
              </a:ext>
            </a:extLst>
          </p:cNvPr>
          <p:cNvSpPr txBox="1"/>
          <p:nvPr/>
        </p:nvSpPr>
        <p:spPr>
          <a:xfrm>
            <a:off x="10172143" y="2335571"/>
            <a:ext cx="694421" cy="307777"/>
          </a:xfrm>
          <a:prstGeom prst="rect">
            <a:avLst/>
          </a:prstGeom>
          <a:noFill/>
          <a:ln>
            <a:solidFill>
              <a:schemeClr val="tx1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kumimoji="1" lang="en-US" altLang="ja-JP" sz="1400" b="1" dirty="0">
                <a:latin typeface="Helvetica" pitchFamily="2" charset="0"/>
              </a:rPr>
              <a:t>ERAD</a:t>
            </a:r>
            <a:endParaRPr kumimoji="1" lang="ja-JP" altLang="en-US" sz="1400" b="1">
              <a:latin typeface="Helvetica" pitchFamily="2" charset="0"/>
            </a:endParaRPr>
          </a:p>
        </p:txBody>
      </p:sp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id="{4245278A-C5C5-EAED-9575-21786EE8C401}"/>
              </a:ext>
            </a:extLst>
          </p:cNvPr>
          <p:cNvSpPr txBox="1"/>
          <p:nvPr/>
        </p:nvSpPr>
        <p:spPr>
          <a:xfrm>
            <a:off x="8965293" y="1189651"/>
            <a:ext cx="63783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sz="2000" b="1" dirty="0">
                <a:latin typeface="Helvetica" pitchFamily="2" charset="0"/>
              </a:rPr>
              <a:t>ER</a:t>
            </a:r>
            <a:endParaRPr lang="ja-JP" altLang="en-US" sz="2000"/>
          </a:p>
        </p:txBody>
      </p:sp>
      <p:sp>
        <p:nvSpPr>
          <p:cNvPr id="92" name="テキスト ボックス 91">
            <a:extLst>
              <a:ext uri="{FF2B5EF4-FFF2-40B4-BE49-F238E27FC236}">
                <a16:creationId xmlns:a16="http://schemas.microsoft.com/office/drawing/2014/main" id="{CB782E56-D3EC-DF1B-CBF5-57076DC7C71F}"/>
              </a:ext>
            </a:extLst>
          </p:cNvPr>
          <p:cNvSpPr txBox="1"/>
          <p:nvPr/>
        </p:nvSpPr>
        <p:spPr>
          <a:xfrm>
            <a:off x="8104555" y="1716555"/>
            <a:ext cx="142556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sz="1400" b="1" dirty="0">
                <a:latin typeface="Helvetica" pitchFamily="2" charset="0"/>
              </a:rPr>
              <a:t>ER membrane</a:t>
            </a:r>
            <a:endParaRPr lang="ja-JP" altLang="en-US" sz="1400"/>
          </a:p>
        </p:txBody>
      </p:sp>
      <p:grpSp>
        <p:nvGrpSpPr>
          <p:cNvPr id="93" name="グループ化 92">
            <a:extLst>
              <a:ext uri="{FF2B5EF4-FFF2-40B4-BE49-F238E27FC236}">
                <a16:creationId xmlns:a16="http://schemas.microsoft.com/office/drawing/2014/main" id="{EE6E4AF0-EBC8-FDBA-D224-8BEDF74133ED}"/>
              </a:ext>
            </a:extLst>
          </p:cNvPr>
          <p:cNvGrpSpPr/>
          <p:nvPr/>
        </p:nvGrpSpPr>
        <p:grpSpPr>
          <a:xfrm rot="1385842">
            <a:off x="8745517" y="3252722"/>
            <a:ext cx="481101" cy="432485"/>
            <a:chOff x="8341240" y="3388396"/>
            <a:chExt cx="481101" cy="235713"/>
          </a:xfrm>
        </p:grpSpPr>
        <p:cxnSp>
          <p:nvCxnSpPr>
            <p:cNvPr id="99" name="直線コネクタ 98">
              <a:extLst>
                <a:ext uri="{FF2B5EF4-FFF2-40B4-BE49-F238E27FC236}">
                  <a16:creationId xmlns:a16="http://schemas.microsoft.com/office/drawing/2014/main" id="{B45E0581-2E9A-8D1B-D41D-9CD21A637C1C}"/>
                </a:ext>
              </a:extLst>
            </p:cNvPr>
            <p:cNvCxnSpPr>
              <a:cxnSpLocks/>
            </p:cNvCxnSpPr>
            <p:nvPr/>
          </p:nvCxnSpPr>
          <p:spPr>
            <a:xfrm>
              <a:off x="8581791" y="3388396"/>
              <a:ext cx="0" cy="235713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0" name="直線コネクタ 99">
              <a:extLst>
                <a:ext uri="{FF2B5EF4-FFF2-40B4-BE49-F238E27FC236}">
                  <a16:creationId xmlns:a16="http://schemas.microsoft.com/office/drawing/2014/main" id="{713B3FA7-DF57-6B34-DC38-F041AE4B77C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581791" y="3151903"/>
              <a:ext cx="0" cy="481101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94" name="片側の 2 つの角を切り取った四角形 93">
            <a:extLst>
              <a:ext uri="{FF2B5EF4-FFF2-40B4-BE49-F238E27FC236}">
                <a16:creationId xmlns:a16="http://schemas.microsoft.com/office/drawing/2014/main" id="{FD9FD07A-D30D-0ED4-A044-67AB1742E1A9}"/>
              </a:ext>
            </a:extLst>
          </p:cNvPr>
          <p:cNvSpPr/>
          <p:nvPr/>
        </p:nvSpPr>
        <p:spPr>
          <a:xfrm rot="16200000">
            <a:off x="8213061" y="3252172"/>
            <a:ext cx="478298" cy="1386714"/>
          </a:xfrm>
          <a:prstGeom prst="snip2SameRect">
            <a:avLst>
              <a:gd name="adj1" fmla="val 35034"/>
              <a:gd name="adj2" fmla="val 0"/>
            </a:avLst>
          </a:prstGeom>
          <a:gradFill flip="none" rotWithShape="1">
            <a:gsLst>
              <a:gs pos="0">
                <a:schemeClr val="accent5">
                  <a:tint val="66000"/>
                  <a:satMod val="160000"/>
                </a:schemeClr>
              </a:gs>
              <a:gs pos="50000">
                <a:schemeClr val="accent5">
                  <a:tint val="44500"/>
                  <a:satMod val="160000"/>
                </a:schemeClr>
              </a:gs>
              <a:gs pos="100000">
                <a:schemeClr val="accent5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5" name="テキスト ボックス 94">
            <a:extLst>
              <a:ext uri="{FF2B5EF4-FFF2-40B4-BE49-F238E27FC236}">
                <a16:creationId xmlns:a16="http://schemas.microsoft.com/office/drawing/2014/main" id="{D9E0F106-4D40-F833-3400-A1DD74986D55}"/>
              </a:ext>
            </a:extLst>
          </p:cNvPr>
          <p:cNvSpPr txBox="1"/>
          <p:nvPr/>
        </p:nvSpPr>
        <p:spPr>
          <a:xfrm>
            <a:off x="7950539" y="3790358"/>
            <a:ext cx="1195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800" b="1" dirty="0">
                <a:latin typeface="Helvetica" pitchFamily="2" charset="0"/>
              </a:rPr>
              <a:t>Calnexin</a:t>
            </a:r>
            <a:endParaRPr kumimoji="1" lang="ja-JP" altLang="en-US"/>
          </a:p>
        </p:txBody>
      </p:sp>
      <p:grpSp>
        <p:nvGrpSpPr>
          <p:cNvPr id="96" name="グループ化 95">
            <a:extLst>
              <a:ext uri="{FF2B5EF4-FFF2-40B4-BE49-F238E27FC236}">
                <a16:creationId xmlns:a16="http://schemas.microsoft.com/office/drawing/2014/main" id="{A229BA76-A252-FBE0-6384-361E4599D41F}"/>
              </a:ext>
            </a:extLst>
          </p:cNvPr>
          <p:cNvGrpSpPr/>
          <p:nvPr/>
        </p:nvGrpSpPr>
        <p:grpSpPr>
          <a:xfrm rot="4343622">
            <a:off x="9514505" y="2398130"/>
            <a:ext cx="481101" cy="518176"/>
            <a:chOff x="8341240" y="3388396"/>
            <a:chExt cx="481101" cy="235713"/>
          </a:xfrm>
        </p:grpSpPr>
        <p:cxnSp>
          <p:nvCxnSpPr>
            <p:cNvPr id="97" name="直線コネクタ 96">
              <a:extLst>
                <a:ext uri="{FF2B5EF4-FFF2-40B4-BE49-F238E27FC236}">
                  <a16:creationId xmlns:a16="http://schemas.microsoft.com/office/drawing/2014/main" id="{42FAF106-50CE-B634-0FFD-3EBF7A5AC4AA}"/>
                </a:ext>
              </a:extLst>
            </p:cNvPr>
            <p:cNvCxnSpPr>
              <a:cxnSpLocks/>
            </p:cNvCxnSpPr>
            <p:nvPr/>
          </p:nvCxnSpPr>
          <p:spPr>
            <a:xfrm>
              <a:off x="8581791" y="3388396"/>
              <a:ext cx="0" cy="235713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98" name="直線コネクタ 97">
              <a:extLst>
                <a:ext uri="{FF2B5EF4-FFF2-40B4-BE49-F238E27FC236}">
                  <a16:creationId xmlns:a16="http://schemas.microsoft.com/office/drawing/2014/main" id="{92930D54-8769-34BD-CB3C-AC9F51FB5B5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581791" y="3151903"/>
              <a:ext cx="0" cy="481101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96" name="正方形/長方形 195">
            <a:extLst>
              <a:ext uri="{FF2B5EF4-FFF2-40B4-BE49-F238E27FC236}">
                <a16:creationId xmlns:a16="http://schemas.microsoft.com/office/drawing/2014/main" id="{0CC0EC0B-11EF-20CA-ECFB-6DD78D07F809}"/>
              </a:ext>
            </a:extLst>
          </p:cNvPr>
          <p:cNvSpPr/>
          <p:nvPr/>
        </p:nvSpPr>
        <p:spPr>
          <a:xfrm>
            <a:off x="6727947" y="2412999"/>
            <a:ext cx="76495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b="1" dirty="0">
                <a:latin typeface="Helvetica" pitchFamily="2" charset="0"/>
              </a:rPr>
              <a:t>IRE1α</a:t>
            </a:r>
            <a:endParaRPr lang="ja-JP" altLang="en-US" sz="1600" b="1">
              <a:latin typeface="Helvetica" pitchFamily="2" charset="0"/>
            </a:endParaRPr>
          </a:p>
        </p:txBody>
      </p:sp>
      <p:pic>
        <p:nvPicPr>
          <p:cNvPr id="197" name="図 196">
            <a:extLst>
              <a:ext uri="{FF2B5EF4-FFF2-40B4-BE49-F238E27FC236}">
                <a16:creationId xmlns:a16="http://schemas.microsoft.com/office/drawing/2014/main" id="{6EDBF7A9-2EC8-4588-EB8D-6CF93AC649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9552" y="2332562"/>
            <a:ext cx="1786910" cy="468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98" name="図 197">
            <a:extLst>
              <a:ext uri="{FF2B5EF4-FFF2-40B4-BE49-F238E27FC236}">
                <a16:creationId xmlns:a16="http://schemas.microsoft.com/office/drawing/2014/main" id="{4B71BC9C-214A-180F-936D-EBC66E1318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9552" y="2897435"/>
            <a:ext cx="1786910" cy="468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99" name="図 198">
            <a:extLst>
              <a:ext uri="{FF2B5EF4-FFF2-40B4-BE49-F238E27FC236}">
                <a16:creationId xmlns:a16="http://schemas.microsoft.com/office/drawing/2014/main" id="{0E5B7B41-EC3A-578B-0FB7-3655A95AA8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9552" y="3455525"/>
            <a:ext cx="1786910" cy="468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00" name="正方形/長方形 199">
            <a:extLst>
              <a:ext uri="{FF2B5EF4-FFF2-40B4-BE49-F238E27FC236}">
                <a16:creationId xmlns:a16="http://schemas.microsoft.com/office/drawing/2014/main" id="{615B3339-2A16-F86E-F8A3-B9DE343CDD85}"/>
              </a:ext>
            </a:extLst>
          </p:cNvPr>
          <p:cNvSpPr/>
          <p:nvPr/>
        </p:nvSpPr>
        <p:spPr>
          <a:xfrm>
            <a:off x="6736185" y="3505259"/>
            <a:ext cx="83227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b="1" dirty="0">
                <a:latin typeface="Helvetica" pitchFamily="2" charset="0"/>
              </a:rPr>
              <a:t>HSP70</a:t>
            </a:r>
            <a:endParaRPr lang="ja-JP" altLang="en-US" sz="1600">
              <a:latin typeface="Helvetica" pitchFamily="2" charset="0"/>
              <a:ea typeface="MS PGothic" panose="020B0600070205080204" pitchFamily="34" charset="-128"/>
            </a:endParaRPr>
          </a:p>
        </p:txBody>
      </p:sp>
      <p:sp>
        <p:nvSpPr>
          <p:cNvPr id="201" name="正方形/長方形 200">
            <a:extLst>
              <a:ext uri="{FF2B5EF4-FFF2-40B4-BE49-F238E27FC236}">
                <a16:creationId xmlns:a16="http://schemas.microsoft.com/office/drawing/2014/main" id="{37F00AF0-FDC4-D7B3-68AA-398DFAC7C418}"/>
              </a:ext>
            </a:extLst>
          </p:cNvPr>
          <p:cNvSpPr/>
          <p:nvPr/>
        </p:nvSpPr>
        <p:spPr>
          <a:xfrm>
            <a:off x="6708191" y="2965718"/>
            <a:ext cx="59503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b="1" dirty="0">
                <a:latin typeface="Helvetica" pitchFamily="2" charset="0"/>
              </a:rPr>
              <a:t>OS9</a:t>
            </a:r>
            <a:endParaRPr lang="ja-JP" altLang="en-US" sz="1600" b="1">
              <a:latin typeface="Helvetica" pitchFamily="2" charset="0"/>
            </a:endParaRPr>
          </a:p>
        </p:txBody>
      </p:sp>
      <p:pic>
        <p:nvPicPr>
          <p:cNvPr id="202" name="図 201">
            <a:extLst>
              <a:ext uri="{FF2B5EF4-FFF2-40B4-BE49-F238E27FC236}">
                <a16:creationId xmlns:a16="http://schemas.microsoft.com/office/drawing/2014/main" id="{A3CA7929-B32C-5DBA-7856-33BEF339AF9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99669" y="2332562"/>
            <a:ext cx="1786911" cy="468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03" name="図 202">
            <a:extLst>
              <a:ext uri="{FF2B5EF4-FFF2-40B4-BE49-F238E27FC236}">
                <a16:creationId xmlns:a16="http://schemas.microsoft.com/office/drawing/2014/main" id="{F2B73FBF-8873-0F1E-C51F-4D9D36DBA17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99669" y="2897435"/>
            <a:ext cx="1786911" cy="468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04" name="図 203">
            <a:extLst>
              <a:ext uri="{FF2B5EF4-FFF2-40B4-BE49-F238E27FC236}">
                <a16:creationId xmlns:a16="http://schemas.microsoft.com/office/drawing/2014/main" id="{C41601A6-D312-83AF-3FBF-CAA01AAC9E8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83576" y="3455525"/>
            <a:ext cx="1786911" cy="468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05" name="図 204">
            <a:extLst>
              <a:ext uri="{FF2B5EF4-FFF2-40B4-BE49-F238E27FC236}">
                <a16:creationId xmlns:a16="http://schemas.microsoft.com/office/drawing/2014/main" id="{90794DC0-8268-B28E-CFFC-7FED296A8F3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311252" y="2897435"/>
            <a:ext cx="1404000" cy="468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06" name="図 205">
            <a:extLst>
              <a:ext uri="{FF2B5EF4-FFF2-40B4-BE49-F238E27FC236}">
                <a16:creationId xmlns:a16="http://schemas.microsoft.com/office/drawing/2014/main" id="{68695E74-3A8E-906A-1C1E-B4A0716146D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312052" y="2332562"/>
            <a:ext cx="1404000" cy="468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07" name="図 206">
            <a:extLst>
              <a:ext uri="{FF2B5EF4-FFF2-40B4-BE49-F238E27FC236}">
                <a16:creationId xmlns:a16="http://schemas.microsoft.com/office/drawing/2014/main" id="{F4EA08F8-030B-76BF-0A8D-DDC30D2A73D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311252" y="3455525"/>
            <a:ext cx="1404000" cy="468000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249" name="グループ化 248">
            <a:extLst>
              <a:ext uri="{FF2B5EF4-FFF2-40B4-BE49-F238E27FC236}">
                <a16:creationId xmlns:a16="http://schemas.microsoft.com/office/drawing/2014/main" id="{E68FB74F-48C5-92EB-59B2-21BF279F98F3}"/>
              </a:ext>
            </a:extLst>
          </p:cNvPr>
          <p:cNvGrpSpPr/>
          <p:nvPr/>
        </p:nvGrpSpPr>
        <p:grpSpPr>
          <a:xfrm>
            <a:off x="1178154" y="1872771"/>
            <a:ext cx="537629" cy="497101"/>
            <a:chOff x="1308786" y="1870443"/>
            <a:chExt cx="537629" cy="497101"/>
          </a:xfrm>
        </p:grpSpPr>
        <p:sp>
          <p:nvSpPr>
            <p:cNvPr id="211" name="テキスト ボックス 210">
              <a:extLst>
                <a:ext uri="{FF2B5EF4-FFF2-40B4-BE49-F238E27FC236}">
                  <a16:creationId xmlns:a16="http://schemas.microsoft.com/office/drawing/2014/main" id="{8083541C-55B7-404F-6E0B-723D8137930B}"/>
                </a:ext>
              </a:extLst>
            </p:cNvPr>
            <p:cNvSpPr txBox="1"/>
            <p:nvPr/>
          </p:nvSpPr>
          <p:spPr>
            <a:xfrm>
              <a:off x="1557553" y="2059766"/>
              <a:ext cx="2888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b="1" dirty="0">
                  <a:latin typeface="Helvetica"/>
                  <a:cs typeface="Helvetica"/>
                </a:rPr>
                <a:t>+</a:t>
              </a:r>
              <a:endParaRPr lang="ja-JP" altLang="en-US" sz="1400" b="1" dirty="0">
                <a:latin typeface="Helvetica"/>
                <a:cs typeface="Helvetica"/>
              </a:endParaRPr>
            </a:p>
          </p:txBody>
        </p:sp>
        <p:sp>
          <p:nvSpPr>
            <p:cNvPr id="212" name="テキスト ボックス 211">
              <a:extLst>
                <a:ext uri="{FF2B5EF4-FFF2-40B4-BE49-F238E27FC236}">
                  <a16:creationId xmlns:a16="http://schemas.microsoft.com/office/drawing/2014/main" id="{F647ADD6-5E24-FB3C-06CC-D01FD8B47DF5}"/>
                </a:ext>
              </a:extLst>
            </p:cNvPr>
            <p:cNvSpPr txBox="1"/>
            <p:nvPr/>
          </p:nvSpPr>
          <p:spPr>
            <a:xfrm flipH="1">
              <a:off x="1308786" y="2059767"/>
              <a:ext cx="22187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400" b="1" dirty="0">
                  <a:latin typeface="Helvetica"/>
                  <a:cs typeface="Helvetica"/>
                </a:rPr>
                <a:t>-</a:t>
              </a:r>
              <a:endParaRPr lang="ja-JP" altLang="en-US" sz="1400" b="1" dirty="0">
                <a:latin typeface="Helvetica"/>
                <a:cs typeface="Helvetica"/>
              </a:endParaRPr>
            </a:p>
          </p:txBody>
        </p:sp>
        <p:cxnSp>
          <p:nvCxnSpPr>
            <p:cNvPr id="213" name="直線コネクタ 212">
              <a:extLst>
                <a:ext uri="{FF2B5EF4-FFF2-40B4-BE49-F238E27FC236}">
                  <a16:creationId xmlns:a16="http://schemas.microsoft.com/office/drawing/2014/main" id="{3055CCAD-819C-4B96-8DAD-723F65B10D3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401291" y="2122216"/>
              <a:ext cx="348718" cy="1"/>
            </a:xfrm>
            <a:prstGeom prst="line">
              <a:avLst/>
            </a:prstGeom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0" name="テキスト ボックス 209">
              <a:extLst>
                <a:ext uri="{FF2B5EF4-FFF2-40B4-BE49-F238E27FC236}">
                  <a16:creationId xmlns:a16="http://schemas.microsoft.com/office/drawing/2014/main" id="{B1F9ED1A-93B2-B7C5-601A-7634AEFAB011}"/>
                </a:ext>
              </a:extLst>
            </p:cNvPr>
            <p:cNvSpPr txBox="1"/>
            <p:nvPr/>
          </p:nvSpPr>
          <p:spPr>
            <a:xfrm>
              <a:off x="1435422" y="1870443"/>
              <a:ext cx="33374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b="1" dirty="0">
                  <a:latin typeface="Helvetica"/>
                  <a:cs typeface="Helvetica"/>
                </a:rPr>
                <a:t>1 </a:t>
              </a:r>
              <a:endParaRPr lang="ja-JP" altLang="en-US" sz="1400" b="1" dirty="0">
                <a:latin typeface="Helvetica"/>
                <a:cs typeface="Helvetica"/>
              </a:endParaRPr>
            </a:p>
          </p:txBody>
        </p:sp>
      </p:grpSp>
      <p:sp>
        <p:nvSpPr>
          <p:cNvPr id="214" name="テキスト ボックス 213">
            <a:extLst>
              <a:ext uri="{FF2B5EF4-FFF2-40B4-BE49-F238E27FC236}">
                <a16:creationId xmlns:a16="http://schemas.microsoft.com/office/drawing/2014/main" id="{64487810-0473-668C-3290-D142020048CA}"/>
              </a:ext>
            </a:extLst>
          </p:cNvPr>
          <p:cNvSpPr txBox="1"/>
          <p:nvPr/>
        </p:nvSpPr>
        <p:spPr>
          <a:xfrm>
            <a:off x="566248" y="2060386"/>
            <a:ext cx="7473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dirty="0" err="1">
                <a:latin typeface="Helvetica"/>
                <a:cs typeface="Helvetica"/>
              </a:rPr>
              <a:t>Cumate</a:t>
            </a:r>
            <a:endParaRPr lang="ja-JP" altLang="en-US" sz="1200" b="1" dirty="0">
              <a:latin typeface="Helvetica"/>
              <a:cs typeface="Helvetica"/>
            </a:endParaRPr>
          </a:p>
        </p:txBody>
      </p:sp>
      <p:sp>
        <p:nvSpPr>
          <p:cNvPr id="227" name="Text Box 13">
            <a:extLst>
              <a:ext uri="{FF2B5EF4-FFF2-40B4-BE49-F238E27FC236}">
                <a16:creationId xmlns:a16="http://schemas.microsoft.com/office/drawing/2014/main" id="{38A90701-4673-888F-53C4-93BAE4A854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6807" y="3746080"/>
            <a:ext cx="644510" cy="289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4306" tIns="52153" rIns="104306" bIns="52153">
            <a:prstTxWarp prst="textNoShape">
              <a:avLst/>
            </a:prstTxWarp>
            <a:spAutoFit/>
          </a:bodyPr>
          <a:lstStyle/>
          <a:p>
            <a:pPr algn="r"/>
            <a:r>
              <a:rPr lang="en-US" altLang="ja-JP" sz="1200" b="1" dirty="0">
                <a:latin typeface="Helvetica" pitchFamily="-105" charset="0"/>
                <a:ea typeface="Helvetica" pitchFamily="-105" charset="0"/>
                <a:cs typeface="Helvetica" pitchFamily="-105" charset="0"/>
              </a:rPr>
              <a:t>(</a:t>
            </a:r>
            <a:r>
              <a:rPr lang="en-US" altLang="ja-JP" sz="1200" b="1" dirty="0" err="1">
                <a:latin typeface="Helvetica" pitchFamily="-105" charset="0"/>
                <a:ea typeface="Helvetica" pitchFamily="-105" charset="0"/>
                <a:cs typeface="Helvetica" pitchFamily="-105" charset="0"/>
              </a:rPr>
              <a:t>kDa</a:t>
            </a:r>
            <a:r>
              <a:rPr lang="en-US" altLang="ja-JP" sz="1200" b="1" dirty="0">
                <a:latin typeface="Helvetica" pitchFamily="-105" charset="0"/>
                <a:ea typeface="Helvetica" pitchFamily="-105" charset="0"/>
                <a:cs typeface="Helvetica" pitchFamily="-105" charset="0"/>
              </a:rPr>
              <a:t>)</a:t>
            </a:r>
          </a:p>
        </p:txBody>
      </p:sp>
      <p:sp>
        <p:nvSpPr>
          <p:cNvPr id="228" name="テキスト ボックス 227">
            <a:extLst>
              <a:ext uri="{FF2B5EF4-FFF2-40B4-BE49-F238E27FC236}">
                <a16:creationId xmlns:a16="http://schemas.microsoft.com/office/drawing/2014/main" id="{5D81D01F-715A-3350-DDCC-3996AEFAB39A}"/>
              </a:ext>
            </a:extLst>
          </p:cNvPr>
          <p:cNvSpPr txBox="1"/>
          <p:nvPr/>
        </p:nvSpPr>
        <p:spPr>
          <a:xfrm>
            <a:off x="775485" y="1644116"/>
            <a:ext cx="3337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>
                <a:latin typeface="Helvetica" pitchFamily="2" charset="0"/>
              </a:rPr>
              <a:t>A</a:t>
            </a:r>
            <a:endParaRPr kumimoji="1" lang="ja-JP" altLang="en-US" sz="1600" b="1">
              <a:latin typeface="Helvetica" pitchFamily="2" charset="0"/>
            </a:endParaRPr>
          </a:p>
        </p:txBody>
      </p:sp>
      <p:sp>
        <p:nvSpPr>
          <p:cNvPr id="229" name="テキスト ボックス 228">
            <a:extLst>
              <a:ext uri="{FF2B5EF4-FFF2-40B4-BE49-F238E27FC236}">
                <a16:creationId xmlns:a16="http://schemas.microsoft.com/office/drawing/2014/main" id="{D9A8669C-3938-F192-E148-4013F26A4B33}"/>
              </a:ext>
            </a:extLst>
          </p:cNvPr>
          <p:cNvSpPr txBox="1"/>
          <p:nvPr/>
        </p:nvSpPr>
        <p:spPr>
          <a:xfrm>
            <a:off x="3109523" y="1644116"/>
            <a:ext cx="3376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b="1" dirty="0">
                <a:latin typeface="Helvetica" pitchFamily="2" charset="0"/>
              </a:rPr>
              <a:t>B</a:t>
            </a:r>
            <a:endParaRPr kumimoji="1" lang="ja-JP" altLang="en-US" sz="1600" b="1">
              <a:latin typeface="Helvetica" pitchFamily="2" charset="0"/>
            </a:endParaRPr>
          </a:p>
        </p:txBody>
      </p:sp>
      <p:sp>
        <p:nvSpPr>
          <p:cNvPr id="248" name="テキスト ボックス 247">
            <a:extLst>
              <a:ext uri="{FF2B5EF4-FFF2-40B4-BE49-F238E27FC236}">
                <a16:creationId xmlns:a16="http://schemas.microsoft.com/office/drawing/2014/main" id="{B60ADFBA-48D6-338A-0DDE-B5E979BFCF50}"/>
              </a:ext>
            </a:extLst>
          </p:cNvPr>
          <p:cNvSpPr txBox="1"/>
          <p:nvPr/>
        </p:nvSpPr>
        <p:spPr>
          <a:xfrm>
            <a:off x="4791735" y="1891007"/>
            <a:ext cx="52129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100" b="1" dirty="0">
                <a:latin typeface="Helvetica"/>
                <a:cs typeface="Helvetica"/>
              </a:rPr>
              <a:t>(day)</a:t>
            </a:r>
            <a:endParaRPr lang="ja-JP" altLang="en-US" sz="1100" b="1" dirty="0">
              <a:latin typeface="Helvetica"/>
              <a:cs typeface="Helvetica"/>
            </a:endParaRPr>
          </a:p>
        </p:txBody>
      </p:sp>
      <p:grpSp>
        <p:nvGrpSpPr>
          <p:cNvPr id="250" name="グループ化 249">
            <a:extLst>
              <a:ext uri="{FF2B5EF4-FFF2-40B4-BE49-F238E27FC236}">
                <a16:creationId xmlns:a16="http://schemas.microsoft.com/office/drawing/2014/main" id="{2486D4C1-42D3-EC25-DBF2-3FD87991079A}"/>
              </a:ext>
            </a:extLst>
          </p:cNvPr>
          <p:cNvGrpSpPr/>
          <p:nvPr/>
        </p:nvGrpSpPr>
        <p:grpSpPr>
          <a:xfrm>
            <a:off x="1752585" y="1872771"/>
            <a:ext cx="537629" cy="497101"/>
            <a:chOff x="1308786" y="1870443"/>
            <a:chExt cx="537629" cy="497101"/>
          </a:xfrm>
        </p:grpSpPr>
        <p:sp>
          <p:nvSpPr>
            <p:cNvPr id="251" name="テキスト ボックス 250">
              <a:extLst>
                <a:ext uri="{FF2B5EF4-FFF2-40B4-BE49-F238E27FC236}">
                  <a16:creationId xmlns:a16="http://schemas.microsoft.com/office/drawing/2014/main" id="{F382D31F-2FE0-02A4-CF9C-86C0876EA7A1}"/>
                </a:ext>
              </a:extLst>
            </p:cNvPr>
            <p:cNvSpPr txBox="1"/>
            <p:nvPr/>
          </p:nvSpPr>
          <p:spPr>
            <a:xfrm>
              <a:off x="1557553" y="2059766"/>
              <a:ext cx="2888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b="1" dirty="0">
                  <a:latin typeface="Helvetica"/>
                  <a:cs typeface="Helvetica"/>
                </a:rPr>
                <a:t>+</a:t>
              </a:r>
              <a:endParaRPr lang="ja-JP" altLang="en-US" sz="1400" b="1" dirty="0">
                <a:latin typeface="Helvetica"/>
                <a:cs typeface="Helvetica"/>
              </a:endParaRPr>
            </a:p>
          </p:txBody>
        </p:sp>
        <p:sp>
          <p:nvSpPr>
            <p:cNvPr id="252" name="テキスト ボックス 251">
              <a:extLst>
                <a:ext uri="{FF2B5EF4-FFF2-40B4-BE49-F238E27FC236}">
                  <a16:creationId xmlns:a16="http://schemas.microsoft.com/office/drawing/2014/main" id="{2FA928B3-881D-3A19-0A56-C2CC4A391A39}"/>
                </a:ext>
              </a:extLst>
            </p:cNvPr>
            <p:cNvSpPr txBox="1"/>
            <p:nvPr/>
          </p:nvSpPr>
          <p:spPr>
            <a:xfrm flipH="1">
              <a:off x="1308786" y="2059767"/>
              <a:ext cx="22187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400" b="1" dirty="0">
                  <a:latin typeface="Helvetica"/>
                  <a:cs typeface="Helvetica"/>
                </a:rPr>
                <a:t>-</a:t>
              </a:r>
              <a:endParaRPr lang="ja-JP" altLang="en-US" sz="1400" b="1" dirty="0">
                <a:latin typeface="Helvetica"/>
                <a:cs typeface="Helvetica"/>
              </a:endParaRPr>
            </a:p>
          </p:txBody>
        </p:sp>
        <p:cxnSp>
          <p:nvCxnSpPr>
            <p:cNvPr id="253" name="直線コネクタ 252">
              <a:extLst>
                <a:ext uri="{FF2B5EF4-FFF2-40B4-BE49-F238E27FC236}">
                  <a16:creationId xmlns:a16="http://schemas.microsoft.com/office/drawing/2014/main" id="{4BF9FA32-BB53-8E4D-FD7D-87918E5FB8E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401291" y="2122216"/>
              <a:ext cx="348718" cy="1"/>
            </a:xfrm>
            <a:prstGeom prst="line">
              <a:avLst/>
            </a:prstGeom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4" name="テキスト ボックス 253">
              <a:extLst>
                <a:ext uri="{FF2B5EF4-FFF2-40B4-BE49-F238E27FC236}">
                  <a16:creationId xmlns:a16="http://schemas.microsoft.com/office/drawing/2014/main" id="{96F3DAA3-BD40-9C98-E28E-DCBD053E93FD}"/>
                </a:ext>
              </a:extLst>
            </p:cNvPr>
            <p:cNvSpPr txBox="1"/>
            <p:nvPr/>
          </p:nvSpPr>
          <p:spPr>
            <a:xfrm>
              <a:off x="1435422" y="1870443"/>
              <a:ext cx="33374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b="1" dirty="0">
                  <a:latin typeface="Helvetica"/>
                  <a:cs typeface="Helvetica"/>
                </a:rPr>
                <a:t>2 </a:t>
              </a:r>
              <a:endParaRPr lang="ja-JP" altLang="en-US" sz="1400" b="1" dirty="0">
                <a:latin typeface="Helvetica"/>
                <a:cs typeface="Helvetica"/>
              </a:endParaRPr>
            </a:p>
          </p:txBody>
        </p:sp>
      </p:grpSp>
      <p:grpSp>
        <p:nvGrpSpPr>
          <p:cNvPr id="255" name="グループ化 254">
            <a:extLst>
              <a:ext uri="{FF2B5EF4-FFF2-40B4-BE49-F238E27FC236}">
                <a16:creationId xmlns:a16="http://schemas.microsoft.com/office/drawing/2014/main" id="{BF658BE1-F73A-458E-67C5-FA9A853D5D48}"/>
              </a:ext>
            </a:extLst>
          </p:cNvPr>
          <p:cNvGrpSpPr/>
          <p:nvPr/>
        </p:nvGrpSpPr>
        <p:grpSpPr>
          <a:xfrm>
            <a:off x="2341084" y="1872771"/>
            <a:ext cx="537629" cy="497101"/>
            <a:chOff x="1308786" y="1870443"/>
            <a:chExt cx="537629" cy="497101"/>
          </a:xfrm>
        </p:grpSpPr>
        <p:sp>
          <p:nvSpPr>
            <p:cNvPr id="256" name="テキスト ボックス 255">
              <a:extLst>
                <a:ext uri="{FF2B5EF4-FFF2-40B4-BE49-F238E27FC236}">
                  <a16:creationId xmlns:a16="http://schemas.microsoft.com/office/drawing/2014/main" id="{7192DE16-6A0C-F6B7-16E5-68598C45AB43}"/>
                </a:ext>
              </a:extLst>
            </p:cNvPr>
            <p:cNvSpPr txBox="1"/>
            <p:nvPr/>
          </p:nvSpPr>
          <p:spPr>
            <a:xfrm>
              <a:off x="1557553" y="2059766"/>
              <a:ext cx="2888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b="1" dirty="0">
                  <a:latin typeface="Helvetica"/>
                  <a:cs typeface="Helvetica"/>
                </a:rPr>
                <a:t>+</a:t>
              </a:r>
              <a:endParaRPr lang="ja-JP" altLang="en-US" sz="1400" b="1" dirty="0">
                <a:latin typeface="Helvetica"/>
                <a:cs typeface="Helvetica"/>
              </a:endParaRPr>
            </a:p>
          </p:txBody>
        </p:sp>
        <p:sp>
          <p:nvSpPr>
            <p:cNvPr id="257" name="テキスト ボックス 256">
              <a:extLst>
                <a:ext uri="{FF2B5EF4-FFF2-40B4-BE49-F238E27FC236}">
                  <a16:creationId xmlns:a16="http://schemas.microsoft.com/office/drawing/2014/main" id="{C5861987-44FB-D717-DFB7-DD4D4F327FA4}"/>
                </a:ext>
              </a:extLst>
            </p:cNvPr>
            <p:cNvSpPr txBox="1"/>
            <p:nvPr/>
          </p:nvSpPr>
          <p:spPr>
            <a:xfrm flipH="1">
              <a:off x="1308786" y="2059767"/>
              <a:ext cx="22187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400" b="1" dirty="0">
                  <a:latin typeface="Helvetica"/>
                  <a:cs typeface="Helvetica"/>
                </a:rPr>
                <a:t>-</a:t>
              </a:r>
              <a:endParaRPr lang="ja-JP" altLang="en-US" sz="1400" b="1" dirty="0">
                <a:latin typeface="Helvetica"/>
                <a:cs typeface="Helvetica"/>
              </a:endParaRPr>
            </a:p>
          </p:txBody>
        </p:sp>
        <p:cxnSp>
          <p:nvCxnSpPr>
            <p:cNvPr id="258" name="直線コネクタ 257">
              <a:extLst>
                <a:ext uri="{FF2B5EF4-FFF2-40B4-BE49-F238E27FC236}">
                  <a16:creationId xmlns:a16="http://schemas.microsoft.com/office/drawing/2014/main" id="{4EE48B85-879E-A62A-4708-07449208BB1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401291" y="2122216"/>
              <a:ext cx="348718" cy="1"/>
            </a:xfrm>
            <a:prstGeom prst="line">
              <a:avLst/>
            </a:prstGeom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9" name="テキスト ボックス 258">
              <a:extLst>
                <a:ext uri="{FF2B5EF4-FFF2-40B4-BE49-F238E27FC236}">
                  <a16:creationId xmlns:a16="http://schemas.microsoft.com/office/drawing/2014/main" id="{A41C2CBE-4228-3899-9EF1-A59E55D11175}"/>
                </a:ext>
              </a:extLst>
            </p:cNvPr>
            <p:cNvSpPr txBox="1"/>
            <p:nvPr/>
          </p:nvSpPr>
          <p:spPr>
            <a:xfrm>
              <a:off x="1435422" y="1870443"/>
              <a:ext cx="2840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b="1" dirty="0">
                  <a:latin typeface="Helvetica"/>
                  <a:cs typeface="Helvetica"/>
                </a:rPr>
                <a:t>3</a:t>
              </a:r>
              <a:endParaRPr lang="ja-JP" altLang="en-US" sz="1400" b="1" dirty="0">
                <a:latin typeface="Helvetica"/>
                <a:cs typeface="Helvetica"/>
              </a:endParaRPr>
            </a:p>
          </p:txBody>
        </p:sp>
      </p:grpSp>
      <p:grpSp>
        <p:nvGrpSpPr>
          <p:cNvPr id="260" name="グループ化 259">
            <a:extLst>
              <a:ext uri="{FF2B5EF4-FFF2-40B4-BE49-F238E27FC236}">
                <a16:creationId xmlns:a16="http://schemas.microsoft.com/office/drawing/2014/main" id="{8C5060D6-178E-A65A-B8C1-A3FAA87968E4}"/>
              </a:ext>
            </a:extLst>
          </p:cNvPr>
          <p:cNvGrpSpPr/>
          <p:nvPr/>
        </p:nvGrpSpPr>
        <p:grpSpPr>
          <a:xfrm>
            <a:off x="3243097" y="1872771"/>
            <a:ext cx="537629" cy="497101"/>
            <a:chOff x="1308786" y="1870443"/>
            <a:chExt cx="537629" cy="497101"/>
          </a:xfrm>
        </p:grpSpPr>
        <p:sp>
          <p:nvSpPr>
            <p:cNvPr id="261" name="テキスト ボックス 260">
              <a:extLst>
                <a:ext uri="{FF2B5EF4-FFF2-40B4-BE49-F238E27FC236}">
                  <a16:creationId xmlns:a16="http://schemas.microsoft.com/office/drawing/2014/main" id="{569D1B30-4227-F956-C138-7DF92490F924}"/>
                </a:ext>
              </a:extLst>
            </p:cNvPr>
            <p:cNvSpPr txBox="1"/>
            <p:nvPr/>
          </p:nvSpPr>
          <p:spPr>
            <a:xfrm>
              <a:off x="1557553" y="2059766"/>
              <a:ext cx="2888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b="1" dirty="0">
                  <a:latin typeface="Helvetica"/>
                  <a:cs typeface="Helvetica"/>
                </a:rPr>
                <a:t>+</a:t>
              </a:r>
              <a:endParaRPr lang="ja-JP" altLang="en-US" sz="1400" b="1" dirty="0">
                <a:latin typeface="Helvetica"/>
                <a:cs typeface="Helvetica"/>
              </a:endParaRPr>
            </a:p>
          </p:txBody>
        </p:sp>
        <p:sp>
          <p:nvSpPr>
            <p:cNvPr id="262" name="テキスト ボックス 261">
              <a:extLst>
                <a:ext uri="{FF2B5EF4-FFF2-40B4-BE49-F238E27FC236}">
                  <a16:creationId xmlns:a16="http://schemas.microsoft.com/office/drawing/2014/main" id="{7A956B55-B6D1-EAD9-2D70-A35DFCB47D11}"/>
                </a:ext>
              </a:extLst>
            </p:cNvPr>
            <p:cNvSpPr txBox="1"/>
            <p:nvPr/>
          </p:nvSpPr>
          <p:spPr>
            <a:xfrm flipH="1">
              <a:off x="1308786" y="2059767"/>
              <a:ext cx="22187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400" b="1" dirty="0">
                  <a:latin typeface="Helvetica"/>
                  <a:cs typeface="Helvetica"/>
                </a:rPr>
                <a:t>-</a:t>
              </a:r>
              <a:endParaRPr lang="ja-JP" altLang="en-US" sz="1400" b="1" dirty="0">
                <a:latin typeface="Helvetica"/>
                <a:cs typeface="Helvetica"/>
              </a:endParaRPr>
            </a:p>
          </p:txBody>
        </p:sp>
        <p:cxnSp>
          <p:nvCxnSpPr>
            <p:cNvPr id="263" name="直線コネクタ 262">
              <a:extLst>
                <a:ext uri="{FF2B5EF4-FFF2-40B4-BE49-F238E27FC236}">
                  <a16:creationId xmlns:a16="http://schemas.microsoft.com/office/drawing/2014/main" id="{CB54D9B9-0923-3E9F-CDE9-C72F9F11D09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401291" y="2122216"/>
              <a:ext cx="348718" cy="1"/>
            </a:xfrm>
            <a:prstGeom prst="line">
              <a:avLst/>
            </a:prstGeom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4" name="テキスト ボックス 263">
              <a:extLst>
                <a:ext uri="{FF2B5EF4-FFF2-40B4-BE49-F238E27FC236}">
                  <a16:creationId xmlns:a16="http://schemas.microsoft.com/office/drawing/2014/main" id="{D9000C70-FB21-695C-A9A6-198C8FA257E0}"/>
                </a:ext>
              </a:extLst>
            </p:cNvPr>
            <p:cNvSpPr txBox="1"/>
            <p:nvPr/>
          </p:nvSpPr>
          <p:spPr>
            <a:xfrm>
              <a:off x="1435422" y="1870443"/>
              <a:ext cx="33374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b="1" dirty="0">
                  <a:latin typeface="Helvetica"/>
                  <a:cs typeface="Helvetica"/>
                </a:rPr>
                <a:t>1 </a:t>
              </a:r>
              <a:endParaRPr lang="ja-JP" altLang="en-US" sz="1400" b="1" dirty="0">
                <a:latin typeface="Helvetica"/>
                <a:cs typeface="Helvetica"/>
              </a:endParaRPr>
            </a:p>
          </p:txBody>
        </p:sp>
      </p:grpSp>
      <p:grpSp>
        <p:nvGrpSpPr>
          <p:cNvPr id="265" name="グループ化 264">
            <a:extLst>
              <a:ext uri="{FF2B5EF4-FFF2-40B4-BE49-F238E27FC236}">
                <a16:creationId xmlns:a16="http://schemas.microsoft.com/office/drawing/2014/main" id="{D8C095E5-D50A-B77A-5BE4-25AAF5052F56}"/>
              </a:ext>
            </a:extLst>
          </p:cNvPr>
          <p:cNvGrpSpPr/>
          <p:nvPr/>
        </p:nvGrpSpPr>
        <p:grpSpPr>
          <a:xfrm>
            <a:off x="3817532" y="1872771"/>
            <a:ext cx="537629" cy="497101"/>
            <a:chOff x="1308786" y="1870443"/>
            <a:chExt cx="537629" cy="497101"/>
          </a:xfrm>
        </p:grpSpPr>
        <p:sp>
          <p:nvSpPr>
            <p:cNvPr id="266" name="テキスト ボックス 265">
              <a:extLst>
                <a:ext uri="{FF2B5EF4-FFF2-40B4-BE49-F238E27FC236}">
                  <a16:creationId xmlns:a16="http://schemas.microsoft.com/office/drawing/2014/main" id="{35F84D87-FC01-6473-E4E0-6E87595EAF07}"/>
                </a:ext>
              </a:extLst>
            </p:cNvPr>
            <p:cNvSpPr txBox="1"/>
            <p:nvPr/>
          </p:nvSpPr>
          <p:spPr>
            <a:xfrm>
              <a:off x="1557553" y="2059766"/>
              <a:ext cx="2888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b="1" dirty="0">
                  <a:latin typeface="Helvetica"/>
                  <a:cs typeface="Helvetica"/>
                </a:rPr>
                <a:t>+</a:t>
              </a:r>
              <a:endParaRPr lang="ja-JP" altLang="en-US" sz="1400" b="1" dirty="0">
                <a:latin typeface="Helvetica"/>
                <a:cs typeface="Helvetica"/>
              </a:endParaRPr>
            </a:p>
          </p:txBody>
        </p:sp>
        <p:sp>
          <p:nvSpPr>
            <p:cNvPr id="267" name="テキスト ボックス 266">
              <a:extLst>
                <a:ext uri="{FF2B5EF4-FFF2-40B4-BE49-F238E27FC236}">
                  <a16:creationId xmlns:a16="http://schemas.microsoft.com/office/drawing/2014/main" id="{AAF9B8A9-E9AB-1711-DF24-08095CEE703D}"/>
                </a:ext>
              </a:extLst>
            </p:cNvPr>
            <p:cNvSpPr txBox="1"/>
            <p:nvPr/>
          </p:nvSpPr>
          <p:spPr>
            <a:xfrm flipH="1">
              <a:off x="1308786" y="2059767"/>
              <a:ext cx="22187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400" b="1" dirty="0">
                  <a:latin typeface="Helvetica"/>
                  <a:cs typeface="Helvetica"/>
                </a:rPr>
                <a:t>-</a:t>
              </a:r>
              <a:endParaRPr lang="ja-JP" altLang="en-US" sz="1400" b="1" dirty="0">
                <a:latin typeface="Helvetica"/>
                <a:cs typeface="Helvetica"/>
              </a:endParaRPr>
            </a:p>
          </p:txBody>
        </p:sp>
        <p:cxnSp>
          <p:nvCxnSpPr>
            <p:cNvPr id="268" name="直線コネクタ 267">
              <a:extLst>
                <a:ext uri="{FF2B5EF4-FFF2-40B4-BE49-F238E27FC236}">
                  <a16:creationId xmlns:a16="http://schemas.microsoft.com/office/drawing/2014/main" id="{A77492D9-5D66-579B-5C31-609CEF5A19A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401291" y="2122216"/>
              <a:ext cx="348718" cy="1"/>
            </a:xfrm>
            <a:prstGeom prst="line">
              <a:avLst/>
            </a:prstGeom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9" name="テキスト ボックス 268">
              <a:extLst>
                <a:ext uri="{FF2B5EF4-FFF2-40B4-BE49-F238E27FC236}">
                  <a16:creationId xmlns:a16="http://schemas.microsoft.com/office/drawing/2014/main" id="{B9C3BE19-C8CF-1719-F741-683D70006277}"/>
                </a:ext>
              </a:extLst>
            </p:cNvPr>
            <p:cNvSpPr txBox="1"/>
            <p:nvPr/>
          </p:nvSpPr>
          <p:spPr>
            <a:xfrm>
              <a:off x="1435422" y="1870443"/>
              <a:ext cx="33374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b="1" dirty="0">
                  <a:latin typeface="Helvetica"/>
                  <a:cs typeface="Helvetica"/>
                </a:rPr>
                <a:t>2 </a:t>
              </a:r>
              <a:endParaRPr lang="ja-JP" altLang="en-US" sz="1400" b="1" dirty="0">
                <a:latin typeface="Helvetica"/>
                <a:cs typeface="Helvetica"/>
              </a:endParaRPr>
            </a:p>
          </p:txBody>
        </p:sp>
      </p:grpSp>
      <p:grpSp>
        <p:nvGrpSpPr>
          <p:cNvPr id="270" name="グループ化 269">
            <a:extLst>
              <a:ext uri="{FF2B5EF4-FFF2-40B4-BE49-F238E27FC236}">
                <a16:creationId xmlns:a16="http://schemas.microsoft.com/office/drawing/2014/main" id="{1F45AC41-66F3-C56A-B5F9-8CAEED4969F5}"/>
              </a:ext>
            </a:extLst>
          </p:cNvPr>
          <p:cNvGrpSpPr/>
          <p:nvPr/>
        </p:nvGrpSpPr>
        <p:grpSpPr>
          <a:xfrm>
            <a:off x="4420103" y="1872771"/>
            <a:ext cx="537629" cy="497101"/>
            <a:chOff x="1308786" y="1870443"/>
            <a:chExt cx="537629" cy="497101"/>
          </a:xfrm>
        </p:grpSpPr>
        <p:sp>
          <p:nvSpPr>
            <p:cNvPr id="271" name="テキスト ボックス 270">
              <a:extLst>
                <a:ext uri="{FF2B5EF4-FFF2-40B4-BE49-F238E27FC236}">
                  <a16:creationId xmlns:a16="http://schemas.microsoft.com/office/drawing/2014/main" id="{3585288E-9B7B-182B-B842-33CFA3BE5D06}"/>
                </a:ext>
              </a:extLst>
            </p:cNvPr>
            <p:cNvSpPr txBox="1"/>
            <p:nvPr/>
          </p:nvSpPr>
          <p:spPr>
            <a:xfrm>
              <a:off x="1557553" y="2059766"/>
              <a:ext cx="2888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b="1" dirty="0">
                  <a:latin typeface="Helvetica"/>
                  <a:cs typeface="Helvetica"/>
                </a:rPr>
                <a:t>+</a:t>
              </a:r>
              <a:endParaRPr lang="ja-JP" altLang="en-US" sz="1400" b="1" dirty="0">
                <a:latin typeface="Helvetica"/>
                <a:cs typeface="Helvetica"/>
              </a:endParaRPr>
            </a:p>
          </p:txBody>
        </p:sp>
        <p:sp>
          <p:nvSpPr>
            <p:cNvPr id="272" name="テキスト ボックス 271">
              <a:extLst>
                <a:ext uri="{FF2B5EF4-FFF2-40B4-BE49-F238E27FC236}">
                  <a16:creationId xmlns:a16="http://schemas.microsoft.com/office/drawing/2014/main" id="{F51E0D40-F04D-795D-D090-12EB66BCD639}"/>
                </a:ext>
              </a:extLst>
            </p:cNvPr>
            <p:cNvSpPr txBox="1"/>
            <p:nvPr/>
          </p:nvSpPr>
          <p:spPr>
            <a:xfrm flipH="1">
              <a:off x="1308786" y="2059767"/>
              <a:ext cx="22187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400" b="1" dirty="0">
                  <a:latin typeface="Helvetica"/>
                  <a:cs typeface="Helvetica"/>
                </a:rPr>
                <a:t>-</a:t>
              </a:r>
              <a:endParaRPr lang="ja-JP" altLang="en-US" sz="1400" b="1" dirty="0">
                <a:latin typeface="Helvetica"/>
                <a:cs typeface="Helvetica"/>
              </a:endParaRPr>
            </a:p>
          </p:txBody>
        </p:sp>
        <p:cxnSp>
          <p:nvCxnSpPr>
            <p:cNvPr id="273" name="直線コネクタ 272">
              <a:extLst>
                <a:ext uri="{FF2B5EF4-FFF2-40B4-BE49-F238E27FC236}">
                  <a16:creationId xmlns:a16="http://schemas.microsoft.com/office/drawing/2014/main" id="{598BDAE0-2FB1-C9C3-834F-762FB12E734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401291" y="2122216"/>
              <a:ext cx="348718" cy="1"/>
            </a:xfrm>
            <a:prstGeom prst="line">
              <a:avLst/>
            </a:prstGeom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4" name="テキスト ボックス 273">
              <a:extLst>
                <a:ext uri="{FF2B5EF4-FFF2-40B4-BE49-F238E27FC236}">
                  <a16:creationId xmlns:a16="http://schemas.microsoft.com/office/drawing/2014/main" id="{9D404557-B5A6-F7C2-31B6-19AFAE3B184B}"/>
                </a:ext>
              </a:extLst>
            </p:cNvPr>
            <p:cNvSpPr txBox="1"/>
            <p:nvPr/>
          </p:nvSpPr>
          <p:spPr>
            <a:xfrm>
              <a:off x="1435422" y="1870443"/>
              <a:ext cx="33374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b="1" dirty="0">
                  <a:latin typeface="Helvetica"/>
                  <a:cs typeface="Helvetica"/>
                </a:rPr>
                <a:t>3 </a:t>
              </a:r>
              <a:endParaRPr lang="ja-JP" altLang="en-US" sz="1400" b="1" dirty="0">
                <a:latin typeface="Helvetica"/>
                <a:cs typeface="Helvetica"/>
              </a:endParaRPr>
            </a:p>
          </p:txBody>
        </p:sp>
      </p:grpSp>
      <p:sp>
        <p:nvSpPr>
          <p:cNvPr id="275" name="正方形/長方形 274">
            <a:extLst>
              <a:ext uri="{FF2B5EF4-FFF2-40B4-BE49-F238E27FC236}">
                <a16:creationId xmlns:a16="http://schemas.microsoft.com/office/drawing/2014/main" id="{8D32F1B4-CB87-DB63-85A1-992134819467}"/>
              </a:ext>
            </a:extLst>
          </p:cNvPr>
          <p:cNvSpPr/>
          <p:nvPr/>
        </p:nvSpPr>
        <p:spPr>
          <a:xfrm rot="18980422">
            <a:off x="5365855" y="1870829"/>
            <a:ext cx="73289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b="1" dirty="0">
                <a:latin typeface="Helvetica" pitchFamily="2" charset="0"/>
              </a:rPr>
              <a:t>Control</a:t>
            </a:r>
            <a:endParaRPr lang="ja-JP" altLang="en-US" sz="1200">
              <a:latin typeface="Helvetica" pitchFamily="2" charset="0"/>
            </a:endParaRPr>
          </a:p>
        </p:txBody>
      </p:sp>
      <p:sp>
        <p:nvSpPr>
          <p:cNvPr id="276" name="正方形/長方形 275">
            <a:extLst>
              <a:ext uri="{FF2B5EF4-FFF2-40B4-BE49-F238E27FC236}">
                <a16:creationId xmlns:a16="http://schemas.microsoft.com/office/drawing/2014/main" id="{0326780B-E704-6CE5-BDE8-25A7578543E8}"/>
              </a:ext>
            </a:extLst>
          </p:cNvPr>
          <p:cNvSpPr/>
          <p:nvPr/>
        </p:nvSpPr>
        <p:spPr>
          <a:xfrm rot="18980422">
            <a:off x="5810241" y="1838736"/>
            <a:ext cx="82586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b="1" dirty="0">
                <a:latin typeface="Helvetica" pitchFamily="2" charset="0"/>
              </a:rPr>
              <a:t>Calnexin</a:t>
            </a:r>
            <a:endParaRPr lang="ja-JP" altLang="en-US" sz="1200">
              <a:latin typeface="Helvetica" pitchFamily="2" charset="0"/>
            </a:endParaRPr>
          </a:p>
        </p:txBody>
      </p:sp>
      <p:sp>
        <p:nvSpPr>
          <p:cNvPr id="277" name="正方形/長方形 276">
            <a:extLst>
              <a:ext uri="{FF2B5EF4-FFF2-40B4-BE49-F238E27FC236}">
                <a16:creationId xmlns:a16="http://schemas.microsoft.com/office/drawing/2014/main" id="{80E9BAA9-3859-C8BD-422C-E4DE5F547443}"/>
              </a:ext>
            </a:extLst>
          </p:cNvPr>
          <p:cNvSpPr/>
          <p:nvPr/>
        </p:nvSpPr>
        <p:spPr>
          <a:xfrm rot="18980422">
            <a:off x="6325160" y="1971536"/>
            <a:ext cx="44114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b="1" dirty="0" err="1">
                <a:latin typeface="Helvetica" pitchFamily="2" charset="0"/>
              </a:rPr>
              <a:t>BiP</a:t>
            </a:r>
            <a:endParaRPr lang="ja-JP" altLang="en-US" sz="1200">
              <a:latin typeface="Helvetica" pitchFamily="2" charset="0"/>
            </a:endParaRPr>
          </a:p>
        </p:txBody>
      </p:sp>
      <p:sp>
        <p:nvSpPr>
          <p:cNvPr id="278" name="テキスト ボックス 277">
            <a:extLst>
              <a:ext uri="{FF2B5EF4-FFF2-40B4-BE49-F238E27FC236}">
                <a16:creationId xmlns:a16="http://schemas.microsoft.com/office/drawing/2014/main" id="{965967FF-1969-EF9E-3CF4-91A41C3896C2}"/>
              </a:ext>
            </a:extLst>
          </p:cNvPr>
          <p:cNvSpPr txBox="1"/>
          <p:nvPr/>
        </p:nvSpPr>
        <p:spPr>
          <a:xfrm>
            <a:off x="5679347" y="1400927"/>
            <a:ext cx="6447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dirty="0">
                <a:latin typeface="Helvetica"/>
                <a:cs typeface="Helvetica"/>
              </a:rPr>
              <a:t>siRNA</a:t>
            </a:r>
            <a:endParaRPr lang="ja-JP" altLang="en-US" sz="1200" b="1" dirty="0">
              <a:latin typeface="Helvetica"/>
              <a:cs typeface="Helvetica"/>
            </a:endParaRPr>
          </a:p>
        </p:txBody>
      </p:sp>
      <p:cxnSp>
        <p:nvCxnSpPr>
          <p:cNvPr id="279" name="直線コネクタ 278">
            <a:extLst>
              <a:ext uri="{FF2B5EF4-FFF2-40B4-BE49-F238E27FC236}">
                <a16:creationId xmlns:a16="http://schemas.microsoft.com/office/drawing/2014/main" id="{8D0B2CFA-441B-C12D-DEFB-71BC8CB3CCC5}"/>
              </a:ext>
            </a:extLst>
          </p:cNvPr>
          <p:cNvCxnSpPr>
            <a:cxnSpLocks/>
          </p:cNvCxnSpPr>
          <p:nvPr/>
        </p:nvCxnSpPr>
        <p:spPr>
          <a:xfrm>
            <a:off x="5477217" y="1677926"/>
            <a:ext cx="1176544" cy="0"/>
          </a:xfrm>
          <a:prstGeom prst="line">
            <a:avLst/>
          </a:prstGeom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0" name="テキスト ボックス 279">
            <a:extLst>
              <a:ext uri="{FF2B5EF4-FFF2-40B4-BE49-F238E27FC236}">
                <a16:creationId xmlns:a16="http://schemas.microsoft.com/office/drawing/2014/main" id="{A0C36A98-7922-8945-6D74-08E3BA656327}"/>
              </a:ext>
            </a:extLst>
          </p:cNvPr>
          <p:cNvSpPr txBox="1"/>
          <p:nvPr/>
        </p:nvSpPr>
        <p:spPr>
          <a:xfrm>
            <a:off x="5148446" y="1389142"/>
            <a:ext cx="3898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>
                <a:latin typeface="Helvetica" pitchFamily="2" charset="0"/>
              </a:rPr>
              <a:t>C</a:t>
            </a:r>
            <a:endParaRPr kumimoji="1" lang="ja-JP" altLang="en-US" sz="1600" b="1">
              <a:latin typeface="Helvetica" pitchFamily="2" charset="0"/>
            </a:endParaRPr>
          </a:p>
        </p:txBody>
      </p:sp>
      <p:sp>
        <p:nvSpPr>
          <p:cNvPr id="282" name="Text Box 14">
            <a:extLst>
              <a:ext uri="{FF2B5EF4-FFF2-40B4-BE49-F238E27FC236}">
                <a16:creationId xmlns:a16="http://schemas.microsoft.com/office/drawing/2014/main" id="{04A1903C-BB70-CF73-2A96-A8C85E5F34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1166" y="2288376"/>
            <a:ext cx="590365" cy="320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306" tIns="52153" rIns="104306" bIns="52153">
            <a:prstTxWarp prst="textNoShape">
              <a:avLst/>
            </a:prstTxWarp>
            <a:spAutoFit/>
          </a:bodyPr>
          <a:lstStyle/>
          <a:p>
            <a:pPr algn="r"/>
            <a:r>
              <a:rPr lang="en-US" altLang="ja-JP" sz="1400" b="1" dirty="0">
                <a:latin typeface="Helvetica" pitchFamily="-105" charset="0"/>
                <a:ea typeface="Helvetica" pitchFamily="-105" charset="0"/>
                <a:cs typeface="Helvetica" pitchFamily="-105" charset="0"/>
              </a:rPr>
              <a:t>140</a:t>
            </a:r>
          </a:p>
        </p:txBody>
      </p:sp>
      <p:sp>
        <p:nvSpPr>
          <p:cNvPr id="285" name="Text Box 14">
            <a:extLst>
              <a:ext uri="{FF2B5EF4-FFF2-40B4-BE49-F238E27FC236}">
                <a16:creationId xmlns:a16="http://schemas.microsoft.com/office/drawing/2014/main" id="{C848EC84-9F06-5255-7357-4A2E2F1F3A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1166" y="2855778"/>
            <a:ext cx="590365" cy="320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306" tIns="52153" rIns="104306" bIns="52153">
            <a:prstTxWarp prst="textNoShape">
              <a:avLst/>
            </a:prstTxWarp>
            <a:spAutoFit/>
          </a:bodyPr>
          <a:lstStyle/>
          <a:p>
            <a:pPr algn="r"/>
            <a:r>
              <a:rPr lang="en-US" altLang="ja-JP" sz="1400" b="1" dirty="0">
                <a:latin typeface="Helvetica" pitchFamily="-105" charset="0"/>
                <a:ea typeface="Helvetica" pitchFamily="-105" charset="0"/>
                <a:cs typeface="Helvetica" pitchFamily="-105" charset="0"/>
              </a:rPr>
              <a:t>100</a:t>
            </a:r>
          </a:p>
        </p:txBody>
      </p:sp>
      <p:sp>
        <p:nvSpPr>
          <p:cNvPr id="288" name="Text Box 14">
            <a:extLst>
              <a:ext uri="{FF2B5EF4-FFF2-40B4-BE49-F238E27FC236}">
                <a16:creationId xmlns:a16="http://schemas.microsoft.com/office/drawing/2014/main" id="{1E8F6CA4-DB6C-C3ED-2ADA-ED513E7F87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9936" y="3507681"/>
            <a:ext cx="761595" cy="320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4306" tIns="52153" rIns="104306" bIns="52153">
            <a:prstTxWarp prst="textNoShape">
              <a:avLst/>
            </a:prstTxWarp>
            <a:spAutoFit/>
          </a:bodyPr>
          <a:lstStyle/>
          <a:p>
            <a:pPr algn="r"/>
            <a:r>
              <a:rPr lang="en-US" altLang="ja-JP" sz="1400" b="1" dirty="0">
                <a:latin typeface="Helvetica" pitchFamily="-105" charset="0"/>
                <a:ea typeface="Helvetica" pitchFamily="-105" charset="0"/>
                <a:cs typeface="Helvetica" pitchFamily="-105" charset="0"/>
              </a:rPr>
              <a:t>70</a:t>
            </a:r>
          </a:p>
        </p:txBody>
      </p:sp>
      <p:sp>
        <p:nvSpPr>
          <p:cNvPr id="292" name="テキスト ボックス 291">
            <a:extLst>
              <a:ext uri="{FF2B5EF4-FFF2-40B4-BE49-F238E27FC236}">
                <a16:creationId xmlns:a16="http://schemas.microsoft.com/office/drawing/2014/main" id="{5D337340-36E7-91F0-1525-3FE262BD7AE9}"/>
              </a:ext>
            </a:extLst>
          </p:cNvPr>
          <p:cNvSpPr txBox="1"/>
          <p:nvPr/>
        </p:nvSpPr>
        <p:spPr>
          <a:xfrm>
            <a:off x="7726546" y="1135142"/>
            <a:ext cx="3898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b="1" dirty="0">
                <a:latin typeface="Helvetica" pitchFamily="2" charset="0"/>
              </a:rPr>
              <a:t>D</a:t>
            </a:r>
            <a:endParaRPr kumimoji="1" lang="ja-JP" altLang="en-US" sz="1600" b="1">
              <a:latin typeface="Helvetica" pitchFamily="2" charset="0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03FBF890-D0E1-AC94-D231-F050C7F7815B}"/>
              </a:ext>
            </a:extLst>
          </p:cNvPr>
          <p:cNvSpPr txBox="1"/>
          <p:nvPr/>
        </p:nvSpPr>
        <p:spPr>
          <a:xfrm>
            <a:off x="1626165" y="1721060"/>
            <a:ext cx="86265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100" b="1" kern="0" dirty="0">
                <a:effectLst/>
                <a:latin typeface="Helvetica" pitchFamily="2" charset="0"/>
                <a:ea typeface="ＭＳ Ｐゴシック" panose="020B0600070205080204" pitchFamily="34" charset="-128"/>
              </a:rPr>
              <a:t>GALNTL5 </a:t>
            </a:r>
            <a:endParaRPr lang="ja-JP" altLang="en-US" sz="1100" b="1">
              <a:latin typeface="Helvetica" pitchFamily="2" charset="0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1C6BFA55-D7DD-2334-6EF6-929E1F1214AE}"/>
              </a:ext>
            </a:extLst>
          </p:cNvPr>
          <p:cNvSpPr txBox="1"/>
          <p:nvPr/>
        </p:nvSpPr>
        <p:spPr>
          <a:xfrm>
            <a:off x="3529906" y="1721060"/>
            <a:ext cx="126168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100" b="1" kern="0" dirty="0">
                <a:effectLst/>
                <a:latin typeface="Helvetica" pitchFamily="2" charset="0"/>
                <a:ea typeface="ＭＳ Ｐゴシック" panose="020B0600070205080204" pitchFamily="34" charset="-128"/>
              </a:rPr>
              <a:t>GALNTL5Quad.</a:t>
            </a:r>
            <a:r>
              <a:rPr lang="ja-JP" altLang="ja-JP" sz="1100" b="1">
                <a:effectLst/>
                <a:latin typeface="Helvetica" pitchFamily="2" charset="0"/>
              </a:rPr>
              <a:t> </a:t>
            </a:r>
            <a:endParaRPr lang="ja-JP" altLang="en-US" sz="1100" b="1">
              <a:latin typeface="Helvetica" pitchFamily="2" charset="0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A8F6BA1-6790-73B6-3A6F-094B7CD46F51}"/>
              </a:ext>
            </a:extLst>
          </p:cNvPr>
          <p:cNvSpPr txBox="1"/>
          <p:nvPr/>
        </p:nvSpPr>
        <p:spPr>
          <a:xfrm>
            <a:off x="2647249" y="1880120"/>
            <a:ext cx="52129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100" b="1" dirty="0">
                <a:latin typeface="Helvetica"/>
                <a:cs typeface="Helvetica"/>
              </a:rPr>
              <a:t>(day)</a:t>
            </a:r>
            <a:endParaRPr lang="ja-JP" altLang="en-US" sz="1100" b="1" dirty="0">
              <a:latin typeface="Helvetica"/>
              <a:cs typeface="Helvetica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38A6D383-D370-7D38-6EB4-B47A5F794298}"/>
              </a:ext>
            </a:extLst>
          </p:cNvPr>
          <p:cNvSpPr txBox="1"/>
          <p:nvPr/>
        </p:nvSpPr>
        <p:spPr>
          <a:xfrm>
            <a:off x="8355200" y="6296686"/>
            <a:ext cx="33463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>
                <a:latin typeface="Helvetica" pitchFamily="2" charset="0"/>
              </a:rPr>
              <a:t>↑　Supplementary　</a:t>
            </a:r>
            <a:r>
              <a:rPr lang="en-US" altLang="ja-JP" dirty="0">
                <a:latin typeface="Helvetica" pitchFamily="2" charset="0"/>
              </a:rPr>
              <a:t>Figure 6</a:t>
            </a:r>
            <a:r>
              <a:rPr lang="ja-JP" altLang="en-US">
                <a:latin typeface="Helvetica" pitchFamily="2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173451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" name="グラフ 32">
            <a:extLst>
              <a:ext uri="{FF2B5EF4-FFF2-40B4-BE49-F238E27FC236}">
                <a16:creationId xmlns:a16="http://schemas.microsoft.com/office/drawing/2014/main" id="{284BC659-9742-A0C9-4532-F6CDA66E85E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80641414"/>
              </p:ext>
            </p:extLst>
          </p:nvPr>
        </p:nvGraphicFramePr>
        <p:xfrm>
          <a:off x="2204868" y="140805"/>
          <a:ext cx="1158449" cy="17186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FD05C13C-6D98-9B69-4DCE-FE87101DE507}"/>
              </a:ext>
            </a:extLst>
          </p:cNvPr>
          <p:cNvGrpSpPr/>
          <p:nvPr/>
        </p:nvGrpSpPr>
        <p:grpSpPr>
          <a:xfrm>
            <a:off x="521370" y="135384"/>
            <a:ext cx="1567130" cy="1842805"/>
            <a:chOff x="521370" y="135384"/>
            <a:chExt cx="1567130" cy="1842805"/>
          </a:xfrm>
        </p:grpSpPr>
        <p:graphicFrame>
          <p:nvGraphicFramePr>
            <p:cNvPr id="12" name="グラフ 11">
              <a:extLst>
                <a:ext uri="{FF2B5EF4-FFF2-40B4-BE49-F238E27FC236}">
                  <a16:creationId xmlns:a16="http://schemas.microsoft.com/office/drawing/2014/main" id="{A9123CFB-675E-9185-AC44-4DA08591C975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887766239"/>
                </p:ext>
              </p:extLst>
            </p:nvPr>
          </p:nvGraphicFramePr>
          <p:xfrm>
            <a:off x="775405" y="135384"/>
            <a:ext cx="1158450" cy="172242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115" name="テキスト ボックス 114">
              <a:extLst>
                <a:ext uri="{FF2B5EF4-FFF2-40B4-BE49-F238E27FC236}">
                  <a16:creationId xmlns:a16="http://schemas.microsoft.com/office/drawing/2014/main" id="{761AAB3B-51A6-86FF-3F81-42507893E2B3}"/>
                </a:ext>
              </a:extLst>
            </p:cNvPr>
            <p:cNvSpPr txBox="1"/>
            <p:nvPr/>
          </p:nvSpPr>
          <p:spPr>
            <a:xfrm>
              <a:off x="1719488" y="1762564"/>
              <a:ext cx="369012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600" b="1" dirty="0">
                  <a:latin typeface="Helvetica"/>
                  <a:cs typeface="Helvetica"/>
                </a:rPr>
                <a:t>(day)</a:t>
              </a:r>
              <a:endParaRPr lang="ja-JP" altLang="en-US" sz="600" b="1" dirty="0">
                <a:latin typeface="Helvetica"/>
                <a:cs typeface="Helvetica"/>
              </a:endParaRPr>
            </a:p>
          </p:txBody>
        </p:sp>
        <p:grpSp>
          <p:nvGrpSpPr>
            <p:cNvPr id="145" name="グループ化 144">
              <a:extLst>
                <a:ext uri="{FF2B5EF4-FFF2-40B4-BE49-F238E27FC236}">
                  <a16:creationId xmlns:a16="http://schemas.microsoft.com/office/drawing/2014/main" id="{83F04B59-70B5-BE2B-C8ED-218E14727A8E}"/>
                </a:ext>
              </a:extLst>
            </p:cNvPr>
            <p:cNvGrpSpPr/>
            <p:nvPr/>
          </p:nvGrpSpPr>
          <p:grpSpPr>
            <a:xfrm>
              <a:off x="909948" y="633415"/>
              <a:ext cx="898984" cy="1092521"/>
              <a:chOff x="1375218" y="843865"/>
              <a:chExt cx="898984" cy="1092521"/>
            </a:xfrm>
          </p:grpSpPr>
          <p:cxnSp>
            <p:nvCxnSpPr>
              <p:cNvPr id="117" name="直線コネクタ 116">
                <a:extLst>
                  <a:ext uri="{FF2B5EF4-FFF2-40B4-BE49-F238E27FC236}">
                    <a16:creationId xmlns:a16="http://schemas.microsoft.com/office/drawing/2014/main" id="{50B37F15-0C00-0D4E-BFB2-0E8FD5B367A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375218" y="1931422"/>
                <a:ext cx="898984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直線コネクタ 117">
                <a:extLst>
                  <a:ext uri="{FF2B5EF4-FFF2-40B4-BE49-F238E27FC236}">
                    <a16:creationId xmlns:a16="http://schemas.microsoft.com/office/drawing/2014/main" id="{F666FCBA-C968-5822-6932-3FA23C278F1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75218" y="843865"/>
                <a:ext cx="0" cy="1092521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9" name="テキスト ボックス 118">
              <a:extLst>
                <a:ext uri="{FF2B5EF4-FFF2-40B4-BE49-F238E27FC236}">
                  <a16:creationId xmlns:a16="http://schemas.microsoft.com/office/drawing/2014/main" id="{D93D9058-6C4C-69F5-25E0-0B2DB8B4550F}"/>
                </a:ext>
              </a:extLst>
            </p:cNvPr>
            <p:cNvSpPr txBox="1"/>
            <p:nvPr/>
          </p:nvSpPr>
          <p:spPr>
            <a:xfrm rot="16200000">
              <a:off x="139742" y="1104139"/>
              <a:ext cx="103265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b="1" dirty="0">
                  <a:latin typeface="Helvetica" pitchFamily="2" charset="0"/>
                </a:rPr>
                <a:t>Relative Intensity</a:t>
              </a:r>
              <a:endParaRPr kumimoji="1" lang="ja-JP" altLang="en-US" sz="800" b="1">
                <a:latin typeface="Helvetica" pitchFamily="2" charset="0"/>
              </a:endParaRPr>
            </a:p>
          </p:txBody>
        </p:sp>
        <p:sp>
          <p:nvSpPr>
            <p:cNvPr id="120" name="テキスト ボックス 119">
              <a:extLst>
                <a:ext uri="{FF2B5EF4-FFF2-40B4-BE49-F238E27FC236}">
                  <a16:creationId xmlns:a16="http://schemas.microsoft.com/office/drawing/2014/main" id="{54764B52-F081-DA9B-8A91-7EF4AF6F7FC3}"/>
                </a:ext>
              </a:extLst>
            </p:cNvPr>
            <p:cNvSpPr txBox="1"/>
            <p:nvPr/>
          </p:nvSpPr>
          <p:spPr>
            <a:xfrm>
              <a:off x="521370" y="1672465"/>
              <a:ext cx="46839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600" b="1" dirty="0" err="1">
                  <a:latin typeface="Helvetica"/>
                  <a:cs typeface="Helvetica"/>
                </a:rPr>
                <a:t>Cumate</a:t>
              </a:r>
              <a:endParaRPr lang="ja-JP" altLang="en-US" sz="600" b="1" dirty="0">
                <a:latin typeface="Helvetica"/>
                <a:cs typeface="Helvetica"/>
              </a:endParaRPr>
            </a:p>
          </p:txBody>
        </p:sp>
        <p:sp>
          <p:nvSpPr>
            <p:cNvPr id="124" name="テキスト ボックス 123">
              <a:extLst>
                <a:ext uri="{FF2B5EF4-FFF2-40B4-BE49-F238E27FC236}">
                  <a16:creationId xmlns:a16="http://schemas.microsoft.com/office/drawing/2014/main" id="{C8C374AB-CBBF-6CE9-B10F-1112EB0B261B}"/>
                </a:ext>
              </a:extLst>
            </p:cNvPr>
            <p:cNvSpPr txBox="1"/>
            <p:nvPr/>
          </p:nvSpPr>
          <p:spPr>
            <a:xfrm>
              <a:off x="744186" y="649293"/>
              <a:ext cx="24237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800" b="1" dirty="0">
                  <a:latin typeface="Helvetica" pitchFamily="2" charset="0"/>
                </a:rPr>
                <a:t>1</a:t>
              </a:r>
              <a:endParaRPr kumimoji="1" lang="ja-JP" altLang="en-US" sz="800" b="1">
                <a:latin typeface="Helvetica" pitchFamily="2" charset="0"/>
              </a:endParaRPr>
            </a:p>
          </p:txBody>
        </p:sp>
        <p:sp>
          <p:nvSpPr>
            <p:cNvPr id="125" name="テキスト ボックス 124">
              <a:extLst>
                <a:ext uri="{FF2B5EF4-FFF2-40B4-BE49-F238E27FC236}">
                  <a16:creationId xmlns:a16="http://schemas.microsoft.com/office/drawing/2014/main" id="{62AA9E25-D56B-0E7F-F7AC-21A337DF9897}"/>
                </a:ext>
              </a:extLst>
            </p:cNvPr>
            <p:cNvSpPr txBox="1"/>
            <p:nvPr/>
          </p:nvSpPr>
          <p:spPr>
            <a:xfrm>
              <a:off x="657623" y="1125615"/>
              <a:ext cx="32893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kumimoji="1" lang="en-US" altLang="ja-JP" sz="800" b="1" dirty="0">
                  <a:latin typeface="Helvetica" pitchFamily="2" charset="0"/>
                </a:rPr>
                <a:t>0.5</a:t>
              </a:r>
              <a:endParaRPr kumimoji="1" lang="ja-JP" altLang="en-US" sz="800" b="1">
                <a:latin typeface="Helvetica" pitchFamily="2" charset="0"/>
              </a:endParaRPr>
            </a:p>
          </p:txBody>
        </p:sp>
        <p:grpSp>
          <p:nvGrpSpPr>
            <p:cNvPr id="112" name="グループ化 111">
              <a:extLst>
                <a:ext uri="{FF2B5EF4-FFF2-40B4-BE49-F238E27FC236}">
                  <a16:creationId xmlns:a16="http://schemas.microsoft.com/office/drawing/2014/main" id="{6BC9011B-3966-492E-B87A-CAA2469E0E41}"/>
                </a:ext>
              </a:extLst>
            </p:cNvPr>
            <p:cNvGrpSpPr/>
            <p:nvPr/>
          </p:nvGrpSpPr>
          <p:grpSpPr>
            <a:xfrm>
              <a:off x="1488805" y="570617"/>
              <a:ext cx="396263" cy="307777"/>
              <a:chOff x="10792191" y="3081500"/>
              <a:chExt cx="529043" cy="307777"/>
            </a:xfrm>
          </p:grpSpPr>
          <p:cxnSp>
            <p:nvCxnSpPr>
              <p:cNvPr id="113" name="直線コネクタ 112">
                <a:extLst>
                  <a:ext uri="{FF2B5EF4-FFF2-40B4-BE49-F238E27FC236}">
                    <a16:creationId xmlns:a16="http://schemas.microsoft.com/office/drawing/2014/main" id="{F9677D78-A1ED-F5F9-D6B3-BE364102221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944210" y="3239145"/>
                <a:ext cx="225004" cy="0"/>
              </a:xfrm>
              <a:prstGeom prst="line">
                <a:avLst/>
              </a:prstGeom>
              <a:ln w="12700">
                <a:solidFill>
                  <a:schemeClr val="bg2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4" name="テキスト ボックス 113">
                <a:extLst>
                  <a:ext uri="{FF2B5EF4-FFF2-40B4-BE49-F238E27FC236}">
                    <a16:creationId xmlns:a16="http://schemas.microsoft.com/office/drawing/2014/main" id="{E7587355-209D-DD87-28D7-2BA5F6A695CE}"/>
                  </a:ext>
                </a:extLst>
              </p:cNvPr>
              <p:cNvSpPr txBox="1"/>
              <p:nvPr/>
            </p:nvSpPr>
            <p:spPr>
              <a:xfrm>
                <a:off x="10792191" y="3081500"/>
                <a:ext cx="52904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en-US" altLang="ja-JP" sz="1400" dirty="0">
                    <a:latin typeface="Helvetica" pitchFamily="2" charset="0"/>
                  </a:rPr>
                  <a:t>***</a:t>
                </a:r>
                <a:endParaRPr kumimoji="1" lang="ja-JP" altLang="en-US" sz="1400">
                  <a:latin typeface="Helvetica" pitchFamily="2" charset="0"/>
                </a:endParaRPr>
              </a:p>
            </p:txBody>
          </p:sp>
        </p:grpSp>
        <p:grpSp>
          <p:nvGrpSpPr>
            <p:cNvPr id="149" name="グループ化 148">
              <a:extLst>
                <a:ext uri="{FF2B5EF4-FFF2-40B4-BE49-F238E27FC236}">
                  <a16:creationId xmlns:a16="http://schemas.microsoft.com/office/drawing/2014/main" id="{6C71C686-E58B-1966-CCBE-C7B2353E7B69}"/>
                </a:ext>
              </a:extLst>
            </p:cNvPr>
            <p:cNvGrpSpPr/>
            <p:nvPr/>
          </p:nvGrpSpPr>
          <p:grpSpPr>
            <a:xfrm>
              <a:off x="1514077" y="1654842"/>
              <a:ext cx="348411" cy="323347"/>
              <a:chOff x="1979347" y="1865292"/>
              <a:chExt cx="348411" cy="323347"/>
            </a:xfrm>
          </p:grpSpPr>
          <p:sp>
            <p:nvSpPr>
              <p:cNvPr id="126" name="テキスト ボックス 125">
                <a:extLst>
                  <a:ext uri="{FF2B5EF4-FFF2-40B4-BE49-F238E27FC236}">
                    <a16:creationId xmlns:a16="http://schemas.microsoft.com/office/drawing/2014/main" id="{CA54F38F-6186-9479-0342-12C6B7AC6612}"/>
                  </a:ext>
                </a:extLst>
              </p:cNvPr>
              <p:cNvSpPr txBox="1"/>
              <p:nvPr/>
            </p:nvSpPr>
            <p:spPr>
              <a:xfrm>
                <a:off x="2015992" y="1973195"/>
                <a:ext cx="27512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sz="800" b="1" dirty="0">
                    <a:latin typeface="Helvetica"/>
                    <a:cs typeface="Helvetica"/>
                  </a:rPr>
                  <a:t>3 </a:t>
                </a:r>
                <a:endParaRPr lang="ja-JP" altLang="en-US" sz="800" b="1" dirty="0">
                  <a:latin typeface="Helvetica"/>
                  <a:cs typeface="Helvetica"/>
                </a:endParaRPr>
              </a:p>
            </p:txBody>
          </p:sp>
          <p:grpSp>
            <p:nvGrpSpPr>
              <p:cNvPr id="128" name="グループ化 127">
                <a:extLst>
                  <a:ext uri="{FF2B5EF4-FFF2-40B4-BE49-F238E27FC236}">
                    <a16:creationId xmlns:a16="http://schemas.microsoft.com/office/drawing/2014/main" id="{A7F32EE2-166E-BBE3-8819-C2F03C812F6F}"/>
                  </a:ext>
                </a:extLst>
              </p:cNvPr>
              <p:cNvGrpSpPr/>
              <p:nvPr/>
            </p:nvGrpSpPr>
            <p:grpSpPr>
              <a:xfrm>
                <a:off x="1979347" y="1865292"/>
                <a:ext cx="348411" cy="215445"/>
                <a:chOff x="5232841" y="1581438"/>
                <a:chExt cx="348411" cy="215445"/>
              </a:xfrm>
            </p:grpSpPr>
            <p:sp>
              <p:nvSpPr>
                <p:cNvPr id="130" name="テキスト ボックス 129">
                  <a:extLst>
                    <a:ext uri="{FF2B5EF4-FFF2-40B4-BE49-F238E27FC236}">
                      <a16:creationId xmlns:a16="http://schemas.microsoft.com/office/drawing/2014/main" id="{C3C151B2-D8E6-748D-FE1C-99C13AF0EB56}"/>
                    </a:ext>
                  </a:extLst>
                </p:cNvPr>
                <p:cNvSpPr txBox="1"/>
                <p:nvPr/>
              </p:nvSpPr>
              <p:spPr>
                <a:xfrm>
                  <a:off x="5337274" y="1581438"/>
                  <a:ext cx="243978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800" b="1" dirty="0">
                      <a:latin typeface="Helvetica"/>
                      <a:cs typeface="Helvetica"/>
                    </a:rPr>
                    <a:t>+</a:t>
                  </a:r>
                  <a:endParaRPr lang="ja-JP" altLang="en-US" sz="800" b="1" dirty="0">
                    <a:latin typeface="Helvetica"/>
                    <a:cs typeface="Helvetica"/>
                  </a:endParaRPr>
                </a:p>
              </p:txBody>
            </p:sp>
            <p:sp>
              <p:nvSpPr>
                <p:cNvPr id="131" name="テキスト ボックス 130">
                  <a:extLst>
                    <a:ext uri="{FF2B5EF4-FFF2-40B4-BE49-F238E27FC236}">
                      <a16:creationId xmlns:a16="http://schemas.microsoft.com/office/drawing/2014/main" id="{760C89E9-2275-5345-D9A5-F97D2259F6D6}"/>
                    </a:ext>
                  </a:extLst>
                </p:cNvPr>
                <p:cNvSpPr txBox="1"/>
                <p:nvPr/>
              </p:nvSpPr>
              <p:spPr>
                <a:xfrm flipH="1">
                  <a:off x="5232841" y="1581439"/>
                  <a:ext cx="221872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ja-JP" sz="800" b="1" dirty="0">
                      <a:latin typeface="Helvetica"/>
                      <a:cs typeface="Helvetica"/>
                    </a:rPr>
                    <a:t>-</a:t>
                  </a:r>
                  <a:endParaRPr lang="ja-JP" altLang="en-US" sz="800" b="1" dirty="0">
                    <a:latin typeface="Helvetica"/>
                    <a:cs typeface="Helvetica"/>
                  </a:endParaRPr>
                </a:p>
              </p:txBody>
            </p:sp>
          </p:grpSp>
          <p:cxnSp>
            <p:nvCxnSpPr>
              <p:cNvPr id="147" name="直線コネクタ 146">
                <a:extLst>
                  <a:ext uri="{FF2B5EF4-FFF2-40B4-BE49-F238E27FC236}">
                    <a16:creationId xmlns:a16="http://schemas.microsoft.com/office/drawing/2014/main" id="{D190F89B-1348-9471-0AC3-FC3615ECBDF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061407" y="2020639"/>
                <a:ext cx="184291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0" name="グループ化 149">
              <a:extLst>
                <a:ext uri="{FF2B5EF4-FFF2-40B4-BE49-F238E27FC236}">
                  <a16:creationId xmlns:a16="http://schemas.microsoft.com/office/drawing/2014/main" id="{74AAD385-65BF-33B1-7DD6-6A544474B9CD}"/>
                </a:ext>
              </a:extLst>
            </p:cNvPr>
            <p:cNvGrpSpPr/>
            <p:nvPr/>
          </p:nvGrpSpPr>
          <p:grpSpPr>
            <a:xfrm>
              <a:off x="1183393" y="1654842"/>
              <a:ext cx="348411" cy="323347"/>
              <a:chOff x="1979347" y="1865292"/>
              <a:chExt cx="348411" cy="323347"/>
            </a:xfrm>
          </p:grpSpPr>
          <p:sp>
            <p:nvSpPr>
              <p:cNvPr id="151" name="テキスト ボックス 150">
                <a:extLst>
                  <a:ext uri="{FF2B5EF4-FFF2-40B4-BE49-F238E27FC236}">
                    <a16:creationId xmlns:a16="http://schemas.microsoft.com/office/drawing/2014/main" id="{D6AF7643-5E77-0D30-2F15-FD7A7E2FAAB3}"/>
                  </a:ext>
                </a:extLst>
              </p:cNvPr>
              <p:cNvSpPr txBox="1"/>
              <p:nvPr/>
            </p:nvSpPr>
            <p:spPr>
              <a:xfrm>
                <a:off x="2015992" y="1973195"/>
                <a:ext cx="27512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sz="800" b="1" dirty="0">
                    <a:latin typeface="Helvetica"/>
                    <a:cs typeface="Helvetica"/>
                  </a:rPr>
                  <a:t>2 </a:t>
                </a:r>
                <a:endParaRPr lang="ja-JP" altLang="en-US" sz="800" b="1" dirty="0">
                  <a:latin typeface="Helvetica"/>
                  <a:cs typeface="Helvetica"/>
                </a:endParaRPr>
              </a:p>
            </p:txBody>
          </p:sp>
          <p:grpSp>
            <p:nvGrpSpPr>
              <p:cNvPr id="152" name="グループ化 151">
                <a:extLst>
                  <a:ext uri="{FF2B5EF4-FFF2-40B4-BE49-F238E27FC236}">
                    <a16:creationId xmlns:a16="http://schemas.microsoft.com/office/drawing/2014/main" id="{B9C85ED4-3242-28F1-CD3B-BABF4884B7FE}"/>
                  </a:ext>
                </a:extLst>
              </p:cNvPr>
              <p:cNvGrpSpPr/>
              <p:nvPr/>
            </p:nvGrpSpPr>
            <p:grpSpPr>
              <a:xfrm>
                <a:off x="1979347" y="1865292"/>
                <a:ext cx="348411" cy="215445"/>
                <a:chOff x="5232841" y="1581438"/>
                <a:chExt cx="348411" cy="215445"/>
              </a:xfrm>
            </p:grpSpPr>
            <p:sp>
              <p:nvSpPr>
                <p:cNvPr id="154" name="テキスト ボックス 153">
                  <a:extLst>
                    <a:ext uri="{FF2B5EF4-FFF2-40B4-BE49-F238E27FC236}">
                      <a16:creationId xmlns:a16="http://schemas.microsoft.com/office/drawing/2014/main" id="{0AFE6810-DD9D-03E7-62C4-B4A52B1ABD1A}"/>
                    </a:ext>
                  </a:extLst>
                </p:cNvPr>
                <p:cNvSpPr txBox="1"/>
                <p:nvPr/>
              </p:nvSpPr>
              <p:spPr>
                <a:xfrm>
                  <a:off x="5337274" y="1581438"/>
                  <a:ext cx="243978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800" b="1" dirty="0">
                      <a:latin typeface="Helvetica"/>
                      <a:cs typeface="Helvetica"/>
                    </a:rPr>
                    <a:t>+</a:t>
                  </a:r>
                  <a:endParaRPr lang="ja-JP" altLang="en-US" sz="800" b="1" dirty="0">
                    <a:latin typeface="Helvetica"/>
                    <a:cs typeface="Helvetica"/>
                  </a:endParaRPr>
                </a:p>
              </p:txBody>
            </p:sp>
            <p:sp>
              <p:nvSpPr>
                <p:cNvPr id="155" name="テキスト ボックス 154">
                  <a:extLst>
                    <a:ext uri="{FF2B5EF4-FFF2-40B4-BE49-F238E27FC236}">
                      <a16:creationId xmlns:a16="http://schemas.microsoft.com/office/drawing/2014/main" id="{E39C3B80-6515-A769-4F24-35E7A075D715}"/>
                    </a:ext>
                  </a:extLst>
                </p:cNvPr>
                <p:cNvSpPr txBox="1"/>
                <p:nvPr/>
              </p:nvSpPr>
              <p:spPr>
                <a:xfrm flipH="1">
                  <a:off x="5232841" y="1581439"/>
                  <a:ext cx="221872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ja-JP" sz="800" b="1" dirty="0">
                      <a:latin typeface="Helvetica"/>
                      <a:cs typeface="Helvetica"/>
                    </a:rPr>
                    <a:t>-</a:t>
                  </a:r>
                  <a:endParaRPr lang="ja-JP" altLang="en-US" sz="800" b="1" dirty="0">
                    <a:latin typeface="Helvetica"/>
                    <a:cs typeface="Helvetica"/>
                  </a:endParaRPr>
                </a:p>
              </p:txBody>
            </p:sp>
          </p:grpSp>
          <p:cxnSp>
            <p:nvCxnSpPr>
              <p:cNvPr id="153" name="直線コネクタ 152">
                <a:extLst>
                  <a:ext uri="{FF2B5EF4-FFF2-40B4-BE49-F238E27FC236}">
                    <a16:creationId xmlns:a16="http://schemas.microsoft.com/office/drawing/2014/main" id="{514BB86C-92C4-205B-CD81-E80499726CF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061407" y="2020639"/>
                <a:ext cx="184291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6" name="グループ化 155">
              <a:extLst>
                <a:ext uri="{FF2B5EF4-FFF2-40B4-BE49-F238E27FC236}">
                  <a16:creationId xmlns:a16="http://schemas.microsoft.com/office/drawing/2014/main" id="{F5D5B09E-F42B-9A88-9B2B-9361313E6F3D}"/>
                </a:ext>
              </a:extLst>
            </p:cNvPr>
            <p:cNvGrpSpPr/>
            <p:nvPr/>
          </p:nvGrpSpPr>
          <p:grpSpPr>
            <a:xfrm>
              <a:off x="852709" y="1654842"/>
              <a:ext cx="348411" cy="323347"/>
              <a:chOff x="1979347" y="1865292"/>
              <a:chExt cx="348411" cy="323347"/>
            </a:xfrm>
          </p:grpSpPr>
          <p:sp>
            <p:nvSpPr>
              <p:cNvPr id="157" name="テキスト ボックス 156">
                <a:extLst>
                  <a:ext uri="{FF2B5EF4-FFF2-40B4-BE49-F238E27FC236}">
                    <a16:creationId xmlns:a16="http://schemas.microsoft.com/office/drawing/2014/main" id="{5C3F1D53-AAAA-9A82-32DD-C6D9CA15C710}"/>
                  </a:ext>
                </a:extLst>
              </p:cNvPr>
              <p:cNvSpPr txBox="1"/>
              <p:nvPr/>
            </p:nvSpPr>
            <p:spPr>
              <a:xfrm>
                <a:off x="2015992" y="1973195"/>
                <a:ext cx="27512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sz="800" b="1" dirty="0">
                    <a:latin typeface="Helvetica"/>
                    <a:cs typeface="Helvetica"/>
                  </a:rPr>
                  <a:t>1 </a:t>
                </a:r>
                <a:endParaRPr lang="ja-JP" altLang="en-US" sz="800" b="1" dirty="0">
                  <a:latin typeface="Helvetica"/>
                  <a:cs typeface="Helvetica"/>
                </a:endParaRPr>
              </a:p>
            </p:txBody>
          </p:sp>
          <p:grpSp>
            <p:nvGrpSpPr>
              <p:cNvPr id="158" name="グループ化 157">
                <a:extLst>
                  <a:ext uri="{FF2B5EF4-FFF2-40B4-BE49-F238E27FC236}">
                    <a16:creationId xmlns:a16="http://schemas.microsoft.com/office/drawing/2014/main" id="{49A3CC21-302E-0FD4-D03B-8C886FC343AA}"/>
                  </a:ext>
                </a:extLst>
              </p:cNvPr>
              <p:cNvGrpSpPr/>
              <p:nvPr/>
            </p:nvGrpSpPr>
            <p:grpSpPr>
              <a:xfrm>
                <a:off x="1979347" y="1865292"/>
                <a:ext cx="348411" cy="215445"/>
                <a:chOff x="5232841" y="1581438"/>
                <a:chExt cx="348411" cy="215445"/>
              </a:xfrm>
            </p:grpSpPr>
            <p:sp>
              <p:nvSpPr>
                <p:cNvPr id="160" name="テキスト ボックス 159">
                  <a:extLst>
                    <a:ext uri="{FF2B5EF4-FFF2-40B4-BE49-F238E27FC236}">
                      <a16:creationId xmlns:a16="http://schemas.microsoft.com/office/drawing/2014/main" id="{430F69A4-619A-9766-6CAD-7CD0FEE36125}"/>
                    </a:ext>
                  </a:extLst>
                </p:cNvPr>
                <p:cNvSpPr txBox="1"/>
                <p:nvPr/>
              </p:nvSpPr>
              <p:spPr>
                <a:xfrm>
                  <a:off x="5337274" y="1581438"/>
                  <a:ext cx="243978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800" b="1" dirty="0">
                      <a:latin typeface="Helvetica"/>
                      <a:cs typeface="Helvetica"/>
                    </a:rPr>
                    <a:t>+</a:t>
                  </a:r>
                  <a:endParaRPr lang="ja-JP" altLang="en-US" sz="800" b="1" dirty="0">
                    <a:latin typeface="Helvetica"/>
                    <a:cs typeface="Helvetica"/>
                  </a:endParaRPr>
                </a:p>
              </p:txBody>
            </p:sp>
            <p:sp>
              <p:nvSpPr>
                <p:cNvPr id="161" name="テキスト ボックス 160">
                  <a:extLst>
                    <a:ext uri="{FF2B5EF4-FFF2-40B4-BE49-F238E27FC236}">
                      <a16:creationId xmlns:a16="http://schemas.microsoft.com/office/drawing/2014/main" id="{C010429B-13E3-9C8A-42D5-FB9CD2E8539B}"/>
                    </a:ext>
                  </a:extLst>
                </p:cNvPr>
                <p:cNvSpPr txBox="1"/>
                <p:nvPr/>
              </p:nvSpPr>
              <p:spPr>
                <a:xfrm flipH="1">
                  <a:off x="5232841" y="1581439"/>
                  <a:ext cx="221872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ja-JP" sz="800" b="1" dirty="0">
                      <a:latin typeface="Helvetica"/>
                      <a:cs typeface="Helvetica"/>
                    </a:rPr>
                    <a:t>-</a:t>
                  </a:r>
                  <a:endParaRPr lang="ja-JP" altLang="en-US" sz="800" b="1" dirty="0">
                    <a:latin typeface="Helvetica"/>
                    <a:cs typeface="Helvetica"/>
                  </a:endParaRPr>
                </a:p>
              </p:txBody>
            </p:sp>
          </p:grpSp>
          <p:cxnSp>
            <p:nvCxnSpPr>
              <p:cNvPr id="159" name="直線コネクタ 158">
                <a:extLst>
                  <a:ext uri="{FF2B5EF4-FFF2-40B4-BE49-F238E27FC236}">
                    <a16:creationId xmlns:a16="http://schemas.microsoft.com/office/drawing/2014/main" id="{30F17BA6-05B3-5B6A-0BA3-D9B6BA7287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061407" y="2020639"/>
                <a:ext cx="184291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46" name="グループ化 845">
            <a:extLst>
              <a:ext uri="{FF2B5EF4-FFF2-40B4-BE49-F238E27FC236}">
                <a16:creationId xmlns:a16="http://schemas.microsoft.com/office/drawing/2014/main" id="{55ABC6F2-90BB-6328-22F2-99DF047FE34A}"/>
              </a:ext>
            </a:extLst>
          </p:cNvPr>
          <p:cNvGrpSpPr/>
          <p:nvPr/>
        </p:nvGrpSpPr>
        <p:grpSpPr>
          <a:xfrm>
            <a:off x="3380176" y="139572"/>
            <a:ext cx="1567130" cy="1838617"/>
            <a:chOff x="3571775" y="581416"/>
            <a:chExt cx="1567130" cy="1838617"/>
          </a:xfrm>
        </p:grpSpPr>
        <p:graphicFrame>
          <p:nvGraphicFramePr>
            <p:cNvPr id="6" name="グラフ 5">
              <a:extLst>
                <a:ext uri="{FF2B5EF4-FFF2-40B4-BE49-F238E27FC236}">
                  <a16:creationId xmlns:a16="http://schemas.microsoft.com/office/drawing/2014/main" id="{FA7367B8-36F4-F629-7CDE-7DA7E8C0060A}"/>
                </a:ext>
              </a:extLst>
            </p:cNvPr>
            <p:cNvGraphicFramePr>
              <a:graphicFrameLocks/>
            </p:cNvGraphicFramePr>
            <p:nvPr/>
          </p:nvGraphicFramePr>
          <p:xfrm>
            <a:off x="3822770" y="581416"/>
            <a:ext cx="1158450" cy="172242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grpSp>
          <p:nvGrpSpPr>
            <p:cNvPr id="304" name="グループ化 303">
              <a:extLst>
                <a:ext uri="{FF2B5EF4-FFF2-40B4-BE49-F238E27FC236}">
                  <a16:creationId xmlns:a16="http://schemas.microsoft.com/office/drawing/2014/main" id="{7236EFB6-50AE-B1FF-83B4-1DC003816C89}"/>
                </a:ext>
              </a:extLst>
            </p:cNvPr>
            <p:cNvGrpSpPr/>
            <p:nvPr/>
          </p:nvGrpSpPr>
          <p:grpSpPr>
            <a:xfrm>
              <a:off x="3571775" y="1012195"/>
              <a:ext cx="1567130" cy="1407838"/>
              <a:chOff x="3549794" y="776613"/>
              <a:chExt cx="1567130" cy="1407838"/>
            </a:xfrm>
          </p:grpSpPr>
          <p:sp>
            <p:nvSpPr>
              <p:cNvPr id="224" name="テキスト ボックス 223">
                <a:extLst>
                  <a:ext uri="{FF2B5EF4-FFF2-40B4-BE49-F238E27FC236}">
                    <a16:creationId xmlns:a16="http://schemas.microsoft.com/office/drawing/2014/main" id="{7D0185C7-2744-5651-7905-83EC0CBBD737}"/>
                  </a:ext>
                </a:extLst>
              </p:cNvPr>
              <p:cNvSpPr txBox="1"/>
              <p:nvPr/>
            </p:nvSpPr>
            <p:spPr>
              <a:xfrm>
                <a:off x="4747912" y="1968826"/>
                <a:ext cx="369012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600" b="1" dirty="0">
                    <a:latin typeface="Helvetica"/>
                    <a:cs typeface="Helvetica"/>
                  </a:rPr>
                  <a:t>(day)</a:t>
                </a:r>
                <a:endParaRPr lang="ja-JP" altLang="en-US" sz="600" b="1" dirty="0">
                  <a:latin typeface="Helvetica"/>
                  <a:cs typeface="Helvetica"/>
                </a:endParaRPr>
              </a:p>
            </p:txBody>
          </p:sp>
          <p:grpSp>
            <p:nvGrpSpPr>
              <p:cNvPr id="225" name="グループ化 224">
                <a:extLst>
                  <a:ext uri="{FF2B5EF4-FFF2-40B4-BE49-F238E27FC236}">
                    <a16:creationId xmlns:a16="http://schemas.microsoft.com/office/drawing/2014/main" id="{FCCDEE0B-512B-D1D4-7E5F-1EEB38721462}"/>
                  </a:ext>
                </a:extLst>
              </p:cNvPr>
              <p:cNvGrpSpPr/>
              <p:nvPr/>
            </p:nvGrpSpPr>
            <p:grpSpPr>
              <a:xfrm>
                <a:off x="3938372" y="839677"/>
                <a:ext cx="898984" cy="1092521"/>
                <a:chOff x="1375218" y="843865"/>
                <a:chExt cx="898984" cy="1092521"/>
              </a:xfrm>
            </p:grpSpPr>
            <p:cxnSp>
              <p:nvCxnSpPr>
                <p:cNvPr id="251" name="直線コネクタ 250">
                  <a:extLst>
                    <a:ext uri="{FF2B5EF4-FFF2-40B4-BE49-F238E27FC236}">
                      <a16:creationId xmlns:a16="http://schemas.microsoft.com/office/drawing/2014/main" id="{0F73816B-F037-11D7-92D5-9325E5FC5A9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375218" y="1931422"/>
                  <a:ext cx="898984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2" name="直線コネクタ 251">
                  <a:extLst>
                    <a:ext uri="{FF2B5EF4-FFF2-40B4-BE49-F238E27FC236}">
                      <a16:creationId xmlns:a16="http://schemas.microsoft.com/office/drawing/2014/main" id="{21B78C63-568A-1606-9118-98663425735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375218" y="843865"/>
                  <a:ext cx="0" cy="1092521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26" name="テキスト ボックス 225">
                <a:extLst>
                  <a:ext uri="{FF2B5EF4-FFF2-40B4-BE49-F238E27FC236}">
                    <a16:creationId xmlns:a16="http://schemas.microsoft.com/office/drawing/2014/main" id="{8A5B693D-5B4A-A670-EBD3-C28F984C4903}"/>
                  </a:ext>
                </a:extLst>
              </p:cNvPr>
              <p:cNvSpPr txBox="1"/>
              <p:nvPr/>
            </p:nvSpPr>
            <p:spPr>
              <a:xfrm rot="16200000">
                <a:off x="3168166" y="1310401"/>
                <a:ext cx="103265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800" b="1" dirty="0">
                    <a:latin typeface="Helvetica" pitchFamily="2" charset="0"/>
                  </a:rPr>
                  <a:t>Relative Intensity</a:t>
                </a:r>
                <a:endParaRPr kumimoji="1" lang="ja-JP" altLang="en-US" sz="800" b="1">
                  <a:latin typeface="Helvetica" pitchFamily="2" charset="0"/>
                </a:endParaRPr>
              </a:p>
            </p:txBody>
          </p:sp>
          <p:sp>
            <p:nvSpPr>
              <p:cNvPr id="227" name="テキスト ボックス 226">
                <a:extLst>
                  <a:ext uri="{FF2B5EF4-FFF2-40B4-BE49-F238E27FC236}">
                    <a16:creationId xmlns:a16="http://schemas.microsoft.com/office/drawing/2014/main" id="{9589A61E-F4E2-4077-5EB8-FD86916FDC4F}"/>
                  </a:ext>
                </a:extLst>
              </p:cNvPr>
              <p:cNvSpPr txBox="1"/>
              <p:nvPr/>
            </p:nvSpPr>
            <p:spPr>
              <a:xfrm>
                <a:off x="3549794" y="1878727"/>
                <a:ext cx="468398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600" b="1" dirty="0" err="1">
                    <a:latin typeface="Helvetica"/>
                    <a:cs typeface="Helvetica"/>
                  </a:rPr>
                  <a:t>Cumate</a:t>
                </a:r>
                <a:endParaRPr lang="ja-JP" altLang="en-US" sz="600" b="1" dirty="0">
                  <a:latin typeface="Helvetica"/>
                  <a:cs typeface="Helvetica"/>
                </a:endParaRPr>
              </a:p>
            </p:txBody>
          </p:sp>
          <p:sp>
            <p:nvSpPr>
              <p:cNvPr id="228" name="テキスト ボックス 227">
                <a:extLst>
                  <a:ext uri="{FF2B5EF4-FFF2-40B4-BE49-F238E27FC236}">
                    <a16:creationId xmlns:a16="http://schemas.microsoft.com/office/drawing/2014/main" id="{D0359ACE-3D54-A86A-6BED-5888C2110BB8}"/>
                  </a:ext>
                </a:extLst>
              </p:cNvPr>
              <p:cNvSpPr txBox="1"/>
              <p:nvPr/>
            </p:nvSpPr>
            <p:spPr>
              <a:xfrm>
                <a:off x="3772610" y="854336"/>
                <a:ext cx="24237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altLang="ja-JP" sz="800" b="1" dirty="0">
                    <a:latin typeface="Helvetica" pitchFamily="2" charset="0"/>
                  </a:rPr>
                  <a:t>1</a:t>
                </a:r>
                <a:endParaRPr kumimoji="1" lang="ja-JP" altLang="en-US" sz="800" b="1">
                  <a:latin typeface="Helvetica" pitchFamily="2" charset="0"/>
                </a:endParaRPr>
              </a:p>
            </p:txBody>
          </p:sp>
          <p:sp>
            <p:nvSpPr>
              <p:cNvPr id="229" name="テキスト ボックス 228">
                <a:extLst>
                  <a:ext uri="{FF2B5EF4-FFF2-40B4-BE49-F238E27FC236}">
                    <a16:creationId xmlns:a16="http://schemas.microsoft.com/office/drawing/2014/main" id="{CF96E35B-E213-057A-B6CD-0B9A5EFDD5B0}"/>
                  </a:ext>
                </a:extLst>
              </p:cNvPr>
              <p:cNvSpPr txBox="1"/>
              <p:nvPr/>
            </p:nvSpPr>
            <p:spPr>
              <a:xfrm>
                <a:off x="3686047" y="1331877"/>
                <a:ext cx="328937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kumimoji="1" lang="en-US" altLang="ja-JP" sz="800" b="1" dirty="0">
                    <a:latin typeface="Helvetica" pitchFamily="2" charset="0"/>
                  </a:rPr>
                  <a:t>0.5</a:t>
                </a:r>
                <a:endParaRPr kumimoji="1" lang="ja-JP" altLang="en-US" sz="800" b="1">
                  <a:latin typeface="Helvetica" pitchFamily="2" charset="0"/>
                </a:endParaRPr>
              </a:p>
            </p:txBody>
          </p:sp>
          <p:grpSp>
            <p:nvGrpSpPr>
              <p:cNvPr id="259" name="グループ化 258">
                <a:extLst>
                  <a:ext uri="{FF2B5EF4-FFF2-40B4-BE49-F238E27FC236}">
                    <a16:creationId xmlns:a16="http://schemas.microsoft.com/office/drawing/2014/main" id="{602E0BC6-E142-58F6-A801-828EA5E8E9AF}"/>
                  </a:ext>
                </a:extLst>
              </p:cNvPr>
              <p:cNvGrpSpPr/>
              <p:nvPr/>
            </p:nvGrpSpPr>
            <p:grpSpPr>
              <a:xfrm>
                <a:off x="4593378" y="776613"/>
                <a:ext cx="243978" cy="307777"/>
                <a:chOff x="4593378" y="776613"/>
                <a:chExt cx="243978" cy="307777"/>
              </a:xfrm>
            </p:grpSpPr>
            <p:cxnSp>
              <p:nvCxnSpPr>
                <p:cNvPr id="249" name="直線コネクタ 248">
                  <a:extLst>
                    <a:ext uri="{FF2B5EF4-FFF2-40B4-BE49-F238E27FC236}">
                      <a16:creationId xmlns:a16="http://schemas.microsoft.com/office/drawing/2014/main" id="{9AD88619-7895-072A-627F-958CAAE9B54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631101" y="934258"/>
                  <a:ext cx="168532" cy="0"/>
                </a:xfrm>
                <a:prstGeom prst="line">
                  <a:avLst/>
                </a:prstGeom>
                <a:ln w="12700">
                  <a:solidFill>
                    <a:schemeClr val="bg2">
                      <a:lumMod val="1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50" name="テキスト ボックス 249">
                  <a:extLst>
                    <a:ext uri="{FF2B5EF4-FFF2-40B4-BE49-F238E27FC236}">
                      <a16:creationId xmlns:a16="http://schemas.microsoft.com/office/drawing/2014/main" id="{4C81DD70-FFDA-C716-CC16-9EBAC0F7C888}"/>
                    </a:ext>
                  </a:extLst>
                </p:cNvPr>
                <p:cNvSpPr txBox="1"/>
                <p:nvPr/>
              </p:nvSpPr>
              <p:spPr>
                <a:xfrm>
                  <a:off x="4593378" y="776613"/>
                  <a:ext cx="243978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kumimoji="1" lang="en-US" altLang="ja-JP" sz="1400" dirty="0">
                      <a:latin typeface="Helvetica" pitchFamily="2" charset="0"/>
                    </a:rPr>
                    <a:t>**</a:t>
                  </a:r>
                  <a:endParaRPr kumimoji="1" lang="ja-JP" altLang="en-US" sz="1400">
                    <a:latin typeface="Helvetica" pitchFamily="2" charset="0"/>
                  </a:endParaRPr>
                </a:p>
              </p:txBody>
            </p:sp>
          </p:grpSp>
          <p:grpSp>
            <p:nvGrpSpPr>
              <p:cNvPr id="231" name="グループ化 230">
                <a:extLst>
                  <a:ext uri="{FF2B5EF4-FFF2-40B4-BE49-F238E27FC236}">
                    <a16:creationId xmlns:a16="http://schemas.microsoft.com/office/drawing/2014/main" id="{7A86F7CD-CD80-3C18-272D-0970DD9D4D40}"/>
                  </a:ext>
                </a:extLst>
              </p:cNvPr>
              <p:cNvGrpSpPr/>
              <p:nvPr/>
            </p:nvGrpSpPr>
            <p:grpSpPr>
              <a:xfrm>
                <a:off x="4542501" y="1861104"/>
                <a:ext cx="348411" cy="323347"/>
                <a:chOff x="1979347" y="1865292"/>
                <a:chExt cx="348411" cy="323347"/>
              </a:xfrm>
            </p:grpSpPr>
            <p:sp>
              <p:nvSpPr>
                <p:cNvPr id="244" name="テキスト ボックス 243">
                  <a:extLst>
                    <a:ext uri="{FF2B5EF4-FFF2-40B4-BE49-F238E27FC236}">
                      <a16:creationId xmlns:a16="http://schemas.microsoft.com/office/drawing/2014/main" id="{9ADD2A41-0160-33F3-14E0-2026078338D1}"/>
                    </a:ext>
                  </a:extLst>
                </p:cNvPr>
                <p:cNvSpPr txBox="1"/>
                <p:nvPr/>
              </p:nvSpPr>
              <p:spPr>
                <a:xfrm>
                  <a:off x="2015992" y="1973195"/>
                  <a:ext cx="27512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ja-JP" sz="800" b="1" dirty="0">
                      <a:latin typeface="Helvetica"/>
                      <a:cs typeface="Helvetica"/>
                    </a:rPr>
                    <a:t>3 </a:t>
                  </a:r>
                  <a:endParaRPr lang="ja-JP" altLang="en-US" sz="800" b="1" dirty="0">
                    <a:latin typeface="Helvetica"/>
                    <a:cs typeface="Helvetica"/>
                  </a:endParaRPr>
                </a:p>
              </p:txBody>
            </p:sp>
            <p:grpSp>
              <p:nvGrpSpPr>
                <p:cNvPr id="245" name="グループ化 244">
                  <a:extLst>
                    <a:ext uri="{FF2B5EF4-FFF2-40B4-BE49-F238E27FC236}">
                      <a16:creationId xmlns:a16="http://schemas.microsoft.com/office/drawing/2014/main" id="{FE6D85C2-73DC-F0AF-8AFA-27096B162E91}"/>
                    </a:ext>
                  </a:extLst>
                </p:cNvPr>
                <p:cNvGrpSpPr/>
                <p:nvPr/>
              </p:nvGrpSpPr>
              <p:grpSpPr>
                <a:xfrm>
                  <a:off x="1979347" y="1865292"/>
                  <a:ext cx="348411" cy="215445"/>
                  <a:chOff x="5232841" y="1581438"/>
                  <a:chExt cx="348411" cy="215445"/>
                </a:xfrm>
              </p:grpSpPr>
              <p:sp>
                <p:nvSpPr>
                  <p:cNvPr id="247" name="テキスト ボックス 246">
                    <a:extLst>
                      <a:ext uri="{FF2B5EF4-FFF2-40B4-BE49-F238E27FC236}">
                        <a16:creationId xmlns:a16="http://schemas.microsoft.com/office/drawing/2014/main" id="{ACB70E9E-CE65-D924-84DE-1C4DB74478A3}"/>
                      </a:ext>
                    </a:extLst>
                  </p:cNvPr>
                  <p:cNvSpPr txBox="1"/>
                  <p:nvPr/>
                </p:nvSpPr>
                <p:spPr>
                  <a:xfrm>
                    <a:off x="5337274" y="1581438"/>
                    <a:ext cx="243978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altLang="ja-JP" sz="800" b="1" dirty="0">
                        <a:latin typeface="Helvetica"/>
                        <a:cs typeface="Helvetica"/>
                      </a:rPr>
                      <a:t>+</a:t>
                    </a:r>
                    <a:endParaRPr lang="ja-JP" altLang="en-US" sz="800" b="1" dirty="0">
                      <a:latin typeface="Helvetica"/>
                      <a:cs typeface="Helvetica"/>
                    </a:endParaRPr>
                  </a:p>
                </p:txBody>
              </p:sp>
              <p:sp>
                <p:nvSpPr>
                  <p:cNvPr id="248" name="テキスト ボックス 247">
                    <a:extLst>
                      <a:ext uri="{FF2B5EF4-FFF2-40B4-BE49-F238E27FC236}">
                        <a16:creationId xmlns:a16="http://schemas.microsoft.com/office/drawing/2014/main" id="{A9575E9D-D868-EE50-1163-432C0DB0DDB4}"/>
                      </a:ext>
                    </a:extLst>
                  </p:cNvPr>
                  <p:cNvSpPr txBox="1"/>
                  <p:nvPr/>
                </p:nvSpPr>
                <p:spPr>
                  <a:xfrm flipH="1">
                    <a:off x="5232841" y="1581439"/>
                    <a:ext cx="221872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ja-JP" sz="800" b="1" dirty="0">
                        <a:latin typeface="Helvetica"/>
                        <a:cs typeface="Helvetica"/>
                      </a:rPr>
                      <a:t>-</a:t>
                    </a:r>
                    <a:endParaRPr lang="ja-JP" altLang="en-US" sz="800" b="1" dirty="0">
                      <a:latin typeface="Helvetica"/>
                      <a:cs typeface="Helvetica"/>
                    </a:endParaRPr>
                  </a:p>
                </p:txBody>
              </p:sp>
            </p:grpSp>
            <p:cxnSp>
              <p:nvCxnSpPr>
                <p:cNvPr id="246" name="直線コネクタ 245">
                  <a:extLst>
                    <a:ext uri="{FF2B5EF4-FFF2-40B4-BE49-F238E27FC236}">
                      <a16:creationId xmlns:a16="http://schemas.microsoft.com/office/drawing/2014/main" id="{8BA4F5C2-1077-D639-4C8B-35BE75635D1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061407" y="2020639"/>
                  <a:ext cx="184291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32" name="グループ化 231">
                <a:extLst>
                  <a:ext uri="{FF2B5EF4-FFF2-40B4-BE49-F238E27FC236}">
                    <a16:creationId xmlns:a16="http://schemas.microsoft.com/office/drawing/2014/main" id="{914B7FD4-C095-6F5B-E41C-E10E941EA84C}"/>
                  </a:ext>
                </a:extLst>
              </p:cNvPr>
              <p:cNvGrpSpPr/>
              <p:nvPr/>
            </p:nvGrpSpPr>
            <p:grpSpPr>
              <a:xfrm>
                <a:off x="4211817" y="1861104"/>
                <a:ext cx="348411" cy="323347"/>
                <a:chOff x="1979347" y="1865292"/>
                <a:chExt cx="348411" cy="323347"/>
              </a:xfrm>
            </p:grpSpPr>
            <p:sp>
              <p:nvSpPr>
                <p:cNvPr id="239" name="テキスト ボックス 238">
                  <a:extLst>
                    <a:ext uri="{FF2B5EF4-FFF2-40B4-BE49-F238E27FC236}">
                      <a16:creationId xmlns:a16="http://schemas.microsoft.com/office/drawing/2014/main" id="{BBDB92CD-6854-410B-941C-325B5DB49EEF}"/>
                    </a:ext>
                  </a:extLst>
                </p:cNvPr>
                <p:cNvSpPr txBox="1"/>
                <p:nvPr/>
              </p:nvSpPr>
              <p:spPr>
                <a:xfrm>
                  <a:off x="2015992" y="1973195"/>
                  <a:ext cx="27512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ja-JP" sz="800" b="1" dirty="0">
                      <a:latin typeface="Helvetica"/>
                      <a:cs typeface="Helvetica"/>
                    </a:rPr>
                    <a:t>2 </a:t>
                  </a:r>
                  <a:endParaRPr lang="ja-JP" altLang="en-US" sz="800" b="1" dirty="0">
                    <a:latin typeface="Helvetica"/>
                    <a:cs typeface="Helvetica"/>
                  </a:endParaRPr>
                </a:p>
              </p:txBody>
            </p:sp>
            <p:grpSp>
              <p:nvGrpSpPr>
                <p:cNvPr id="240" name="グループ化 239">
                  <a:extLst>
                    <a:ext uri="{FF2B5EF4-FFF2-40B4-BE49-F238E27FC236}">
                      <a16:creationId xmlns:a16="http://schemas.microsoft.com/office/drawing/2014/main" id="{7E421F00-8391-0BD5-5AFE-97C1985AA02D}"/>
                    </a:ext>
                  </a:extLst>
                </p:cNvPr>
                <p:cNvGrpSpPr/>
                <p:nvPr/>
              </p:nvGrpSpPr>
              <p:grpSpPr>
                <a:xfrm>
                  <a:off x="1979347" y="1865292"/>
                  <a:ext cx="348411" cy="215445"/>
                  <a:chOff x="5232841" y="1581438"/>
                  <a:chExt cx="348411" cy="215445"/>
                </a:xfrm>
              </p:grpSpPr>
              <p:sp>
                <p:nvSpPr>
                  <p:cNvPr id="242" name="テキスト ボックス 241">
                    <a:extLst>
                      <a:ext uri="{FF2B5EF4-FFF2-40B4-BE49-F238E27FC236}">
                        <a16:creationId xmlns:a16="http://schemas.microsoft.com/office/drawing/2014/main" id="{52083580-1FB8-C21D-74F4-E81D344295F0}"/>
                      </a:ext>
                    </a:extLst>
                  </p:cNvPr>
                  <p:cNvSpPr txBox="1"/>
                  <p:nvPr/>
                </p:nvSpPr>
                <p:spPr>
                  <a:xfrm>
                    <a:off x="5337274" y="1581438"/>
                    <a:ext cx="243978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altLang="ja-JP" sz="800" b="1" dirty="0">
                        <a:latin typeface="Helvetica"/>
                        <a:cs typeface="Helvetica"/>
                      </a:rPr>
                      <a:t>+</a:t>
                    </a:r>
                    <a:endParaRPr lang="ja-JP" altLang="en-US" sz="800" b="1" dirty="0">
                      <a:latin typeface="Helvetica"/>
                      <a:cs typeface="Helvetica"/>
                    </a:endParaRPr>
                  </a:p>
                </p:txBody>
              </p:sp>
              <p:sp>
                <p:nvSpPr>
                  <p:cNvPr id="243" name="テキスト ボックス 242">
                    <a:extLst>
                      <a:ext uri="{FF2B5EF4-FFF2-40B4-BE49-F238E27FC236}">
                        <a16:creationId xmlns:a16="http://schemas.microsoft.com/office/drawing/2014/main" id="{F26CDC71-0C2C-DBD0-A104-560805F21D58}"/>
                      </a:ext>
                    </a:extLst>
                  </p:cNvPr>
                  <p:cNvSpPr txBox="1"/>
                  <p:nvPr/>
                </p:nvSpPr>
                <p:spPr>
                  <a:xfrm flipH="1">
                    <a:off x="5232841" y="1581439"/>
                    <a:ext cx="221872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ja-JP" sz="800" b="1" dirty="0">
                        <a:latin typeface="Helvetica"/>
                        <a:cs typeface="Helvetica"/>
                      </a:rPr>
                      <a:t>-</a:t>
                    </a:r>
                    <a:endParaRPr lang="ja-JP" altLang="en-US" sz="800" b="1" dirty="0">
                      <a:latin typeface="Helvetica"/>
                      <a:cs typeface="Helvetica"/>
                    </a:endParaRPr>
                  </a:p>
                </p:txBody>
              </p:sp>
            </p:grpSp>
            <p:cxnSp>
              <p:nvCxnSpPr>
                <p:cNvPr id="241" name="直線コネクタ 240">
                  <a:extLst>
                    <a:ext uri="{FF2B5EF4-FFF2-40B4-BE49-F238E27FC236}">
                      <a16:creationId xmlns:a16="http://schemas.microsoft.com/office/drawing/2014/main" id="{FA1C3721-B793-1733-0D57-4D4F8279475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061407" y="2020639"/>
                  <a:ext cx="184291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33" name="グループ化 232">
                <a:extLst>
                  <a:ext uri="{FF2B5EF4-FFF2-40B4-BE49-F238E27FC236}">
                    <a16:creationId xmlns:a16="http://schemas.microsoft.com/office/drawing/2014/main" id="{68914DD9-DECA-EBAF-6797-85C3AD64B219}"/>
                  </a:ext>
                </a:extLst>
              </p:cNvPr>
              <p:cNvGrpSpPr/>
              <p:nvPr/>
            </p:nvGrpSpPr>
            <p:grpSpPr>
              <a:xfrm>
                <a:off x="3881133" y="1861104"/>
                <a:ext cx="348411" cy="323347"/>
                <a:chOff x="1979347" y="1865292"/>
                <a:chExt cx="348411" cy="323347"/>
              </a:xfrm>
            </p:grpSpPr>
            <p:sp>
              <p:nvSpPr>
                <p:cNvPr id="234" name="テキスト ボックス 233">
                  <a:extLst>
                    <a:ext uri="{FF2B5EF4-FFF2-40B4-BE49-F238E27FC236}">
                      <a16:creationId xmlns:a16="http://schemas.microsoft.com/office/drawing/2014/main" id="{84EDDCB4-45DF-41BA-6065-9BC2A71CD9FD}"/>
                    </a:ext>
                  </a:extLst>
                </p:cNvPr>
                <p:cNvSpPr txBox="1"/>
                <p:nvPr/>
              </p:nvSpPr>
              <p:spPr>
                <a:xfrm>
                  <a:off x="2015992" y="1973195"/>
                  <a:ext cx="27512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ja-JP" sz="800" b="1" dirty="0">
                      <a:latin typeface="Helvetica"/>
                      <a:cs typeface="Helvetica"/>
                    </a:rPr>
                    <a:t>1 </a:t>
                  </a:r>
                  <a:endParaRPr lang="ja-JP" altLang="en-US" sz="800" b="1" dirty="0">
                    <a:latin typeface="Helvetica"/>
                    <a:cs typeface="Helvetica"/>
                  </a:endParaRPr>
                </a:p>
              </p:txBody>
            </p:sp>
            <p:grpSp>
              <p:nvGrpSpPr>
                <p:cNvPr id="235" name="グループ化 234">
                  <a:extLst>
                    <a:ext uri="{FF2B5EF4-FFF2-40B4-BE49-F238E27FC236}">
                      <a16:creationId xmlns:a16="http://schemas.microsoft.com/office/drawing/2014/main" id="{344D2E51-7739-6BC4-FEA9-171913A3DE7F}"/>
                    </a:ext>
                  </a:extLst>
                </p:cNvPr>
                <p:cNvGrpSpPr/>
                <p:nvPr/>
              </p:nvGrpSpPr>
              <p:grpSpPr>
                <a:xfrm>
                  <a:off x="1979347" y="1865292"/>
                  <a:ext cx="348411" cy="215445"/>
                  <a:chOff x="5232841" y="1581438"/>
                  <a:chExt cx="348411" cy="215445"/>
                </a:xfrm>
              </p:grpSpPr>
              <p:sp>
                <p:nvSpPr>
                  <p:cNvPr id="237" name="テキスト ボックス 236">
                    <a:extLst>
                      <a:ext uri="{FF2B5EF4-FFF2-40B4-BE49-F238E27FC236}">
                        <a16:creationId xmlns:a16="http://schemas.microsoft.com/office/drawing/2014/main" id="{03021EFF-1B16-B1F3-25CC-865E135873A0}"/>
                      </a:ext>
                    </a:extLst>
                  </p:cNvPr>
                  <p:cNvSpPr txBox="1"/>
                  <p:nvPr/>
                </p:nvSpPr>
                <p:spPr>
                  <a:xfrm>
                    <a:off x="5337274" y="1581438"/>
                    <a:ext cx="243978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altLang="ja-JP" sz="800" b="1" dirty="0">
                        <a:latin typeface="Helvetica"/>
                        <a:cs typeface="Helvetica"/>
                      </a:rPr>
                      <a:t>+</a:t>
                    </a:r>
                    <a:endParaRPr lang="ja-JP" altLang="en-US" sz="800" b="1" dirty="0">
                      <a:latin typeface="Helvetica"/>
                      <a:cs typeface="Helvetica"/>
                    </a:endParaRPr>
                  </a:p>
                </p:txBody>
              </p:sp>
              <p:sp>
                <p:nvSpPr>
                  <p:cNvPr id="238" name="テキスト ボックス 237">
                    <a:extLst>
                      <a:ext uri="{FF2B5EF4-FFF2-40B4-BE49-F238E27FC236}">
                        <a16:creationId xmlns:a16="http://schemas.microsoft.com/office/drawing/2014/main" id="{BAF96274-8901-3D77-EC69-FE887C043A3D}"/>
                      </a:ext>
                    </a:extLst>
                  </p:cNvPr>
                  <p:cNvSpPr txBox="1"/>
                  <p:nvPr/>
                </p:nvSpPr>
                <p:spPr>
                  <a:xfrm flipH="1">
                    <a:off x="5232841" y="1581439"/>
                    <a:ext cx="221872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ja-JP" sz="800" b="1" dirty="0">
                        <a:latin typeface="Helvetica"/>
                        <a:cs typeface="Helvetica"/>
                      </a:rPr>
                      <a:t>-</a:t>
                    </a:r>
                    <a:endParaRPr lang="ja-JP" altLang="en-US" sz="800" b="1" dirty="0">
                      <a:latin typeface="Helvetica"/>
                      <a:cs typeface="Helvetica"/>
                    </a:endParaRPr>
                  </a:p>
                </p:txBody>
              </p:sp>
            </p:grpSp>
            <p:cxnSp>
              <p:nvCxnSpPr>
                <p:cNvPr id="236" name="直線コネクタ 235">
                  <a:extLst>
                    <a:ext uri="{FF2B5EF4-FFF2-40B4-BE49-F238E27FC236}">
                      <a16:creationId xmlns:a16="http://schemas.microsoft.com/office/drawing/2014/main" id="{D4A174D3-921B-BA77-D907-FF204FE1C67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061407" y="2020639"/>
                  <a:ext cx="184291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60" name="グループ化 259">
                <a:extLst>
                  <a:ext uri="{FF2B5EF4-FFF2-40B4-BE49-F238E27FC236}">
                    <a16:creationId xmlns:a16="http://schemas.microsoft.com/office/drawing/2014/main" id="{C68A1FD5-C36B-76C3-55EF-ABC114E08232}"/>
                  </a:ext>
                </a:extLst>
              </p:cNvPr>
              <p:cNvGrpSpPr/>
              <p:nvPr/>
            </p:nvGrpSpPr>
            <p:grpSpPr>
              <a:xfrm>
                <a:off x="3895689" y="776613"/>
                <a:ext cx="396263" cy="307777"/>
                <a:chOff x="10792191" y="3081500"/>
                <a:chExt cx="529043" cy="307777"/>
              </a:xfrm>
            </p:grpSpPr>
            <p:cxnSp>
              <p:nvCxnSpPr>
                <p:cNvPr id="261" name="直線コネクタ 260">
                  <a:extLst>
                    <a:ext uri="{FF2B5EF4-FFF2-40B4-BE49-F238E27FC236}">
                      <a16:creationId xmlns:a16="http://schemas.microsoft.com/office/drawing/2014/main" id="{76DEF090-A942-36A5-4B3F-554E1A08CAC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944210" y="3239145"/>
                  <a:ext cx="225004" cy="0"/>
                </a:xfrm>
                <a:prstGeom prst="line">
                  <a:avLst/>
                </a:prstGeom>
                <a:ln w="12700">
                  <a:solidFill>
                    <a:schemeClr val="bg2">
                      <a:lumMod val="1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62" name="テキスト ボックス 261">
                  <a:extLst>
                    <a:ext uri="{FF2B5EF4-FFF2-40B4-BE49-F238E27FC236}">
                      <a16:creationId xmlns:a16="http://schemas.microsoft.com/office/drawing/2014/main" id="{A42CD4B9-47C3-F642-1A0C-4CCDE690FFF1}"/>
                    </a:ext>
                  </a:extLst>
                </p:cNvPr>
                <p:cNvSpPr txBox="1"/>
                <p:nvPr/>
              </p:nvSpPr>
              <p:spPr>
                <a:xfrm>
                  <a:off x="10792191" y="3081500"/>
                  <a:ext cx="529043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kumimoji="1" lang="en-US" altLang="ja-JP" sz="1400" dirty="0">
                      <a:latin typeface="Helvetica" pitchFamily="2" charset="0"/>
                    </a:rPr>
                    <a:t>***</a:t>
                  </a:r>
                  <a:endParaRPr kumimoji="1" lang="ja-JP" altLang="en-US" sz="1400">
                    <a:latin typeface="Helvetica" pitchFamily="2" charset="0"/>
                  </a:endParaRPr>
                </a:p>
              </p:txBody>
            </p:sp>
          </p:grpSp>
          <p:grpSp>
            <p:nvGrpSpPr>
              <p:cNvPr id="263" name="グループ化 262">
                <a:extLst>
                  <a:ext uri="{FF2B5EF4-FFF2-40B4-BE49-F238E27FC236}">
                    <a16:creationId xmlns:a16="http://schemas.microsoft.com/office/drawing/2014/main" id="{7D859AD4-29B9-EF6D-D8EE-0996E9F97F1F}"/>
                  </a:ext>
                </a:extLst>
              </p:cNvPr>
              <p:cNvGrpSpPr/>
              <p:nvPr/>
            </p:nvGrpSpPr>
            <p:grpSpPr>
              <a:xfrm>
                <a:off x="4206459" y="776613"/>
                <a:ext cx="396263" cy="307777"/>
                <a:chOff x="10792191" y="3081500"/>
                <a:chExt cx="529043" cy="307777"/>
              </a:xfrm>
            </p:grpSpPr>
            <p:cxnSp>
              <p:nvCxnSpPr>
                <p:cNvPr id="264" name="直線コネクタ 263">
                  <a:extLst>
                    <a:ext uri="{FF2B5EF4-FFF2-40B4-BE49-F238E27FC236}">
                      <a16:creationId xmlns:a16="http://schemas.microsoft.com/office/drawing/2014/main" id="{3DDC739D-C44C-B51D-8D15-ADFFE162A6C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944210" y="3239145"/>
                  <a:ext cx="225004" cy="0"/>
                </a:xfrm>
                <a:prstGeom prst="line">
                  <a:avLst/>
                </a:prstGeom>
                <a:ln w="12700">
                  <a:solidFill>
                    <a:schemeClr val="bg2">
                      <a:lumMod val="1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65" name="テキスト ボックス 264">
                  <a:extLst>
                    <a:ext uri="{FF2B5EF4-FFF2-40B4-BE49-F238E27FC236}">
                      <a16:creationId xmlns:a16="http://schemas.microsoft.com/office/drawing/2014/main" id="{662E3C82-C248-90CF-9663-FFE987AE03EB}"/>
                    </a:ext>
                  </a:extLst>
                </p:cNvPr>
                <p:cNvSpPr txBox="1"/>
                <p:nvPr/>
              </p:nvSpPr>
              <p:spPr>
                <a:xfrm>
                  <a:off x="10792191" y="3081500"/>
                  <a:ext cx="529043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kumimoji="1" lang="en-US" altLang="ja-JP" sz="1400" dirty="0">
                      <a:latin typeface="Helvetica" pitchFamily="2" charset="0"/>
                    </a:rPr>
                    <a:t>***</a:t>
                  </a:r>
                  <a:endParaRPr kumimoji="1" lang="ja-JP" altLang="en-US" sz="1400">
                    <a:latin typeface="Helvetica" pitchFamily="2" charset="0"/>
                  </a:endParaRPr>
                </a:p>
              </p:txBody>
            </p:sp>
          </p:grpSp>
        </p:grpSp>
      </p:grpSp>
      <p:grpSp>
        <p:nvGrpSpPr>
          <p:cNvPr id="1258" name="グループ化 1257">
            <a:extLst>
              <a:ext uri="{FF2B5EF4-FFF2-40B4-BE49-F238E27FC236}">
                <a16:creationId xmlns:a16="http://schemas.microsoft.com/office/drawing/2014/main" id="{AC0A43F4-524F-05D7-4F3F-374232DDC586}"/>
              </a:ext>
            </a:extLst>
          </p:cNvPr>
          <p:cNvGrpSpPr/>
          <p:nvPr/>
        </p:nvGrpSpPr>
        <p:grpSpPr>
          <a:xfrm>
            <a:off x="4809579" y="132297"/>
            <a:ext cx="1567130" cy="1845892"/>
            <a:chOff x="4972869" y="574141"/>
            <a:chExt cx="1567130" cy="1845892"/>
          </a:xfrm>
        </p:grpSpPr>
        <p:graphicFrame>
          <p:nvGraphicFramePr>
            <p:cNvPr id="8" name="グラフ 7">
              <a:extLst>
                <a:ext uri="{FF2B5EF4-FFF2-40B4-BE49-F238E27FC236}">
                  <a16:creationId xmlns:a16="http://schemas.microsoft.com/office/drawing/2014/main" id="{A2069AD5-EC51-260B-1AEB-28EDCBB9F128}"/>
                </a:ext>
              </a:extLst>
            </p:cNvPr>
            <p:cNvGraphicFramePr>
              <a:graphicFrameLocks/>
            </p:cNvGraphicFramePr>
            <p:nvPr/>
          </p:nvGraphicFramePr>
          <p:xfrm>
            <a:off x="5223704" y="574141"/>
            <a:ext cx="1158450" cy="172242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  <p:grpSp>
          <p:nvGrpSpPr>
            <p:cNvPr id="305" name="グループ化 304">
              <a:extLst>
                <a:ext uri="{FF2B5EF4-FFF2-40B4-BE49-F238E27FC236}">
                  <a16:creationId xmlns:a16="http://schemas.microsoft.com/office/drawing/2014/main" id="{B933498B-9D08-9DE7-B7A8-F1C0547000E1}"/>
                </a:ext>
              </a:extLst>
            </p:cNvPr>
            <p:cNvGrpSpPr/>
            <p:nvPr/>
          </p:nvGrpSpPr>
          <p:grpSpPr>
            <a:xfrm>
              <a:off x="4972869" y="1012195"/>
              <a:ext cx="1567130" cy="1407838"/>
              <a:chOff x="3549794" y="776613"/>
              <a:chExt cx="1567130" cy="1407838"/>
            </a:xfrm>
          </p:grpSpPr>
          <p:sp>
            <p:nvSpPr>
              <p:cNvPr id="306" name="テキスト ボックス 305">
                <a:extLst>
                  <a:ext uri="{FF2B5EF4-FFF2-40B4-BE49-F238E27FC236}">
                    <a16:creationId xmlns:a16="http://schemas.microsoft.com/office/drawing/2014/main" id="{B444FC46-9DB8-13A1-914D-CACB882F29B0}"/>
                  </a:ext>
                </a:extLst>
              </p:cNvPr>
              <p:cNvSpPr txBox="1"/>
              <p:nvPr/>
            </p:nvSpPr>
            <p:spPr>
              <a:xfrm>
                <a:off x="4747912" y="1968826"/>
                <a:ext cx="369012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600" b="1" dirty="0">
                    <a:latin typeface="Helvetica"/>
                    <a:cs typeface="Helvetica"/>
                  </a:rPr>
                  <a:t>(day)</a:t>
                </a:r>
                <a:endParaRPr lang="ja-JP" altLang="en-US" sz="600" b="1" dirty="0">
                  <a:latin typeface="Helvetica"/>
                  <a:cs typeface="Helvetica"/>
                </a:endParaRPr>
              </a:p>
            </p:txBody>
          </p:sp>
          <p:grpSp>
            <p:nvGrpSpPr>
              <p:cNvPr id="307" name="グループ化 306">
                <a:extLst>
                  <a:ext uri="{FF2B5EF4-FFF2-40B4-BE49-F238E27FC236}">
                    <a16:creationId xmlns:a16="http://schemas.microsoft.com/office/drawing/2014/main" id="{43D012E5-3B79-57F8-C063-2D18239616F0}"/>
                  </a:ext>
                </a:extLst>
              </p:cNvPr>
              <p:cNvGrpSpPr/>
              <p:nvPr/>
            </p:nvGrpSpPr>
            <p:grpSpPr>
              <a:xfrm>
                <a:off x="3938372" y="839677"/>
                <a:ext cx="898984" cy="1092521"/>
                <a:chOff x="1375218" y="843865"/>
                <a:chExt cx="898984" cy="1092521"/>
              </a:xfrm>
            </p:grpSpPr>
            <p:cxnSp>
              <p:nvCxnSpPr>
                <p:cNvPr id="339" name="直線コネクタ 338">
                  <a:extLst>
                    <a:ext uri="{FF2B5EF4-FFF2-40B4-BE49-F238E27FC236}">
                      <a16:creationId xmlns:a16="http://schemas.microsoft.com/office/drawing/2014/main" id="{CDAB9313-B494-B4A6-659F-29C7852E64A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375218" y="1931422"/>
                  <a:ext cx="898984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0" name="直線コネクタ 339">
                  <a:extLst>
                    <a:ext uri="{FF2B5EF4-FFF2-40B4-BE49-F238E27FC236}">
                      <a16:creationId xmlns:a16="http://schemas.microsoft.com/office/drawing/2014/main" id="{AE16B557-121F-E590-4B87-A3445CBAB94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375218" y="843865"/>
                  <a:ext cx="0" cy="1092521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08" name="テキスト ボックス 307">
                <a:extLst>
                  <a:ext uri="{FF2B5EF4-FFF2-40B4-BE49-F238E27FC236}">
                    <a16:creationId xmlns:a16="http://schemas.microsoft.com/office/drawing/2014/main" id="{A559B415-F05F-2E6B-1733-ABD94E3F433A}"/>
                  </a:ext>
                </a:extLst>
              </p:cNvPr>
              <p:cNvSpPr txBox="1"/>
              <p:nvPr/>
            </p:nvSpPr>
            <p:spPr>
              <a:xfrm rot="16200000">
                <a:off x="3168166" y="1310401"/>
                <a:ext cx="103265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800" b="1" dirty="0">
                    <a:latin typeface="Helvetica" pitchFamily="2" charset="0"/>
                  </a:rPr>
                  <a:t>Relative Intensity</a:t>
                </a:r>
                <a:endParaRPr kumimoji="1" lang="ja-JP" altLang="en-US" sz="800" b="1">
                  <a:latin typeface="Helvetica" pitchFamily="2" charset="0"/>
                </a:endParaRPr>
              </a:p>
            </p:txBody>
          </p:sp>
          <p:sp>
            <p:nvSpPr>
              <p:cNvPr id="309" name="テキスト ボックス 308">
                <a:extLst>
                  <a:ext uri="{FF2B5EF4-FFF2-40B4-BE49-F238E27FC236}">
                    <a16:creationId xmlns:a16="http://schemas.microsoft.com/office/drawing/2014/main" id="{1498A1B1-A3EC-4E25-B9A4-2FCDE69EC827}"/>
                  </a:ext>
                </a:extLst>
              </p:cNvPr>
              <p:cNvSpPr txBox="1"/>
              <p:nvPr/>
            </p:nvSpPr>
            <p:spPr>
              <a:xfrm>
                <a:off x="3549794" y="1878727"/>
                <a:ext cx="468398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600" b="1" dirty="0" err="1">
                    <a:latin typeface="Helvetica"/>
                    <a:cs typeface="Helvetica"/>
                  </a:rPr>
                  <a:t>Cumate</a:t>
                </a:r>
                <a:endParaRPr lang="ja-JP" altLang="en-US" sz="600" b="1" dirty="0">
                  <a:latin typeface="Helvetica"/>
                  <a:cs typeface="Helvetica"/>
                </a:endParaRPr>
              </a:p>
            </p:txBody>
          </p:sp>
          <p:sp>
            <p:nvSpPr>
              <p:cNvPr id="310" name="テキスト ボックス 309">
                <a:extLst>
                  <a:ext uri="{FF2B5EF4-FFF2-40B4-BE49-F238E27FC236}">
                    <a16:creationId xmlns:a16="http://schemas.microsoft.com/office/drawing/2014/main" id="{33F35B8E-94CA-DF1E-B572-53A614F48CDD}"/>
                  </a:ext>
                </a:extLst>
              </p:cNvPr>
              <p:cNvSpPr txBox="1"/>
              <p:nvPr/>
            </p:nvSpPr>
            <p:spPr>
              <a:xfrm>
                <a:off x="3772610" y="848240"/>
                <a:ext cx="24237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altLang="ja-JP" sz="800" b="1" dirty="0">
                    <a:latin typeface="Helvetica" pitchFamily="2" charset="0"/>
                  </a:rPr>
                  <a:t>1</a:t>
                </a:r>
                <a:endParaRPr kumimoji="1" lang="ja-JP" altLang="en-US" sz="800" b="1">
                  <a:latin typeface="Helvetica" pitchFamily="2" charset="0"/>
                </a:endParaRPr>
              </a:p>
            </p:txBody>
          </p:sp>
          <p:sp>
            <p:nvSpPr>
              <p:cNvPr id="311" name="テキスト ボックス 310">
                <a:extLst>
                  <a:ext uri="{FF2B5EF4-FFF2-40B4-BE49-F238E27FC236}">
                    <a16:creationId xmlns:a16="http://schemas.microsoft.com/office/drawing/2014/main" id="{7B23B13C-ADA0-7CBE-2CA0-6A696093D9E7}"/>
                  </a:ext>
                </a:extLst>
              </p:cNvPr>
              <p:cNvSpPr txBox="1"/>
              <p:nvPr/>
            </p:nvSpPr>
            <p:spPr>
              <a:xfrm>
                <a:off x="3686047" y="1331877"/>
                <a:ext cx="328937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kumimoji="1" lang="en-US" altLang="ja-JP" sz="800" b="1" dirty="0">
                    <a:latin typeface="Helvetica" pitchFamily="2" charset="0"/>
                  </a:rPr>
                  <a:t>0.5</a:t>
                </a:r>
                <a:endParaRPr kumimoji="1" lang="ja-JP" altLang="en-US" sz="800" b="1">
                  <a:latin typeface="Helvetica" pitchFamily="2" charset="0"/>
                </a:endParaRPr>
              </a:p>
            </p:txBody>
          </p:sp>
          <p:grpSp>
            <p:nvGrpSpPr>
              <p:cNvPr id="312" name="グループ化 311">
                <a:extLst>
                  <a:ext uri="{FF2B5EF4-FFF2-40B4-BE49-F238E27FC236}">
                    <a16:creationId xmlns:a16="http://schemas.microsoft.com/office/drawing/2014/main" id="{7EA6C45C-AFCA-9C21-24F1-DE5C04ABD127}"/>
                  </a:ext>
                </a:extLst>
              </p:cNvPr>
              <p:cNvGrpSpPr/>
              <p:nvPr/>
            </p:nvGrpSpPr>
            <p:grpSpPr>
              <a:xfrm>
                <a:off x="4517236" y="776613"/>
                <a:ext cx="396263" cy="307777"/>
                <a:chOff x="4517236" y="776613"/>
                <a:chExt cx="396263" cy="307777"/>
              </a:xfrm>
            </p:grpSpPr>
            <p:cxnSp>
              <p:nvCxnSpPr>
                <p:cNvPr id="337" name="直線コネクタ 336">
                  <a:extLst>
                    <a:ext uri="{FF2B5EF4-FFF2-40B4-BE49-F238E27FC236}">
                      <a16:creationId xmlns:a16="http://schemas.microsoft.com/office/drawing/2014/main" id="{3E243718-8C8D-F2FA-9801-A206EA428E8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631101" y="934258"/>
                  <a:ext cx="168532" cy="0"/>
                </a:xfrm>
                <a:prstGeom prst="line">
                  <a:avLst/>
                </a:prstGeom>
                <a:ln w="12700">
                  <a:solidFill>
                    <a:schemeClr val="bg2">
                      <a:lumMod val="1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38" name="テキスト ボックス 337">
                  <a:extLst>
                    <a:ext uri="{FF2B5EF4-FFF2-40B4-BE49-F238E27FC236}">
                      <a16:creationId xmlns:a16="http://schemas.microsoft.com/office/drawing/2014/main" id="{B80B29A8-3EAB-001C-3EC7-D6C87E22A6EE}"/>
                    </a:ext>
                  </a:extLst>
                </p:cNvPr>
                <p:cNvSpPr txBox="1"/>
                <p:nvPr/>
              </p:nvSpPr>
              <p:spPr>
                <a:xfrm>
                  <a:off x="4517236" y="776613"/>
                  <a:ext cx="396263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kumimoji="1" lang="en-US" altLang="ja-JP" sz="1400" dirty="0">
                      <a:latin typeface="Helvetica" pitchFamily="2" charset="0"/>
                    </a:rPr>
                    <a:t>***</a:t>
                  </a:r>
                  <a:endParaRPr kumimoji="1" lang="ja-JP" altLang="en-US" sz="1400">
                    <a:latin typeface="Helvetica" pitchFamily="2" charset="0"/>
                  </a:endParaRPr>
                </a:p>
              </p:txBody>
            </p:sp>
          </p:grpSp>
          <p:grpSp>
            <p:nvGrpSpPr>
              <p:cNvPr id="313" name="グループ化 312">
                <a:extLst>
                  <a:ext uri="{FF2B5EF4-FFF2-40B4-BE49-F238E27FC236}">
                    <a16:creationId xmlns:a16="http://schemas.microsoft.com/office/drawing/2014/main" id="{1337C38F-6797-EF26-D775-30419DDB0776}"/>
                  </a:ext>
                </a:extLst>
              </p:cNvPr>
              <p:cNvGrpSpPr/>
              <p:nvPr/>
            </p:nvGrpSpPr>
            <p:grpSpPr>
              <a:xfrm>
                <a:off x="4542501" y="1861104"/>
                <a:ext cx="348411" cy="323347"/>
                <a:chOff x="1979347" y="1865292"/>
                <a:chExt cx="348411" cy="323347"/>
              </a:xfrm>
            </p:grpSpPr>
            <p:sp>
              <p:nvSpPr>
                <p:cNvPr id="332" name="テキスト ボックス 331">
                  <a:extLst>
                    <a:ext uri="{FF2B5EF4-FFF2-40B4-BE49-F238E27FC236}">
                      <a16:creationId xmlns:a16="http://schemas.microsoft.com/office/drawing/2014/main" id="{3B84F3FD-FCBC-DFDB-0B01-D61AE158AA32}"/>
                    </a:ext>
                  </a:extLst>
                </p:cNvPr>
                <p:cNvSpPr txBox="1"/>
                <p:nvPr/>
              </p:nvSpPr>
              <p:spPr>
                <a:xfrm>
                  <a:off x="2015992" y="1973195"/>
                  <a:ext cx="27512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ja-JP" sz="800" b="1" dirty="0">
                      <a:latin typeface="Helvetica"/>
                      <a:cs typeface="Helvetica"/>
                    </a:rPr>
                    <a:t>3 </a:t>
                  </a:r>
                  <a:endParaRPr lang="ja-JP" altLang="en-US" sz="800" b="1" dirty="0">
                    <a:latin typeface="Helvetica"/>
                    <a:cs typeface="Helvetica"/>
                  </a:endParaRPr>
                </a:p>
              </p:txBody>
            </p:sp>
            <p:grpSp>
              <p:nvGrpSpPr>
                <p:cNvPr id="333" name="グループ化 332">
                  <a:extLst>
                    <a:ext uri="{FF2B5EF4-FFF2-40B4-BE49-F238E27FC236}">
                      <a16:creationId xmlns:a16="http://schemas.microsoft.com/office/drawing/2014/main" id="{20D084CD-DDED-F98C-D5C6-B128551FD6C4}"/>
                    </a:ext>
                  </a:extLst>
                </p:cNvPr>
                <p:cNvGrpSpPr/>
                <p:nvPr/>
              </p:nvGrpSpPr>
              <p:grpSpPr>
                <a:xfrm>
                  <a:off x="1979347" y="1865292"/>
                  <a:ext cx="348411" cy="215445"/>
                  <a:chOff x="5232841" y="1581438"/>
                  <a:chExt cx="348411" cy="215445"/>
                </a:xfrm>
              </p:grpSpPr>
              <p:sp>
                <p:nvSpPr>
                  <p:cNvPr id="335" name="テキスト ボックス 334">
                    <a:extLst>
                      <a:ext uri="{FF2B5EF4-FFF2-40B4-BE49-F238E27FC236}">
                        <a16:creationId xmlns:a16="http://schemas.microsoft.com/office/drawing/2014/main" id="{247C1454-BA36-B732-1D73-CD9F121DAD32}"/>
                      </a:ext>
                    </a:extLst>
                  </p:cNvPr>
                  <p:cNvSpPr txBox="1"/>
                  <p:nvPr/>
                </p:nvSpPr>
                <p:spPr>
                  <a:xfrm>
                    <a:off x="5337274" y="1581438"/>
                    <a:ext cx="243978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altLang="ja-JP" sz="800" b="1" dirty="0">
                        <a:latin typeface="Helvetica"/>
                        <a:cs typeface="Helvetica"/>
                      </a:rPr>
                      <a:t>+</a:t>
                    </a:r>
                    <a:endParaRPr lang="ja-JP" altLang="en-US" sz="800" b="1" dirty="0">
                      <a:latin typeface="Helvetica"/>
                      <a:cs typeface="Helvetica"/>
                    </a:endParaRPr>
                  </a:p>
                </p:txBody>
              </p:sp>
              <p:sp>
                <p:nvSpPr>
                  <p:cNvPr id="336" name="テキスト ボックス 335">
                    <a:extLst>
                      <a:ext uri="{FF2B5EF4-FFF2-40B4-BE49-F238E27FC236}">
                        <a16:creationId xmlns:a16="http://schemas.microsoft.com/office/drawing/2014/main" id="{3373C927-AD40-5D79-098C-8201649EC4E6}"/>
                      </a:ext>
                    </a:extLst>
                  </p:cNvPr>
                  <p:cNvSpPr txBox="1"/>
                  <p:nvPr/>
                </p:nvSpPr>
                <p:spPr>
                  <a:xfrm flipH="1">
                    <a:off x="5232841" y="1581439"/>
                    <a:ext cx="221872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ja-JP" sz="800" b="1" dirty="0">
                        <a:latin typeface="Helvetica"/>
                        <a:cs typeface="Helvetica"/>
                      </a:rPr>
                      <a:t>-</a:t>
                    </a:r>
                    <a:endParaRPr lang="ja-JP" altLang="en-US" sz="800" b="1" dirty="0">
                      <a:latin typeface="Helvetica"/>
                      <a:cs typeface="Helvetica"/>
                    </a:endParaRPr>
                  </a:p>
                </p:txBody>
              </p:sp>
            </p:grpSp>
            <p:cxnSp>
              <p:nvCxnSpPr>
                <p:cNvPr id="334" name="直線コネクタ 333">
                  <a:extLst>
                    <a:ext uri="{FF2B5EF4-FFF2-40B4-BE49-F238E27FC236}">
                      <a16:creationId xmlns:a16="http://schemas.microsoft.com/office/drawing/2014/main" id="{53799038-3D30-CA94-3219-1CD9E8788AD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061407" y="2020639"/>
                  <a:ext cx="184291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14" name="グループ化 313">
                <a:extLst>
                  <a:ext uri="{FF2B5EF4-FFF2-40B4-BE49-F238E27FC236}">
                    <a16:creationId xmlns:a16="http://schemas.microsoft.com/office/drawing/2014/main" id="{357A1DED-2CFD-E84B-4F48-5F9ABFDB860A}"/>
                  </a:ext>
                </a:extLst>
              </p:cNvPr>
              <p:cNvGrpSpPr/>
              <p:nvPr/>
            </p:nvGrpSpPr>
            <p:grpSpPr>
              <a:xfrm>
                <a:off x="4211817" y="1861104"/>
                <a:ext cx="348411" cy="323347"/>
                <a:chOff x="1979347" y="1865292"/>
                <a:chExt cx="348411" cy="323347"/>
              </a:xfrm>
            </p:grpSpPr>
            <p:sp>
              <p:nvSpPr>
                <p:cNvPr id="327" name="テキスト ボックス 326">
                  <a:extLst>
                    <a:ext uri="{FF2B5EF4-FFF2-40B4-BE49-F238E27FC236}">
                      <a16:creationId xmlns:a16="http://schemas.microsoft.com/office/drawing/2014/main" id="{F79E9D32-2805-E102-D854-3D0C0070DC46}"/>
                    </a:ext>
                  </a:extLst>
                </p:cNvPr>
                <p:cNvSpPr txBox="1"/>
                <p:nvPr/>
              </p:nvSpPr>
              <p:spPr>
                <a:xfrm>
                  <a:off x="2015992" y="1973195"/>
                  <a:ext cx="27512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ja-JP" sz="800" b="1" dirty="0">
                      <a:latin typeface="Helvetica"/>
                      <a:cs typeface="Helvetica"/>
                    </a:rPr>
                    <a:t>2 </a:t>
                  </a:r>
                  <a:endParaRPr lang="ja-JP" altLang="en-US" sz="800" b="1" dirty="0">
                    <a:latin typeface="Helvetica"/>
                    <a:cs typeface="Helvetica"/>
                  </a:endParaRPr>
                </a:p>
              </p:txBody>
            </p:sp>
            <p:grpSp>
              <p:nvGrpSpPr>
                <p:cNvPr id="328" name="グループ化 327">
                  <a:extLst>
                    <a:ext uri="{FF2B5EF4-FFF2-40B4-BE49-F238E27FC236}">
                      <a16:creationId xmlns:a16="http://schemas.microsoft.com/office/drawing/2014/main" id="{F6E99A79-E780-A0A6-E16A-9D8EFE730903}"/>
                    </a:ext>
                  </a:extLst>
                </p:cNvPr>
                <p:cNvGrpSpPr/>
                <p:nvPr/>
              </p:nvGrpSpPr>
              <p:grpSpPr>
                <a:xfrm>
                  <a:off x="1979347" y="1865292"/>
                  <a:ext cx="348411" cy="215445"/>
                  <a:chOff x="5232841" y="1581438"/>
                  <a:chExt cx="348411" cy="215445"/>
                </a:xfrm>
              </p:grpSpPr>
              <p:sp>
                <p:nvSpPr>
                  <p:cNvPr id="330" name="テキスト ボックス 329">
                    <a:extLst>
                      <a:ext uri="{FF2B5EF4-FFF2-40B4-BE49-F238E27FC236}">
                        <a16:creationId xmlns:a16="http://schemas.microsoft.com/office/drawing/2014/main" id="{A44B4563-89C5-112B-9CC4-0A24479B6D25}"/>
                      </a:ext>
                    </a:extLst>
                  </p:cNvPr>
                  <p:cNvSpPr txBox="1"/>
                  <p:nvPr/>
                </p:nvSpPr>
                <p:spPr>
                  <a:xfrm>
                    <a:off x="5337274" y="1581438"/>
                    <a:ext cx="243978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altLang="ja-JP" sz="800" b="1" dirty="0">
                        <a:latin typeface="Helvetica"/>
                        <a:cs typeface="Helvetica"/>
                      </a:rPr>
                      <a:t>+</a:t>
                    </a:r>
                    <a:endParaRPr lang="ja-JP" altLang="en-US" sz="800" b="1" dirty="0">
                      <a:latin typeface="Helvetica"/>
                      <a:cs typeface="Helvetica"/>
                    </a:endParaRPr>
                  </a:p>
                </p:txBody>
              </p:sp>
              <p:sp>
                <p:nvSpPr>
                  <p:cNvPr id="331" name="テキスト ボックス 330">
                    <a:extLst>
                      <a:ext uri="{FF2B5EF4-FFF2-40B4-BE49-F238E27FC236}">
                        <a16:creationId xmlns:a16="http://schemas.microsoft.com/office/drawing/2014/main" id="{EDDEDE34-1C59-464A-F980-4C170C671F7F}"/>
                      </a:ext>
                    </a:extLst>
                  </p:cNvPr>
                  <p:cNvSpPr txBox="1"/>
                  <p:nvPr/>
                </p:nvSpPr>
                <p:spPr>
                  <a:xfrm flipH="1">
                    <a:off x="5232841" y="1581439"/>
                    <a:ext cx="221872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ja-JP" sz="800" b="1" dirty="0">
                        <a:latin typeface="Helvetica"/>
                        <a:cs typeface="Helvetica"/>
                      </a:rPr>
                      <a:t>-</a:t>
                    </a:r>
                    <a:endParaRPr lang="ja-JP" altLang="en-US" sz="800" b="1" dirty="0">
                      <a:latin typeface="Helvetica"/>
                      <a:cs typeface="Helvetica"/>
                    </a:endParaRPr>
                  </a:p>
                </p:txBody>
              </p:sp>
            </p:grpSp>
            <p:cxnSp>
              <p:nvCxnSpPr>
                <p:cNvPr id="329" name="直線コネクタ 328">
                  <a:extLst>
                    <a:ext uri="{FF2B5EF4-FFF2-40B4-BE49-F238E27FC236}">
                      <a16:creationId xmlns:a16="http://schemas.microsoft.com/office/drawing/2014/main" id="{BAEE41DF-DE00-BBC8-A2E3-8111823CA6C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061407" y="2020639"/>
                  <a:ext cx="184291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15" name="グループ化 314">
                <a:extLst>
                  <a:ext uri="{FF2B5EF4-FFF2-40B4-BE49-F238E27FC236}">
                    <a16:creationId xmlns:a16="http://schemas.microsoft.com/office/drawing/2014/main" id="{1554A16C-38E4-09D0-CA58-5B4744E49FA4}"/>
                  </a:ext>
                </a:extLst>
              </p:cNvPr>
              <p:cNvGrpSpPr/>
              <p:nvPr/>
            </p:nvGrpSpPr>
            <p:grpSpPr>
              <a:xfrm>
                <a:off x="3881133" y="1861104"/>
                <a:ext cx="348411" cy="323347"/>
                <a:chOff x="1979347" y="1865292"/>
                <a:chExt cx="348411" cy="323347"/>
              </a:xfrm>
            </p:grpSpPr>
            <p:sp>
              <p:nvSpPr>
                <p:cNvPr id="322" name="テキスト ボックス 321">
                  <a:extLst>
                    <a:ext uri="{FF2B5EF4-FFF2-40B4-BE49-F238E27FC236}">
                      <a16:creationId xmlns:a16="http://schemas.microsoft.com/office/drawing/2014/main" id="{5E9B4FDD-395A-AC0E-448C-8FE3894041C0}"/>
                    </a:ext>
                  </a:extLst>
                </p:cNvPr>
                <p:cNvSpPr txBox="1"/>
                <p:nvPr/>
              </p:nvSpPr>
              <p:spPr>
                <a:xfrm>
                  <a:off x="2015992" y="1973195"/>
                  <a:ext cx="27512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ja-JP" sz="800" b="1" dirty="0">
                      <a:latin typeface="Helvetica"/>
                      <a:cs typeface="Helvetica"/>
                    </a:rPr>
                    <a:t>1 </a:t>
                  </a:r>
                  <a:endParaRPr lang="ja-JP" altLang="en-US" sz="800" b="1" dirty="0">
                    <a:latin typeface="Helvetica"/>
                    <a:cs typeface="Helvetica"/>
                  </a:endParaRPr>
                </a:p>
              </p:txBody>
            </p:sp>
            <p:grpSp>
              <p:nvGrpSpPr>
                <p:cNvPr id="323" name="グループ化 322">
                  <a:extLst>
                    <a:ext uri="{FF2B5EF4-FFF2-40B4-BE49-F238E27FC236}">
                      <a16:creationId xmlns:a16="http://schemas.microsoft.com/office/drawing/2014/main" id="{5575550D-377E-15BA-84EE-00D9F4B5EC71}"/>
                    </a:ext>
                  </a:extLst>
                </p:cNvPr>
                <p:cNvGrpSpPr/>
                <p:nvPr/>
              </p:nvGrpSpPr>
              <p:grpSpPr>
                <a:xfrm>
                  <a:off x="1979347" y="1865292"/>
                  <a:ext cx="348411" cy="215445"/>
                  <a:chOff x="5232841" y="1581438"/>
                  <a:chExt cx="348411" cy="215445"/>
                </a:xfrm>
              </p:grpSpPr>
              <p:sp>
                <p:nvSpPr>
                  <p:cNvPr id="325" name="テキスト ボックス 324">
                    <a:extLst>
                      <a:ext uri="{FF2B5EF4-FFF2-40B4-BE49-F238E27FC236}">
                        <a16:creationId xmlns:a16="http://schemas.microsoft.com/office/drawing/2014/main" id="{E4DB94BE-8088-79CD-9F36-4169CD56111D}"/>
                      </a:ext>
                    </a:extLst>
                  </p:cNvPr>
                  <p:cNvSpPr txBox="1"/>
                  <p:nvPr/>
                </p:nvSpPr>
                <p:spPr>
                  <a:xfrm>
                    <a:off x="5337274" y="1581438"/>
                    <a:ext cx="243978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altLang="ja-JP" sz="800" b="1" dirty="0">
                        <a:latin typeface="Helvetica"/>
                        <a:cs typeface="Helvetica"/>
                      </a:rPr>
                      <a:t>+</a:t>
                    </a:r>
                    <a:endParaRPr lang="ja-JP" altLang="en-US" sz="800" b="1" dirty="0">
                      <a:latin typeface="Helvetica"/>
                      <a:cs typeface="Helvetica"/>
                    </a:endParaRPr>
                  </a:p>
                </p:txBody>
              </p:sp>
              <p:sp>
                <p:nvSpPr>
                  <p:cNvPr id="326" name="テキスト ボックス 325">
                    <a:extLst>
                      <a:ext uri="{FF2B5EF4-FFF2-40B4-BE49-F238E27FC236}">
                        <a16:creationId xmlns:a16="http://schemas.microsoft.com/office/drawing/2014/main" id="{34CD8E1F-1DFC-0319-580D-E268AEABC6E1}"/>
                      </a:ext>
                    </a:extLst>
                  </p:cNvPr>
                  <p:cNvSpPr txBox="1"/>
                  <p:nvPr/>
                </p:nvSpPr>
                <p:spPr>
                  <a:xfrm flipH="1">
                    <a:off x="5232841" y="1581439"/>
                    <a:ext cx="221872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ja-JP" sz="800" b="1" dirty="0">
                        <a:latin typeface="Helvetica"/>
                        <a:cs typeface="Helvetica"/>
                      </a:rPr>
                      <a:t>-</a:t>
                    </a:r>
                    <a:endParaRPr lang="ja-JP" altLang="en-US" sz="800" b="1" dirty="0">
                      <a:latin typeface="Helvetica"/>
                      <a:cs typeface="Helvetica"/>
                    </a:endParaRPr>
                  </a:p>
                </p:txBody>
              </p:sp>
            </p:grpSp>
            <p:cxnSp>
              <p:nvCxnSpPr>
                <p:cNvPr id="324" name="直線コネクタ 323">
                  <a:extLst>
                    <a:ext uri="{FF2B5EF4-FFF2-40B4-BE49-F238E27FC236}">
                      <a16:creationId xmlns:a16="http://schemas.microsoft.com/office/drawing/2014/main" id="{6494F296-CF67-4F77-5088-0100F7C861E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061407" y="2020639"/>
                  <a:ext cx="184291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16" name="グループ化 315">
                <a:extLst>
                  <a:ext uri="{FF2B5EF4-FFF2-40B4-BE49-F238E27FC236}">
                    <a16:creationId xmlns:a16="http://schemas.microsoft.com/office/drawing/2014/main" id="{9EE9BDC4-71A7-CB08-6841-3418B3816C16}"/>
                  </a:ext>
                </a:extLst>
              </p:cNvPr>
              <p:cNvGrpSpPr/>
              <p:nvPr/>
            </p:nvGrpSpPr>
            <p:grpSpPr>
              <a:xfrm>
                <a:off x="3966226" y="776613"/>
                <a:ext cx="255199" cy="307777"/>
                <a:chOff x="10886357" y="3081500"/>
                <a:chExt cx="340711" cy="307777"/>
              </a:xfrm>
            </p:grpSpPr>
            <p:cxnSp>
              <p:nvCxnSpPr>
                <p:cNvPr id="320" name="直線コネクタ 319">
                  <a:extLst>
                    <a:ext uri="{FF2B5EF4-FFF2-40B4-BE49-F238E27FC236}">
                      <a16:creationId xmlns:a16="http://schemas.microsoft.com/office/drawing/2014/main" id="{5C8F16C1-7E10-73A4-B7F3-47A752D69F4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944210" y="3239145"/>
                  <a:ext cx="225004" cy="0"/>
                </a:xfrm>
                <a:prstGeom prst="line">
                  <a:avLst/>
                </a:prstGeom>
                <a:ln w="12700">
                  <a:solidFill>
                    <a:schemeClr val="bg2">
                      <a:lumMod val="1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21" name="テキスト ボックス 320">
                  <a:extLst>
                    <a:ext uri="{FF2B5EF4-FFF2-40B4-BE49-F238E27FC236}">
                      <a16:creationId xmlns:a16="http://schemas.microsoft.com/office/drawing/2014/main" id="{94202F46-D206-E68C-B1D7-10D6390AAF5C}"/>
                    </a:ext>
                  </a:extLst>
                </p:cNvPr>
                <p:cNvSpPr txBox="1"/>
                <p:nvPr/>
              </p:nvSpPr>
              <p:spPr>
                <a:xfrm>
                  <a:off x="10886357" y="3081500"/>
                  <a:ext cx="340711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kumimoji="1" lang="en-US" altLang="ja-JP" sz="1400" dirty="0">
                      <a:latin typeface="Helvetica" pitchFamily="2" charset="0"/>
                    </a:rPr>
                    <a:t>*</a:t>
                  </a:r>
                  <a:endParaRPr kumimoji="1" lang="ja-JP" altLang="en-US" sz="1400">
                    <a:latin typeface="Helvetica" pitchFamily="2" charset="0"/>
                  </a:endParaRPr>
                </a:p>
              </p:txBody>
            </p:sp>
          </p:grpSp>
          <p:grpSp>
            <p:nvGrpSpPr>
              <p:cNvPr id="317" name="グループ化 316">
                <a:extLst>
                  <a:ext uri="{FF2B5EF4-FFF2-40B4-BE49-F238E27FC236}">
                    <a16:creationId xmlns:a16="http://schemas.microsoft.com/office/drawing/2014/main" id="{5AFC078F-93B4-C87B-44E7-F71430C0E2A9}"/>
                  </a:ext>
                </a:extLst>
              </p:cNvPr>
              <p:cNvGrpSpPr/>
              <p:nvPr/>
            </p:nvGrpSpPr>
            <p:grpSpPr>
              <a:xfrm>
                <a:off x="4206459" y="776613"/>
                <a:ext cx="396263" cy="307777"/>
                <a:chOff x="10792191" y="3081500"/>
                <a:chExt cx="529043" cy="307777"/>
              </a:xfrm>
            </p:grpSpPr>
            <p:cxnSp>
              <p:nvCxnSpPr>
                <p:cNvPr id="318" name="直線コネクタ 317">
                  <a:extLst>
                    <a:ext uri="{FF2B5EF4-FFF2-40B4-BE49-F238E27FC236}">
                      <a16:creationId xmlns:a16="http://schemas.microsoft.com/office/drawing/2014/main" id="{7C69C1E3-C840-29CB-CB50-00CD6219B86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944210" y="3239145"/>
                  <a:ext cx="225004" cy="0"/>
                </a:xfrm>
                <a:prstGeom prst="line">
                  <a:avLst/>
                </a:prstGeom>
                <a:ln w="12700">
                  <a:solidFill>
                    <a:schemeClr val="bg2">
                      <a:lumMod val="1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19" name="テキスト ボックス 318">
                  <a:extLst>
                    <a:ext uri="{FF2B5EF4-FFF2-40B4-BE49-F238E27FC236}">
                      <a16:creationId xmlns:a16="http://schemas.microsoft.com/office/drawing/2014/main" id="{019A856A-67CE-AA85-2C44-5765A9144A17}"/>
                    </a:ext>
                  </a:extLst>
                </p:cNvPr>
                <p:cNvSpPr txBox="1"/>
                <p:nvPr/>
              </p:nvSpPr>
              <p:spPr>
                <a:xfrm>
                  <a:off x="10792191" y="3081500"/>
                  <a:ext cx="529043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kumimoji="1" lang="en-US" altLang="ja-JP" sz="1400" dirty="0">
                      <a:latin typeface="Helvetica" pitchFamily="2" charset="0"/>
                    </a:rPr>
                    <a:t>***</a:t>
                  </a:r>
                  <a:endParaRPr kumimoji="1" lang="ja-JP" altLang="en-US" sz="1400">
                    <a:latin typeface="Helvetica" pitchFamily="2" charset="0"/>
                  </a:endParaRPr>
                </a:p>
              </p:txBody>
            </p:sp>
          </p:grpSp>
        </p:grpSp>
      </p:grpSp>
      <p:grpSp>
        <p:nvGrpSpPr>
          <p:cNvPr id="847" name="グループ化 846">
            <a:extLst>
              <a:ext uri="{FF2B5EF4-FFF2-40B4-BE49-F238E27FC236}">
                <a16:creationId xmlns:a16="http://schemas.microsoft.com/office/drawing/2014/main" id="{23CE9FA8-3FA2-8D40-DC8F-69163CB2ACC2}"/>
              </a:ext>
            </a:extLst>
          </p:cNvPr>
          <p:cNvGrpSpPr/>
          <p:nvPr/>
        </p:nvGrpSpPr>
        <p:grpSpPr>
          <a:xfrm>
            <a:off x="6238982" y="135375"/>
            <a:ext cx="1567130" cy="1842814"/>
            <a:chOff x="6376829" y="577219"/>
            <a:chExt cx="1567130" cy="1842814"/>
          </a:xfrm>
        </p:grpSpPr>
        <p:graphicFrame>
          <p:nvGraphicFramePr>
            <p:cNvPr id="18" name="グラフ 17">
              <a:extLst>
                <a:ext uri="{FF2B5EF4-FFF2-40B4-BE49-F238E27FC236}">
                  <a16:creationId xmlns:a16="http://schemas.microsoft.com/office/drawing/2014/main" id="{09CCF982-E6E2-4650-654D-591173942100}"/>
                </a:ext>
              </a:extLst>
            </p:cNvPr>
            <p:cNvGraphicFramePr>
              <a:graphicFrameLocks/>
            </p:cNvGraphicFramePr>
            <p:nvPr/>
          </p:nvGraphicFramePr>
          <p:xfrm>
            <a:off x="6631986" y="577219"/>
            <a:ext cx="1158450" cy="172242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7"/>
            </a:graphicData>
          </a:graphic>
        </p:graphicFrame>
        <p:grpSp>
          <p:nvGrpSpPr>
            <p:cNvPr id="341" name="グループ化 340">
              <a:extLst>
                <a:ext uri="{FF2B5EF4-FFF2-40B4-BE49-F238E27FC236}">
                  <a16:creationId xmlns:a16="http://schemas.microsoft.com/office/drawing/2014/main" id="{D06B26F1-7083-E59F-DFE7-CA3EDE304B28}"/>
                </a:ext>
              </a:extLst>
            </p:cNvPr>
            <p:cNvGrpSpPr/>
            <p:nvPr/>
          </p:nvGrpSpPr>
          <p:grpSpPr>
            <a:xfrm>
              <a:off x="6376829" y="1012195"/>
              <a:ext cx="1567130" cy="1407838"/>
              <a:chOff x="3549794" y="776613"/>
              <a:chExt cx="1567130" cy="1407838"/>
            </a:xfrm>
          </p:grpSpPr>
          <p:sp>
            <p:nvSpPr>
              <p:cNvPr id="342" name="テキスト ボックス 341">
                <a:extLst>
                  <a:ext uri="{FF2B5EF4-FFF2-40B4-BE49-F238E27FC236}">
                    <a16:creationId xmlns:a16="http://schemas.microsoft.com/office/drawing/2014/main" id="{C7BB5618-1C28-CC38-25AE-9C66DB475DA0}"/>
                  </a:ext>
                </a:extLst>
              </p:cNvPr>
              <p:cNvSpPr txBox="1"/>
              <p:nvPr/>
            </p:nvSpPr>
            <p:spPr>
              <a:xfrm>
                <a:off x="4747912" y="1968826"/>
                <a:ext cx="369012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600" b="1" dirty="0">
                    <a:latin typeface="Helvetica"/>
                    <a:cs typeface="Helvetica"/>
                  </a:rPr>
                  <a:t>(day)</a:t>
                </a:r>
                <a:endParaRPr lang="ja-JP" altLang="en-US" sz="600" b="1" dirty="0">
                  <a:latin typeface="Helvetica"/>
                  <a:cs typeface="Helvetica"/>
                </a:endParaRPr>
              </a:p>
            </p:txBody>
          </p:sp>
          <p:grpSp>
            <p:nvGrpSpPr>
              <p:cNvPr id="343" name="グループ化 342">
                <a:extLst>
                  <a:ext uri="{FF2B5EF4-FFF2-40B4-BE49-F238E27FC236}">
                    <a16:creationId xmlns:a16="http://schemas.microsoft.com/office/drawing/2014/main" id="{2EFCF287-E6CF-AFF3-720E-C1D083DFAFC3}"/>
                  </a:ext>
                </a:extLst>
              </p:cNvPr>
              <p:cNvGrpSpPr/>
              <p:nvPr/>
            </p:nvGrpSpPr>
            <p:grpSpPr>
              <a:xfrm>
                <a:off x="3938372" y="839677"/>
                <a:ext cx="898984" cy="1092521"/>
                <a:chOff x="1375218" y="843865"/>
                <a:chExt cx="898984" cy="1092521"/>
              </a:xfrm>
            </p:grpSpPr>
            <p:cxnSp>
              <p:nvCxnSpPr>
                <p:cNvPr id="375" name="直線コネクタ 374">
                  <a:extLst>
                    <a:ext uri="{FF2B5EF4-FFF2-40B4-BE49-F238E27FC236}">
                      <a16:creationId xmlns:a16="http://schemas.microsoft.com/office/drawing/2014/main" id="{E0480EFF-D4FD-72C4-D5FA-A1CA376D589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375218" y="1931422"/>
                  <a:ext cx="898984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6" name="直線コネクタ 375">
                  <a:extLst>
                    <a:ext uri="{FF2B5EF4-FFF2-40B4-BE49-F238E27FC236}">
                      <a16:creationId xmlns:a16="http://schemas.microsoft.com/office/drawing/2014/main" id="{FE1D5963-72A0-75C1-4298-BC87A312627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375218" y="843865"/>
                  <a:ext cx="0" cy="1092521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44" name="テキスト ボックス 343">
                <a:extLst>
                  <a:ext uri="{FF2B5EF4-FFF2-40B4-BE49-F238E27FC236}">
                    <a16:creationId xmlns:a16="http://schemas.microsoft.com/office/drawing/2014/main" id="{ECEEDF7A-A3AE-5578-DFC6-267DCBE6B19A}"/>
                  </a:ext>
                </a:extLst>
              </p:cNvPr>
              <p:cNvSpPr txBox="1"/>
              <p:nvPr/>
            </p:nvSpPr>
            <p:spPr>
              <a:xfrm rot="16200000">
                <a:off x="3168166" y="1310401"/>
                <a:ext cx="103265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800" b="1" dirty="0">
                    <a:latin typeface="Helvetica" pitchFamily="2" charset="0"/>
                  </a:rPr>
                  <a:t>Relative Intensity</a:t>
                </a:r>
                <a:endParaRPr kumimoji="1" lang="ja-JP" altLang="en-US" sz="800" b="1">
                  <a:latin typeface="Helvetica" pitchFamily="2" charset="0"/>
                </a:endParaRPr>
              </a:p>
            </p:txBody>
          </p:sp>
          <p:sp>
            <p:nvSpPr>
              <p:cNvPr id="345" name="テキスト ボックス 344">
                <a:extLst>
                  <a:ext uri="{FF2B5EF4-FFF2-40B4-BE49-F238E27FC236}">
                    <a16:creationId xmlns:a16="http://schemas.microsoft.com/office/drawing/2014/main" id="{F74E0C14-A773-EF69-6888-466A85A48518}"/>
                  </a:ext>
                </a:extLst>
              </p:cNvPr>
              <p:cNvSpPr txBox="1"/>
              <p:nvPr/>
            </p:nvSpPr>
            <p:spPr>
              <a:xfrm>
                <a:off x="3549794" y="1878727"/>
                <a:ext cx="468398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600" b="1" dirty="0" err="1">
                    <a:latin typeface="Helvetica"/>
                    <a:cs typeface="Helvetica"/>
                  </a:rPr>
                  <a:t>Cumate</a:t>
                </a:r>
                <a:endParaRPr lang="ja-JP" altLang="en-US" sz="600" b="1" dirty="0">
                  <a:latin typeface="Helvetica"/>
                  <a:cs typeface="Helvetica"/>
                </a:endParaRPr>
              </a:p>
            </p:txBody>
          </p:sp>
          <p:sp>
            <p:nvSpPr>
              <p:cNvPr id="346" name="テキスト ボックス 345">
                <a:extLst>
                  <a:ext uri="{FF2B5EF4-FFF2-40B4-BE49-F238E27FC236}">
                    <a16:creationId xmlns:a16="http://schemas.microsoft.com/office/drawing/2014/main" id="{B86A382B-599F-790E-5BAD-B6741BA84535}"/>
                  </a:ext>
                </a:extLst>
              </p:cNvPr>
              <p:cNvSpPr txBox="1"/>
              <p:nvPr/>
            </p:nvSpPr>
            <p:spPr>
              <a:xfrm>
                <a:off x="3772610" y="854336"/>
                <a:ext cx="24237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altLang="ja-JP" sz="800" b="1" dirty="0">
                    <a:latin typeface="Helvetica" pitchFamily="2" charset="0"/>
                  </a:rPr>
                  <a:t>1</a:t>
                </a:r>
                <a:endParaRPr kumimoji="1" lang="ja-JP" altLang="en-US" sz="800" b="1">
                  <a:latin typeface="Helvetica" pitchFamily="2" charset="0"/>
                </a:endParaRPr>
              </a:p>
            </p:txBody>
          </p:sp>
          <p:sp>
            <p:nvSpPr>
              <p:cNvPr id="347" name="テキスト ボックス 346">
                <a:extLst>
                  <a:ext uri="{FF2B5EF4-FFF2-40B4-BE49-F238E27FC236}">
                    <a16:creationId xmlns:a16="http://schemas.microsoft.com/office/drawing/2014/main" id="{99F3C85A-FB09-ED7A-1ECC-000037B2D6D3}"/>
                  </a:ext>
                </a:extLst>
              </p:cNvPr>
              <p:cNvSpPr txBox="1"/>
              <p:nvPr/>
            </p:nvSpPr>
            <p:spPr>
              <a:xfrm>
                <a:off x="3686047" y="1331877"/>
                <a:ext cx="328937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kumimoji="1" lang="en-US" altLang="ja-JP" sz="800" b="1" dirty="0">
                    <a:latin typeface="Helvetica" pitchFamily="2" charset="0"/>
                  </a:rPr>
                  <a:t>0.5</a:t>
                </a:r>
                <a:endParaRPr kumimoji="1" lang="ja-JP" altLang="en-US" sz="800" b="1">
                  <a:latin typeface="Helvetica" pitchFamily="2" charset="0"/>
                </a:endParaRPr>
              </a:p>
            </p:txBody>
          </p:sp>
          <p:grpSp>
            <p:nvGrpSpPr>
              <p:cNvPr id="348" name="グループ化 347">
                <a:extLst>
                  <a:ext uri="{FF2B5EF4-FFF2-40B4-BE49-F238E27FC236}">
                    <a16:creationId xmlns:a16="http://schemas.microsoft.com/office/drawing/2014/main" id="{4B2AE0A7-DD8F-6A35-9947-49BA96DBDEC6}"/>
                  </a:ext>
                </a:extLst>
              </p:cNvPr>
              <p:cNvGrpSpPr/>
              <p:nvPr/>
            </p:nvGrpSpPr>
            <p:grpSpPr>
              <a:xfrm>
                <a:off x="4517236" y="776613"/>
                <a:ext cx="396263" cy="307777"/>
                <a:chOff x="4517236" y="776613"/>
                <a:chExt cx="396263" cy="307777"/>
              </a:xfrm>
            </p:grpSpPr>
            <p:cxnSp>
              <p:nvCxnSpPr>
                <p:cNvPr id="373" name="直線コネクタ 372">
                  <a:extLst>
                    <a:ext uri="{FF2B5EF4-FFF2-40B4-BE49-F238E27FC236}">
                      <a16:creationId xmlns:a16="http://schemas.microsoft.com/office/drawing/2014/main" id="{CAC29FD6-93D6-D980-6606-7358BF35F41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631101" y="934258"/>
                  <a:ext cx="168532" cy="0"/>
                </a:xfrm>
                <a:prstGeom prst="line">
                  <a:avLst/>
                </a:prstGeom>
                <a:ln w="12700">
                  <a:solidFill>
                    <a:schemeClr val="bg2">
                      <a:lumMod val="1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74" name="テキスト ボックス 373">
                  <a:extLst>
                    <a:ext uri="{FF2B5EF4-FFF2-40B4-BE49-F238E27FC236}">
                      <a16:creationId xmlns:a16="http://schemas.microsoft.com/office/drawing/2014/main" id="{47A8A75F-8FC7-4C75-9597-54232A996FB9}"/>
                    </a:ext>
                  </a:extLst>
                </p:cNvPr>
                <p:cNvSpPr txBox="1"/>
                <p:nvPr/>
              </p:nvSpPr>
              <p:spPr>
                <a:xfrm>
                  <a:off x="4517236" y="776613"/>
                  <a:ext cx="396263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kumimoji="1" lang="en-US" altLang="ja-JP" sz="1400" dirty="0">
                      <a:latin typeface="Helvetica" pitchFamily="2" charset="0"/>
                    </a:rPr>
                    <a:t>***</a:t>
                  </a:r>
                  <a:endParaRPr kumimoji="1" lang="ja-JP" altLang="en-US" sz="1400">
                    <a:latin typeface="Helvetica" pitchFamily="2" charset="0"/>
                  </a:endParaRPr>
                </a:p>
              </p:txBody>
            </p:sp>
          </p:grpSp>
          <p:grpSp>
            <p:nvGrpSpPr>
              <p:cNvPr id="349" name="グループ化 348">
                <a:extLst>
                  <a:ext uri="{FF2B5EF4-FFF2-40B4-BE49-F238E27FC236}">
                    <a16:creationId xmlns:a16="http://schemas.microsoft.com/office/drawing/2014/main" id="{A18E367E-DCAA-DF11-CD90-2CA682D72EA6}"/>
                  </a:ext>
                </a:extLst>
              </p:cNvPr>
              <p:cNvGrpSpPr/>
              <p:nvPr/>
            </p:nvGrpSpPr>
            <p:grpSpPr>
              <a:xfrm>
                <a:off x="4542501" y="1861104"/>
                <a:ext cx="348411" cy="323347"/>
                <a:chOff x="1979347" y="1865292"/>
                <a:chExt cx="348411" cy="323347"/>
              </a:xfrm>
            </p:grpSpPr>
            <p:sp>
              <p:nvSpPr>
                <p:cNvPr id="368" name="テキスト ボックス 367">
                  <a:extLst>
                    <a:ext uri="{FF2B5EF4-FFF2-40B4-BE49-F238E27FC236}">
                      <a16:creationId xmlns:a16="http://schemas.microsoft.com/office/drawing/2014/main" id="{F7236EC9-48B1-8077-10FE-ADEDCE76BAE8}"/>
                    </a:ext>
                  </a:extLst>
                </p:cNvPr>
                <p:cNvSpPr txBox="1"/>
                <p:nvPr/>
              </p:nvSpPr>
              <p:spPr>
                <a:xfrm>
                  <a:off x="2015992" y="1973195"/>
                  <a:ext cx="27512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ja-JP" sz="800" b="1" dirty="0">
                      <a:latin typeface="Helvetica"/>
                      <a:cs typeface="Helvetica"/>
                    </a:rPr>
                    <a:t>3 </a:t>
                  </a:r>
                  <a:endParaRPr lang="ja-JP" altLang="en-US" sz="800" b="1" dirty="0">
                    <a:latin typeface="Helvetica"/>
                    <a:cs typeface="Helvetica"/>
                  </a:endParaRPr>
                </a:p>
              </p:txBody>
            </p:sp>
            <p:grpSp>
              <p:nvGrpSpPr>
                <p:cNvPr id="369" name="グループ化 368">
                  <a:extLst>
                    <a:ext uri="{FF2B5EF4-FFF2-40B4-BE49-F238E27FC236}">
                      <a16:creationId xmlns:a16="http://schemas.microsoft.com/office/drawing/2014/main" id="{14D7CF20-1062-E23A-33FF-E99D7FA1D268}"/>
                    </a:ext>
                  </a:extLst>
                </p:cNvPr>
                <p:cNvGrpSpPr/>
                <p:nvPr/>
              </p:nvGrpSpPr>
              <p:grpSpPr>
                <a:xfrm>
                  <a:off x="1979347" y="1865292"/>
                  <a:ext cx="348411" cy="215445"/>
                  <a:chOff x="5232841" y="1581438"/>
                  <a:chExt cx="348411" cy="215445"/>
                </a:xfrm>
              </p:grpSpPr>
              <p:sp>
                <p:nvSpPr>
                  <p:cNvPr id="371" name="テキスト ボックス 370">
                    <a:extLst>
                      <a:ext uri="{FF2B5EF4-FFF2-40B4-BE49-F238E27FC236}">
                        <a16:creationId xmlns:a16="http://schemas.microsoft.com/office/drawing/2014/main" id="{9C016D31-C6C0-970F-E137-E4EC5B0F8E3B}"/>
                      </a:ext>
                    </a:extLst>
                  </p:cNvPr>
                  <p:cNvSpPr txBox="1"/>
                  <p:nvPr/>
                </p:nvSpPr>
                <p:spPr>
                  <a:xfrm>
                    <a:off x="5337274" y="1581438"/>
                    <a:ext cx="243978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altLang="ja-JP" sz="800" b="1" dirty="0">
                        <a:latin typeface="Helvetica"/>
                        <a:cs typeface="Helvetica"/>
                      </a:rPr>
                      <a:t>+</a:t>
                    </a:r>
                    <a:endParaRPr lang="ja-JP" altLang="en-US" sz="800" b="1" dirty="0">
                      <a:latin typeface="Helvetica"/>
                      <a:cs typeface="Helvetica"/>
                    </a:endParaRPr>
                  </a:p>
                </p:txBody>
              </p:sp>
              <p:sp>
                <p:nvSpPr>
                  <p:cNvPr id="372" name="テキスト ボックス 371">
                    <a:extLst>
                      <a:ext uri="{FF2B5EF4-FFF2-40B4-BE49-F238E27FC236}">
                        <a16:creationId xmlns:a16="http://schemas.microsoft.com/office/drawing/2014/main" id="{31E62EB5-F1B3-6989-7D7C-51867B8D29B9}"/>
                      </a:ext>
                    </a:extLst>
                  </p:cNvPr>
                  <p:cNvSpPr txBox="1"/>
                  <p:nvPr/>
                </p:nvSpPr>
                <p:spPr>
                  <a:xfrm flipH="1">
                    <a:off x="5232841" y="1581439"/>
                    <a:ext cx="221872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ja-JP" sz="800" b="1" dirty="0">
                        <a:latin typeface="Helvetica"/>
                        <a:cs typeface="Helvetica"/>
                      </a:rPr>
                      <a:t>-</a:t>
                    </a:r>
                    <a:endParaRPr lang="ja-JP" altLang="en-US" sz="800" b="1" dirty="0">
                      <a:latin typeface="Helvetica"/>
                      <a:cs typeface="Helvetica"/>
                    </a:endParaRPr>
                  </a:p>
                </p:txBody>
              </p:sp>
            </p:grpSp>
            <p:cxnSp>
              <p:nvCxnSpPr>
                <p:cNvPr id="370" name="直線コネクタ 369">
                  <a:extLst>
                    <a:ext uri="{FF2B5EF4-FFF2-40B4-BE49-F238E27FC236}">
                      <a16:creationId xmlns:a16="http://schemas.microsoft.com/office/drawing/2014/main" id="{EC4CB9F6-BCBA-8AB8-3CF3-7A35DF345D7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061407" y="2020639"/>
                  <a:ext cx="184291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50" name="グループ化 349">
                <a:extLst>
                  <a:ext uri="{FF2B5EF4-FFF2-40B4-BE49-F238E27FC236}">
                    <a16:creationId xmlns:a16="http://schemas.microsoft.com/office/drawing/2014/main" id="{A5D19E28-0350-4CB7-C8A5-5DB8C8E9D83A}"/>
                  </a:ext>
                </a:extLst>
              </p:cNvPr>
              <p:cNvGrpSpPr/>
              <p:nvPr/>
            </p:nvGrpSpPr>
            <p:grpSpPr>
              <a:xfrm>
                <a:off x="4211817" y="1861104"/>
                <a:ext cx="348411" cy="323347"/>
                <a:chOff x="1979347" y="1865292"/>
                <a:chExt cx="348411" cy="323347"/>
              </a:xfrm>
            </p:grpSpPr>
            <p:sp>
              <p:nvSpPr>
                <p:cNvPr id="363" name="テキスト ボックス 362">
                  <a:extLst>
                    <a:ext uri="{FF2B5EF4-FFF2-40B4-BE49-F238E27FC236}">
                      <a16:creationId xmlns:a16="http://schemas.microsoft.com/office/drawing/2014/main" id="{B7E5CEBF-F6F7-94C1-17F3-D658850832DB}"/>
                    </a:ext>
                  </a:extLst>
                </p:cNvPr>
                <p:cNvSpPr txBox="1"/>
                <p:nvPr/>
              </p:nvSpPr>
              <p:spPr>
                <a:xfrm>
                  <a:off x="2015992" y="1973195"/>
                  <a:ext cx="27512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ja-JP" sz="800" b="1" dirty="0">
                      <a:latin typeface="Helvetica"/>
                      <a:cs typeface="Helvetica"/>
                    </a:rPr>
                    <a:t>2 </a:t>
                  </a:r>
                  <a:endParaRPr lang="ja-JP" altLang="en-US" sz="800" b="1" dirty="0">
                    <a:latin typeface="Helvetica"/>
                    <a:cs typeface="Helvetica"/>
                  </a:endParaRPr>
                </a:p>
              </p:txBody>
            </p:sp>
            <p:grpSp>
              <p:nvGrpSpPr>
                <p:cNvPr id="364" name="グループ化 363">
                  <a:extLst>
                    <a:ext uri="{FF2B5EF4-FFF2-40B4-BE49-F238E27FC236}">
                      <a16:creationId xmlns:a16="http://schemas.microsoft.com/office/drawing/2014/main" id="{C4271644-5D49-4011-D31E-5BFA592607E7}"/>
                    </a:ext>
                  </a:extLst>
                </p:cNvPr>
                <p:cNvGrpSpPr/>
                <p:nvPr/>
              </p:nvGrpSpPr>
              <p:grpSpPr>
                <a:xfrm>
                  <a:off x="1979347" y="1865292"/>
                  <a:ext cx="348411" cy="215445"/>
                  <a:chOff x="5232841" y="1581438"/>
                  <a:chExt cx="348411" cy="215445"/>
                </a:xfrm>
              </p:grpSpPr>
              <p:sp>
                <p:nvSpPr>
                  <p:cNvPr id="366" name="テキスト ボックス 365">
                    <a:extLst>
                      <a:ext uri="{FF2B5EF4-FFF2-40B4-BE49-F238E27FC236}">
                        <a16:creationId xmlns:a16="http://schemas.microsoft.com/office/drawing/2014/main" id="{7C9691AD-AD6A-E9D6-59B5-020A25A20707}"/>
                      </a:ext>
                    </a:extLst>
                  </p:cNvPr>
                  <p:cNvSpPr txBox="1"/>
                  <p:nvPr/>
                </p:nvSpPr>
                <p:spPr>
                  <a:xfrm>
                    <a:off x="5337274" y="1581438"/>
                    <a:ext cx="243978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altLang="ja-JP" sz="800" b="1" dirty="0">
                        <a:latin typeface="Helvetica"/>
                        <a:cs typeface="Helvetica"/>
                      </a:rPr>
                      <a:t>+</a:t>
                    </a:r>
                    <a:endParaRPr lang="ja-JP" altLang="en-US" sz="800" b="1" dirty="0">
                      <a:latin typeface="Helvetica"/>
                      <a:cs typeface="Helvetica"/>
                    </a:endParaRPr>
                  </a:p>
                </p:txBody>
              </p:sp>
              <p:sp>
                <p:nvSpPr>
                  <p:cNvPr id="367" name="テキスト ボックス 366">
                    <a:extLst>
                      <a:ext uri="{FF2B5EF4-FFF2-40B4-BE49-F238E27FC236}">
                        <a16:creationId xmlns:a16="http://schemas.microsoft.com/office/drawing/2014/main" id="{7D990FF9-31A1-6327-7A35-4960724E9B04}"/>
                      </a:ext>
                    </a:extLst>
                  </p:cNvPr>
                  <p:cNvSpPr txBox="1"/>
                  <p:nvPr/>
                </p:nvSpPr>
                <p:spPr>
                  <a:xfrm flipH="1">
                    <a:off x="5232841" y="1581439"/>
                    <a:ext cx="221872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ja-JP" sz="800" b="1" dirty="0">
                        <a:latin typeface="Helvetica"/>
                        <a:cs typeface="Helvetica"/>
                      </a:rPr>
                      <a:t>-</a:t>
                    </a:r>
                    <a:endParaRPr lang="ja-JP" altLang="en-US" sz="800" b="1" dirty="0">
                      <a:latin typeface="Helvetica"/>
                      <a:cs typeface="Helvetica"/>
                    </a:endParaRPr>
                  </a:p>
                </p:txBody>
              </p:sp>
            </p:grpSp>
            <p:cxnSp>
              <p:nvCxnSpPr>
                <p:cNvPr id="365" name="直線コネクタ 364">
                  <a:extLst>
                    <a:ext uri="{FF2B5EF4-FFF2-40B4-BE49-F238E27FC236}">
                      <a16:creationId xmlns:a16="http://schemas.microsoft.com/office/drawing/2014/main" id="{63009450-3021-41C2-2C15-8668F4DC582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061407" y="2020639"/>
                  <a:ext cx="184291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51" name="グループ化 350">
                <a:extLst>
                  <a:ext uri="{FF2B5EF4-FFF2-40B4-BE49-F238E27FC236}">
                    <a16:creationId xmlns:a16="http://schemas.microsoft.com/office/drawing/2014/main" id="{4E198700-7352-DF0C-3D6A-60DE8245AC37}"/>
                  </a:ext>
                </a:extLst>
              </p:cNvPr>
              <p:cNvGrpSpPr/>
              <p:nvPr/>
            </p:nvGrpSpPr>
            <p:grpSpPr>
              <a:xfrm>
                <a:off x="3881133" y="1861104"/>
                <a:ext cx="348411" cy="323347"/>
                <a:chOff x="1979347" y="1865292"/>
                <a:chExt cx="348411" cy="323347"/>
              </a:xfrm>
            </p:grpSpPr>
            <p:sp>
              <p:nvSpPr>
                <p:cNvPr id="358" name="テキスト ボックス 357">
                  <a:extLst>
                    <a:ext uri="{FF2B5EF4-FFF2-40B4-BE49-F238E27FC236}">
                      <a16:creationId xmlns:a16="http://schemas.microsoft.com/office/drawing/2014/main" id="{8B17E9FE-5EE3-3EAB-689A-6C31000D8105}"/>
                    </a:ext>
                  </a:extLst>
                </p:cNvPr>
                <p:cNvSpPr txBox="1"/>
                <p:nvPr/>
              </p:nvSpPr>
              <p:spPr>
                <a:xfrm>
                  <a:off x="2015992" y="1973195"/>
                  <a:ext cx="27512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ja-JP" sz="800" b="1" dirty="0">
                      <a:latin typeface="Helvetica"/>
                      <a:cs typeface="Helvetica"/>
                    </a:rPr>
                    <a:t>1 </a:t>
                  </a:r>
                  <a:endParaRPr lang="ja-JP" altLang="en-US" sz="800" b="1" dirty="0">
                    <a:latin typeface="Helvetica"/>
                    <a:cs typeface="Helvetica"/>
                  </a:endParaRPr>
                </a:p>
              </p:txBody>
            </p:sp>
            <p:grpSp>
              <p:nvGrpSpPr>
                <p:cNvPr id="359" name="グループ化 358">
                  <a:extLst>
                    <a:ext uri="{FF2B5EF4-FFF2-40B4-BE49-F238E27FC236}">
                      <a16:creationId xmlns:a16="http://schemas.microsoft.com/office/drawing/2014/main" id="{3D0B0498-6F4C-DF74-61AE-DF1D4B031A85}"/>
                    </a:ext>
                  </a:extLst>
                </p:cNvPr>
                <p:cNvGrpSpPr/>
                <p:nvPr/>
              </p:nvGrpSpPr>
              <p:grpSpPr>
                <a:xfrm>
                  <a:off x="1979347" y="1865292"/>
                  <a:ext cx="348411" cy="215445"/>
                  <a:chOff x="5232841" y="1581438"/>
                  <a:chExt cx="348411" cy="215445"/>
                </a:xfrm>
              </p:grpSpPr>
              <p:sp>
                <p:nvSpPr>
                  <p:cNvPr id="361" name="テキスト ボックス 360">
                    <a:extLst>
                      <a:ext uri="{FF2B5EF4-FFF2-40B4-BE49-F238E27FC236}">
                        <a16:creationId xmlns:a16="http://schemas.microsoft.com/office/drawing/2014/main" id="{4F9D1F76-6680-E41B-FEF4-0F259DCB3CBC}"/>
                      </a:ext>
                    </a:extLst>
                  </p:cNvPr>
                  <p:cNvSpPr txBox="1"/>
                  <p:nvPr/>
                </p:nvSpPr>
                <p:spPr>
                  <a:xfrm>
                    <a:off x="5337274" y="1581438"/>
                    <a:ext cx="243978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altLang="ja-JP" sz="800" b="1" dirty="0">
                        <a:latin typeface="Helvetica"/>
                        <a:cs typeface="Helvetica"/>
                      </a:rPr>
                      <a:t>+</a:t>
                    </a:r>
                    <a:endParaRPr lang="ja-JP" altLang="en-US" sz="800" b="1" dirty="0">
                      <a:latin typeface="Helvetica"/>
                      <a:cs typeface="Helvetica"/>
                    </a:endParaRPr>
                  </a:p>
                </p:txBody>
              </p:sp>
              <p:sp>
                <p:nvSpPr>
                  <p:cNvPr id="362" name="テキスト ボックス 361">
                    <a:extLst>
                      <a:ext uri="{FF2B5EF4-FFF2-40B4-BE49-F238E27FC236}">
                        <a16:creationId xmlns:a16="http://schemas.microsoft.com/office/drawing/2014/main" id="{28E30090-662D-4327-0960-8565D998DD4D}"/>
                      </a:ext>
                    </a:extLst>
                  </p:cNvPr>
                  <p:cNvSpPr txBox="1"/>
                  <p:nvPr/>
                </p:nvSpPr>
                <p:spPr>
                  <a:xfrm flipH="1">
                    <a:off x="5232841" y="1581439"/>
                    <a:ext cx="221872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ja-JP" sz="800" b="1" dirty="0">
                        <a:latin typeface="Helvetica"/>
                        <a:cs typeface="Helvetica"/>
                      </a:rPr>
                      <a:t>-</a:t>
                    </a:r>
                    <a:endParaRPr lang="ja-JP" altLang="en-US" sz="800" b="1" dirty="0">
                      <a:latin typeface="Helvetica"/>
                      <a:cs typeface="Helvetica"/>
                    </a:endParaRPr>
                  </a:p>
                </p:txBody>
              </p:sp>
            </p:grpSp>
            <p:cxnSp>
              <p:nvCxnSpPr>
                <p:cNvPr id="360" name="直線コネクタ 359">
                  <a:extLst>
                    <a:ext uri="{FF2B5EF4-FFF2-40B4-BE49-F238E27FC236}">
                      <a16:creationId xmlns:a16="http://schemas.microsoft.com/office/drawing/2014/main" id="{4F46101B-10FB-2606-3D66-AC5585C52D3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061407" y="2020639"/>
                  <a:ext cx="184291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52" name="グループ化 351">
                <a:extLst>
                  <a:ext uri="{FF2B5EF4-FFF2-40B4-BE49-F238E27FC236}">
                    <a16:creationId xmlns:a16="http://schemas.microsoft.com/office/drawing/2014/main" id="{384BF8C5-BB62-76F5-652A-A593A403B354}"/>
                  </a:ext>
                </a:extLst>
              </p:cNvPr>
              <p:cNvGrpSpPr/>
              <p:nvPr/>
            </p:nvGrpSpPr>
            <p:grpSpPr>
              <a:xfrm>
                <a:off x="3895689" y="776613"/>
                <a:ext cx="396263" cy="307777"/>
                <a:chOff x="10792191" y="3081500"/>
                <a:chExt cx="529043" cy="307777"/>
              </a:xfrm>
            </p:grpSpPr>
            <p:cxnSp>
              <p:nvCxnSpPr>
                <p:cNvPr id="356" name="直線コネクタ 355">
                  <a:extLst>
                    <a:ext uri="{FF2B5EF4-FFF2-40B4-BE49-F238E27FC236}">
                      <a16:creationId xmlns:a16="http://schemas.microsoft.com/office/drawing/2014/main" id="{CAB4B501-8312-8B66-7AB1-B2A9BB641BD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944210" y="3239145"/>
                  <a:ext cx="225004" cy="0"/>
                </a:xfrm>
                <a:prstGeom prst="line">
                  <a:avLst/>
                </a:prstGeom>
                <a:ln w="12700">
                  <a:solidFill>
                    <a:schemeClr val="bg2">
                      <a:lumMod val="1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57" name="テキスト ボックス 356">
                  <a:extLst>
                    <a:ext uri="{FF2B5EF4-FFF2-40B4-BE49-F238E27FC236}">
                      <a16:creationId xmlns:a16="http://schemas.microsoft.com/office/drawing/2014/main" id="{49A6760D-9E19-00EA-ACED-8C2A9FD00569}"/>
                    </a:ext>
                  </a:extLst>
                </p:cNvPr>
                <p:cNvSpPr txBox="1"/>
                <p:nvPr/>
              </p:nvSpPr>
              <p:spPr>
                <a:xfrm>
                  <a:off x="10792191" y="3081500"/>
                  <a:ext cx="529043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kumimoji="1" lang="en-US" altLang="ja-JP" sz="1400" dirty="0">
                      <a:latin typeface="Helvetica" pitchFamily="2" charset="0"/>
                    </a:rPr>
                    <a:t>***</a:t>
                  </a:r>
                  <a:endParaRPr kumimoji="1" lang="ja-JP" altLang="en-US" sz="1400">
                    <a:latin typeface="Helvetica" pitchFamily="2" charset="0"/>
                  </a:endParaRPr>
                </a:p>
              </p:txBody>
            </p:sp>
          </p:grpSp>
          <p:grpSp>
            <p:nvGrpSpPr>
              <p:cNvPr id="353" name="グループ化 352">
                <a:extLst>
                  <a:ext uri="{FF2B5EF4-FFF2-40B4-BE49-F238E27FC236}">
                    <a16:creationId xmlns:a16="http://schemas.microsoft.com/office/drawing/2014/main" id="{E8D495B2-DC2F-77E0-A2AB-83E13149C45B}"/>
                  </a:ext>
                </a:extLst>
              </p:cNvPr>
              <p:cNvGrpSpPr/>
              <p:nvPr/>
            </p:nvGrpSpPr>
            <p:grpSpPr>
              <a:xfrm>
                <a:off x="4206459" y="776613"/>
                <a:ext cx="396263" cy="307777"/>
                <a:chOff x="10792191" y="3081500"/>
                <a:chExt cx="529043" cy="307777"/>
              </a:xfrm>
            </p:grpSpPr>
            <p:cxnSp>
              <p:nvCxnSpPr>
                <p:cNvPr id="354" name="直線コネクタ 353">
                  <a:extLst>
                    <a:ext uri="{FF2B5EF4-FFF2-40B4-BE49-F238E27FC236}">
                      <a16:creationId xmlns:a16="http://schemas.microsoft.com/office/drawing/2014/main" id="{95E7A92F-C436-055A-118A-84B672DD630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944210" y="3239145"/>
                  <a:ext cx="225004" cy="0"/>
                </a:xfrm>
                <a:prstGeom prst="line">
                  <a:avLst/>
                </a:prstGeom>
                <a:ln w="12700">
                  <a:solidFill>
                    <a:schemeClr val="bg2">
                      <a:lumMod val="1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55" name="テキスト ボックス 354">
                  <a:extLst>
                    <a:ext uri="{FF2B5EF4-FFF2-40B4-BE49-F238E27FC236}">
                      <a16:creationId xmlns:a16="http://schemas.microsoft.com/office/drawing/2014/main" id="{E9A1EA38-A235-B125-095C-36EA5E099A7E}"/>
                    </a:ext>
                  </a:extLst>
                </p:cNvPr>
                <p:cNvSpPr txBox="1"/>
                <p:nvPr/>
              </p:nvSpPr>
              <p:spPr>
                <a:xfrm>
                  <a:off x="10792191" y="3081500"/>
                  <a:ext cx="529043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kumimoji="1" lang="en-US" altLang="ja-JP" sz="1400" dirty="0">
                      <a:latin typeface="Helvetica" pitchFamily="2" charset="0"/>
                    </a:rPr>
                    <a:t>***</a:t>
                  </a:r>
                  <a:endParaRPr kumimoji="1" lang="ja-JP" altLang="en-US" sz="1400">
                    <a:latin typeface="Helvetica" pitchFamily="2" charset="0"/>
                  </a:endParaRPr>
                </a:p>
              </p:txBody>
            </p:sp>
          </p:grpSp>
        </p:grpSp>
      </p:grpSp>
      <p:grpSp>
        <p:nvGrpSpPr>
          <p:cNvPr id="1261" name="グループ化 1260">
            <a:extLst>
              <a:ext uri="{FF2B5EF4-FFF2-40B4-BE49-F238E27FC236}">
                <a16:creationId xmlns:a16="http://schemas.microsoft.com/office/drawing/2014/main" id="{21C91BC3-DCE9-1EDE-40E9-E8BDBD4A8773}"/>
              </a:ext>
            </a:extLst>
          </p:cNvPr>
          <p:cNvGrpSpPr/>
          <p:nvPr/>
        </p:nvGrpSpPr>
        <p:grpSpPr>
          <a:xfrm>
            <a:off x="7668385" y="130554"/>
            <a:ext cx="1567130" cy="1847635"/>
            <a:chOff x="7831675" y="572398"/>
            <a:chExt cx="1567130" cy="1847635"/>
          </a:xfrm>
        </p:grpSpPr>
        <p:graphicFrame>
          <p:nvGraphicFramePr>
            <p:cNvPr id="14" name="グラフ 13">
              <a:extLst>
                <a:ext uri="{FF2B5EF4-FFF2-40B4-BE49-F238E27FC236}">
                  <a16:creationId xmlns:a16="http://schemas.microsoft.com/office/drawing/2014/main" id="{A98E7DCE-D433-DB8D-A6FA-78A3CC3705F7}"/>
                </a:ext>
              </a:extLst>
            </p:cNvPr>
            <p:cNvGraphicFramePr>
              <a:graphicFrameLocks/>
            </p:cNvGraphicFramePr>
            <p:nvPr/>
          </p:nvGraphicFramePr>
          <p:xfrm>
            <a:off x="8106280" y="572398"/>
            <a:ext cx="1158450" cy="172242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8"/>
            </a:graphicData>
          </a:graphic>
        </p:graphicFrame>
        <p:grpSp>
          <p:nvGrpSpPr>
            <p:cNvPr id="377" name="グループ化 376">
              <a:extLst>
                <a:ext uri="{FF2B5EF4-FFF2-40B4-BE49-F238E27FC236}">
                  <a16:creationId xmlns:a16="http://schemas.microsoft.com/office/drawing/2014/main" id="{A32F4F86-9124-1D52-B1C0-5EDDEF693255}"/>
                </a:ext>
              </a:extLst>
            </p:cNvPr>
            <p:cNvGrpSpPr/>
            <p:nvPr/>
          </p:nvGrpSpPr>
          <p:grpSpPr>
            <a:xfrm>
              <a:off x="7831675" y="1012195"/>
              <a:ext cx="1567130" cy="1407838"/>
              <a:chOff x="3549794" y="776613"/>
              <a:chExt cx="1567130" cy="1407838"/>
            </a:xfrm>
          </p:grpSpPr>
          <p:sp>
            <p:nvSpPr>
              <p:cNvPr id="378" name="テキスト ボックス 377">
                <a:extLst>
                  <a:ext uri="{FF2B5EF4-FFF2-40B4-BE49-F238E27FC236}">
                    <a16:creationId xmlns:a16="http://schemas.microsoft.com/office/drawing/2014/main" id="{513A1E5A-5C39-7361-D993-B8A6460C07BF}"/>
                  </a:ext>
                </a:extLst>
              </p:cNvPr>
              <p:cNvSpPr txBox="1"/>
              <p:nvPr/>
            </p:nvSpPr>
            <p:spPr>
              <a:xfrm>
                <a:off x="4747912" y="1968826"/>
                <a:ext cx="369012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600" b="1" dirty="0">
                    <a:latin typeface="Helvetica"/>
                    <a:cs typeface="Helvetica"/>
                  </a:rPr>
                  <a:t>(day)</a:t>
                </a:r>
                <a:endParaRPr lang="ja-JP" altLang="en-US" sz="600" b="1" dirty="0">
                  <a:latin typeface="Helvetica"/>
                  <a:cs typeface="Helvetica"/>
                </a:endParaRPr>
              </a:p>
            </p:txBody>
          </p:sp>
          <p:grpSp>
            <p:nvGrpSpPr>
              <p:cNvPr id="379" name="グループ化 378">
                <a:extLst>
                  <a:ext uri="{FF2B5EF4-FFF2-40B4-BE49-F238E27FC236}">
                    <a16:creationId xmlns:a16="http://schemas.microsoft.com/office/drawing/2014/main" id="{86FCC2B3-C4BF-1A5A-DBDE-855F5F0D177D}"/>
                  </a:ext>
                </a:extLst>
              </p:cNvPr>
              <p:cNvGrpSpPr/>
              <p:nvPr/>
            </p:nvGrpSpPr>
            <p:grpSpPr>
              <a:xfrm>
                <a:off x="3938372" y="839677"/>
                <a:ext cx="898984" cy="1092521"/>
                <a:chOff x="1375218" y="843865"/>
                <a:chExt cx="898984" cy="1092521"/>
              </a:xfrm>
            </p:grpSpPr>
            <p:cxnSp>
              <p:nvCxnSpPr>
                <p:cNvPr id="411" name="直線コネクタ 410">
                  <a:extLst>
                    <a:ext uri="{FF2B5EF4-FFF2-40B4-BE49-F238E27FC236}">
                      <a16:creationId xmlns:a16="http://schemas.microsoft.com/office/drawing/2014/main" id="{C66DC2D4-7CC3-A2C2-F8E5-BC000DF1BE7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375218" y="1931422"/>
                  <a:ext cx="898984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2" name="直線コネクタ 411">
                  <a:extLst>
                    <a:ext uri="{FF2B5EF4-FFF2-40B4-BE49-F238E27FC236}">
                      <a16:creationId xmlns:a16="http://schemas.microsoft.com/office/drawing/2014/main" id="{E30B3309-7EA2-CD22-6D08-DD874F94BCD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375218" y="843865"/>
                  <a:ext cx="0" cy="1092521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80" name="テキスト ボックス 379">
                <a:extLst>
                  <a:ext uri="{FF2B5EF4-FFF2-40B4-BE49-F238E27FC236}">
                    <a16:creationId xmlns:a16="http://schemas.microsoft.com/office/drawing/2014/main" id="{7FE93EFC-AE97-6037-F5BB-253B679A7D5F}"/>
                  </a:ext>
                </a:extLst>
              </p:cNvPr>
              <p:cNvSpPr txBox="1"/>
              <p:nvPr/>
            </p:nvSpPr>
            <p:spPr>
              <a:xfrm rot="16200000">
                <a:off x="3168166" y="1310401"/>
                <a:ext cx="103265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800" b="1" dirty="0">
                    <a:latin typeface="Helvetica" pitchFamily="2" charset="0"/>
                  </a:rPr>
                  <a:t>Relative Intensity</a:t>
                </a:r>
                <a:endParaRPr kumimoji="1" lang="ja-JP" altLang="en-US" sz="800" b="1">
                  <a:latin typeface="Helvetica" pitchFamily="2" charset="0"/>
                </a:endParaRPr>
              </a:p>
            </p:txBody>
          </p:sp>
          <p:sp>
            <p:nvSpPr>
              <p:cNvPr id="381" name="テキスト ボックス 380">
                <a:extLst>
                  <a:ext uri="{FF2B5EF4-FFF2-40B4-BE49-F238E27FC236}">
                    <a16:creationId xmlns:a16="http://schemas.microsoft.com/office/drawing/2014/main" id="{41F8B3B6-B395-BC54-DC58-BE5774252E55}"/>
                  </a:ext>
                </a:extLst>
              </p:cNvPr>
              <p:cNvSpPr txBox="1"/>
              <p:nvPr/>
            </p:nvSpPr>
            <p:spPr>
              <a:xfrm>
                <a:off x="3549794" y="1878727"/>
                <a:ext cx="468398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600" b="1" dirty="0" err="1">
                    <a:latin typeface="Helvetica"/>
                    <a:cs typeface="Helvetica"/>
                  </a:rPr>
                  <a:t>Cumate</a:t>
                </a:r>
                <a:endParaRPr lang="ja-JP" altLang="en-US" sz="600" b="1" dirty="0">
                  <a:latin typeface="Helvetica"/>
                  <a:cs typeface="Helvetica"/>
                </a:endParaRPr>
              </a:p>
            </p:txBody>
          </p:sp>
          <p:sp>
            <p:nvSpPr>
              <p:cNvPr id="382" name="テキスト ボックス 381">
                <a:extLst>
                  <a:ext uri="{FF2B5EF4-FFF2-40B4-BE49-F238E27FC236}">
                    <a16:creationId xmlns:a16="http://schemas.microsoft.com/office/drawing/2014/main" id="{C883278D-F86E-4901-AEDC-48F7120A55D8}"/>
                  </a:ext>
                </a:extLst>
              </p:cNvPr>
              <p:cNvSpPr txBox="1"/>
              <p:nvPr/>
            </p:nvSpPr>
            <p:spPr>
              <a:xfrm>
                <a:off x="3772610" y="848240"/>
                <a:ext cx="24237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altLang="ja-JP" sz="800" b="1" dirty="0">
                    <a:latin typeface="Helvetica" pitchFamily="2" charset="0"/>
                  </a:rPr>
                  <a:t>1</a:t>
                </a:r>
                <a:endParaRPr kumimoji="1" lang="ja-JP" altLang="en-US" sz="800" b="1">
                  <a:latin typeface="Helvetica" pitchFamily="2" charset="0"/>
                </a:endParaRPr>
              </a:p>
            </p:txBody>
          </p:sp>
          <p:sp>
            <p:nvSpPr>
              <p:cNvPr id="383" name="テキスト ボックス 382">
                <a:extLst>
                  <a:ext uri="{FF2B5EF4-FFF2-40B4-BE49-F238E27FC236}">
                    <a16:creationId xmlns:a16="http://schemas.microsoft.com/office/drawing/2014/main" id="{4697A288-0CBA-993D-341D-A12E6A630BD0}"/>
                  </a:ext>
                </a:extLst>
              </p:cNvPr>
              <p:cNvSpPr txBox="1"/>
              <p:nvPr/>
            </p:nvSpPr>
            <p:spPr>
              <a:xfrm>
                <a:off x="3686047" y="1331877"/>
                <a:ext cx="328937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kumimoji="1" lang="en-US" altLang="ja-JP" sz="800" b="1" dirty="0">
                    <a:latin typeface="Helvetica" pitchFamily="2" charset="0"/>
                  </a:rPr>
                  <a:t>0.5</a:t>
                </a:r>
                <a:endParaRPr kumimoji="1" lang="ja-JP" altLang="en-US" sz="800" b="1">
                  <a:latin typeface="Helvetica" pitchFamily="2" charset="0"/>
                </a:endParaRPr>
              </a:p>
            </p:txBody>
          </p:sp>
          <p:grpSp>
            <p:nvGrpSpPr>
              <p:cNvPr id="384" name="グループ化 383">
                <a:extLst>
                  <a:ext uri="{FF2B5EF4-FFF2-40B4-BE49-F238E27FC236}">
                    <a16:creationId xmlns:a16="http://schemas.microsoft.com/office/drawing/2014/main" id="{A23CF99F-B31F-7CDF-6911-67AB10875865}"/>
                  </a:ext>
                </a:extLst>
              </p:cNvPr>
              <p:cNvGrpSpPr/>
              <p:nvPr/>
            </p:nvGrpSpPr>
            <p:grpSpPr>
              <a:xfrm>
                <a:off x="4517236" y="776613"/>
                <a:ext cx="396263" cy="307777"/>
                <a:chOff x="4517236" y="776613"/>
                <a:chExt cx="396263" cy="307777"/>
              </a:xfrm>
            </p:grpSpPr>
            <p:cxnSp>
              <p:nvCxnSpPr>
                <p:cNvPr id="409" name="直線コネクタ 408">
                  <a:extLst>
                    <a:ext uri="{FF2B5EF4-FFF2-40B4-BE49-F238E27FC236}">
                      <a16:creationId xmlns:a16="http://schemas.microsoft.com/office/drawing/2014/main" id="{A21212D6-FCA8-BB89-524B-145BD6393E7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631101" y="934258"/>
                  <a:ext cx="168532" cy="0"/>
                </a:xfrm>
                <a:prstGeom prst="line">
                  <a:avLst/>
                </a:prstGeom>
                <a:ln w="12700">
                  <a:solidFill>
                    <a:schemeClr val="bg2">
                      <a:lumMod val="1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10" name="テキスト ボックス 409">
                  <a:extLst>
                    <a:ext uri="{FF2B5EF4-FFF2-40B4-BE49-F238E27FC236}">
                      <a16:creationId xmlns:a16="http://schemas.microsoft.com/office/drawing/2014/main" id="{639B4676-36DD-524C-324D-8A83F55BC9B7}"/>
                    </a:ext>
                  </a:extLst>
                </p:cNvPr>
                <p:cNvSpPr txBox="1"/>
                <p:nvPr/>
              </p:nvSpPr>
              <p:spPr>
                <a:xfrm>
                  <a:off x="4517236" y="776613"/>
                  <a:ext cx="396263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kumimoji="1" lang="en-US" altLang="ja-JP" sz="1400" dirty="0">
                      <a:latin typeface="Helvetica" pitchFamily="2" charset="0"/>
                    </a:rPr>
                    <a:t>***</a:t>
                  </a:r>
                  <a:endParaRPr kumimoji="1" lang="ja-JP" altLang="en-US" sz="1400">
                    <a:latin typeface="Helvetica" pitchFamily="2" charset="0"/>
                  </a:endParaRPr>
                </a:p>
              </p:txBody>
            </p:sp>
          </p:grpSp>
          <p:grpSp>
            <p:nvGrpSpPr>
              <p:cNvPr id="385" name="グループ化 384">
                <a:extLst>
                  <a:ext uri="{FF2B5EF4-FFF2-40B4-BE49-F238E27FC236}">
                    <a16:creationId xmlns:a16="http://schemas.microsoft.com/office/drawing/2014/main" id="{82162A2E-17D3-A28A-0892-0B60443797C3}"/>
                  </a:ext>
                </a:extLst>
              </p:cNvPr>
              <p:cNvGrpSpPr/>
              <p:nvPr/>
            </p:nvGrpSpPr>
            <p:grpSpPr>
              <a:xfrm>
                <a:off x="4542501" y="1861104"/>
                <a:ext cx="348411" cy="323347"/>
                <a:chOff x="1979347" y="1865292"/>
                <a:chExt cx="348411" cy="323347"/>
              </a:xfrm>
            </p:grpSpPr>
            <p:sp>
              <p:nvSpPr>
                <p:cNvPr id="404" name="テキスト ボックス 403">
                  <a:extLst>
                    <a:ext uri="{FF2B5EF4-FFF2-40B4-BE49-F238E27FC236}">
                      <a16:creationId xmlns:a16="http://schemas.microsoft.com/office/drawing/2014/main" id="{7885CDD2-AEB8-4656-3C1F-65DCD3278728}"/>
                    </a:ext>
                  </a:extLst>
                </p:cNvPr>
                <p:cNvSpPr txBox="1"/>
                <p:nvPr/>
              </p:nvSpPr>
              <p:spPr>
                <a:xfrm>
                  <a:off x="2015992" y="1973195"/>
                  <a:ext cx="27512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ja-JP" sz="800" b="1" dirty="0">
                      <a:latin typeface="Helvetica"/>
                      <a:cs typeface="Helvetica"/>
                    </a:rPr>
                    <a:t>3 </a:t>
                  </a:r>
                  <a:endParaRPr lang="ja-JP" altLang="en-US" sz="800" b="1" dirty="0">
                    <a:latin typeface="Helvetica"/>
                    <a:cs typeface="Helvetica"/>
                  </a:endParaRPr>
                </a:p>
              </p:txBody>
            </p:sp>
            <p:grpSp>
              <p:nvGrpSpPr>
                <p:cNvPr id="405" name="グループ化 404">
                  <a:extLst>
                    <a:ext uri="{FF2B5EF4-FFF2-40B4-BE49-F238E27FC236}">
                      <a16:creationId xmlns:a16="http://schemas.microsoft.com/office/drawing/2014/main" id="{E3C0A823-6C6F-7660-5741-89E12BBC6195}"/>
                    </a:ext>
                  </a:extLst>
                </p:cNvPr>
                <p:cNvGrpSpPr/>
                <p:nvPr/>
              </p:nvGrpSpPr>
              <p:grpSpPr>
                <a:xfrm>
                  <a:off x="1979347" y="1865292"/>
                  <a:ext cx="348411" cy="215445"/>
                  <a:chOff x="5232841" y="1581438"/>
                  <a:chExt cx="348411" cy="215445"/>
                </a:xfrm>
              </p:grpSpPr>
              <p:sp>
                <p:nvSpPr>
                  <p:cNvPr id="407" name="テキスト ボックス 406">
                    <a:extLst>
                      <a:ext uri="{FF2B5EF4-FFF2-40B4-BE49-F238E27FC236}">
                        <a16:creationId xmlns:a16="http://schemas.microsoft.com/office/drawing/2014/main" id="{5000E1F0-3FD4-DD8D-5213-6573A701AA6D}"/>
                      </a:ext>
                    </a:extLst>
                  </p:cNvPr>
                  <p:cNvSpPr txBox="1"/>
                  <p:nvPr/>
                </p:nvSpPr>
                <p:spPr>
                  <a:xfrm>
                    <a:off x="5337274" y="1581438"/>
                    <a:ext cx="243978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altLang="ja-JP" sz="800" b="1" dirty="0">
                        <a:latin typeface="Helvetica"/>
                        <a:cs typeface="Helvetica"/>
                      </a:rPr>
                      <a:t>+</a:t>
                    </a:r>
                    <a:endParaRPr lang="ja-JP" altLang="en-US" sz="800" b="1" dirty="0">
                      <a:latin typeface="Helvetica"/>
                      <a:cs typeface="Helvetica"/>
                    </a:endParaRPr>
                  </a:p>
                </p:txBody>
              </p:sp>
              <p:sp>
                <p:nvSpPr>
                  <p:cNvPr id="408" name="テキスト ボックス 407">
                    <a:extLst>
                      <a:ext uri="{FF2B5EF4-FFF2-40B4-BE49-F238E27FC236}">
                        <a16:creationId xmlns:a16="http://schemas.microsoft.com/office/drawing/2014/main" id="{553B3836-0B19-612C-6C4D-1F8112E3C565}"/>
                      </a:ext>
                    </a:extLst>
                  </p:cNvPr>
                  <p:cNvSpPr txBox="1"/>
                  <p:nvPr/>
                </p:nvSpPr>
                <p:spPr>
                  <a:xfrm flipH="1">
                    <a:off x="5232841" y="1581439"/>
                    <a:ext cx="221872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ja-JP" sz="800" b="1" dirty="0">
                        <a:latin typeface="Helvetica"/>
                        <a:cs typeface="Helvetica"/>
                      </a:rPr>
                      <a:t>-</a:t>
                    </a:r>
                    <a:endParaRPr lang="ja-JP" altLang="en-US" sz="800" b="1" dirty="0">
                      <a:latin typeface="Helvetica"/>
                      <a:cs typeface="Helvetica"/>
                    </a:endParaRPr>
                  </a:p>
                </p:txBody>
              </p:sp>
            </p:grpSp>
            <p:cxnSp>
              <p:nvCxnSpPr>
                <p:cNvPr id="406" name="直線コネクタ 405">
                  <a:extLst>
                    <a:ext uri="{FF2B5EF4-FFF2-40B4-BE49-F238E27FC236}">
                      <a16:creationId xmlns:a16="http://schemas.microsoft.com/office/drawing/2014/main" id="{47D959BD-E045-A33D-F5CA-8C8903A7363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061407" y="2020639"/>
                  <a:ext cx="184291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86" name="グループ化 385">
                <a:extLst>
                  <a:ext uri="{FF2B5EF4-FFF2-40B4-BE49-F238E27FC236}">
                    <a16:creationId xmlns:a16="http://schemas.microsoft.com/office/drawing/2014/main" id="{BE6462E2-C04F-8AF3-1240-EEFC6E798D02}"/>
                  </a:ext>
                </a:extLst>
              </p:cNvPr>
              <p:cNvGrpSpPr/>
              <p:nvPr/>
            </p:nvGrpSpPr>
            <p:grpSpPr>
              <a:xfrm>
                <a:off x="4211817" y="1861104"/>
                <a:ext cx="348411" cy="323347"/>
                <a:chOff x="1979347" y="1865292"/>
                <a:chExt cx="348411" cy="323347"/>
              </a:xfrm>
            </p:grpSpPr>
            <p:sp>
              <p:nvSpPr>
                <p:cNvPr id="399" name="テキスト ボックス 398">
                  <a:extLst>
                    <a:ext uri="{FF2B5EF4-FFF2-40B4-BE49-F238E27FC236}">
                      <a16:creationId xmlns:a16="http://schemas.microsoft.com/office/drawing/2014/main" id="{C4D2B11B-B7C5-2727-2BEC-E666C05647A9}"/>
                    </a:ext>
                  </a:extLst>
                </p:cNvPr>
                <p:cNvSpPr txBox="1"/>
                <p:nvPr/>
              </p:nvSpPr>
              <p:spPr>
                <a:xfrm>
                  <a:off x="2015992" y="1973195"/>
                  <a:ext cx="27512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ja-JP" sz="800" b="1" dirty="0">
                      <a:latin typeface="Helvetica"/>
                      <a:cs typeface="Helvetica"/>
                    </a:rPr>
                    <a:t>2 </a:t>
                  </a:r>
                  <a:endParaRPr lang="ja-JP" altLang="en-US" sz="800" b="1" dirty="0">
                    <a:latin typeface="Helvetica"/>
                    <a:cs typeface="Helvetica"/>
                  </a:endParaRPr>
                </a:p>
              </p:txBody>
            </p:sp>
            <p:grpSp>
              <p:nvGrpSpPr>
                <p:cNvPr id="400" name="グループ化 399">
                  <a:extLst>
                    <a:ext uri="{FF2B5EF4-FFF2-40B4-BE49-F238E27FC236}">
                      <a16:creationId xmlns:a16="http://schemas.microsoft.com/office/drawing/2014/main" id="{0024CE8F-432C-1F7A-99EC-549907965F4B}"/>
                    </a:ext>
                  </a:extLst>
                </p:cNvPr>
                <p:cNvGrpSpPr/>
                <p:nvPr/>
              </p:nvGrpSpPr>
              <p:grpSpPr>
                <a:xfrm>
                  <a:off x="1979347" y="1865292"/>
                  <a:ext cx="348411" cy="215445"/>
                  <a:chOff x="5232841" y="1581438"/>
                  <a:chExt cx="348411" cy="215445"/>
                </a:xfrm>
              </p:grpSpPr>
              <p:sp>
                <p:nvSpPr>
                  <p:cNvPr id="402" name="テキスト ボックス 401">
                    <a:extLst>
                      <a:ext uri="{FF2B5EF4-FFF2-40B4-BE49-F238E27FC236}">
                        <a16:creationId xmlns:a16="http://schemas.microsoft.com/office/drawing/2014/main" id="{A27298E8-A0B9-BCBA-A862-921FC444F12B}"/>
                      </a:ext>
                    </a:extLst>
                  </p:cNvPr>
                  <p:cNvSpPr txBox="1"/>
                  <p:nvPr/>
                </p:nvSpPr>
                <p:spPr>
                  <a:xfrm>
                    <a:off x="5337274" y="1581438"/>
                    <a:ext cx="243978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altLang="ja-JP" sz="800" b="1" dirty="0">
                        <a:latin typeface="Helvetica"/>
                        <a:cs typeface="Helvetica"/>
                      </a:rPr>
                      <a:t>+</a:t>
                    </a:r>
                    <a:endParaRPr lang="ja-JP" altLang="en-US" sz="800" b="1" dirty="0">
                      <a:latin typeface="Helvetica"/>
                      <a:cs typeface="Helvetica"/>
                    </a:endParaRPr>
                  </a:p>
                </p:txBody>
              </p:sp>
              <p:sp>
                <p:nvSpPr>
                  <p:cNvPr id="403" name="テキスト ボックス 402">
                    <a:extLst>
                      <a:ext uri="{FF2B5EF4-FFF2-40B4-BE49-F238E27FC236}">
                        <a16:creationId xmlns:a16="http://schemas.microsoft.com/office/drawing/2014/main" id="{8E281993-0D52-5B95-0C80-00F07FCE92C5}"/>
                      </a:ext>
                    </a:extLst>
                  </p:cNvPr>
                  <p:cNvSpPr txBox="1"/>
                  <p:nvPr/>
                </p:nvSpPr>
                <p:spPr>
                  <a:xfrm flipH="1">
                    <a:off x="5232841" y="1581439"/>
                    <a:ext cx="221872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ja-JP" sz="800" b="1" dirty="0">
                        <a:latin typeface="Helvetica"/>
                        <a:cs typeface="Helvetica"/>
                      </a:rPr>
                      <a:t>-</a:t>
                    </a:r>
                    <a:endParaRPr lang="ja-JP" altLang="en-US" sz="800" b="1" dirty="0">
                      <a:latin typeface="Helvetica"/>
                      <a:cs typeface="Helvetica"/>
                    </a:endParaRPr>
                  </a:p>
                </p:txBody>
              </p:sp>
            </p:grpSp>
            <p:cxnSp>
              <p:nvCxnSpPr>
                <p:cNvPr id="401" name="直線コネクタ 400">
                  <a:extLst>
                    <a:ext uri="{FF2B5EF4-FFF2-40B4-BE49-F238E27FC236}">
                      <a16:creationId xmlns:a16="http://schemas.microsoft.com/office/drawing/2014/main" id="{1D142DB7-3D99-F092-7B30-29E1D67547D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061407" y="2020639"/>
                  <a:ext cx="184291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87" name="グループ化 386">
                <a:extLst>
                  <a:ext uri="{FF2B5EF4-FFF2-40B4-BE49-F238E27FC236}">
                    <a16:creationId xmlns:a16="http://schemas.microsoft.com/office/drawing/2014/main" id="{7CD0789B-17B0-1AD8-03FA-45D0EE0ADC4C}"/>
                  </a:ext>
                </a:extLst>
              </p:cNvPr>
              <p:cNvGrpSpPr/>
              <p:nvPr/>
            </p:nvGrpSpPr>
            <p:grpSpPr>
              <a:xfrm>
                <a:off x="3881133" y="1861104"/>
                <a:ext cx="348411" cy="323347"/>
                <a:chOff x="1979347" y="1865292"/>
                <a:chExt cx="348411" cy="323347"/>
              </a:xfrm>
            </p:grpSpPr>
            <p:sp>
              <p:nvSpPr>
                <p:cNvPr id="394" name="テキスト ボックス 393">
                  <a:extLst>
                    <a:ext uri="{FF2B5EF4-FFF2-40B4-BE49-F238E27FC236}">
                      <a16:creationId xmlns:a16="http://schemas.microsoft.com/office/drawing/2014/main" id="{6233D13C-CB2A-E9AC-8355-C371F8114BB7}"/>
                    </a:ext>
                  </a:extLst>
                </p:cNvPr>
                <p:cNvSpPr txBox="1"/>
                <p:nvPr/>
              </p:nvSpPr>
              <p:spPr>
                <a:xfrm>
                  <a:off x="2015992" y="1973195"/>
                  <a:ext cx="27512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ja-JP" sz="800" b="1" dirty="0">
                      <a:latin typeface="Helvetica"/>
                      <a:cs typeface="Helvetica"/>
                    </a:rPr>
                    <a:t>1 </a:t>
                  </a:r>
                  <a:endParaRPr lang="ja-JP" altLang="en-US" sz="800" b="1" dirty="0">
                    <a:latin typeface="Helvetica"/>
                    <a:cs typeface="Helvetica"/>
                  </a:endParaRPr>
                </a:p>
              </p:txBody>
            </p:sp>
            <p:grpSp>
              <p:nvGrpSpPr>
                <p:cNvPr id="395" name="グループ化 394">
                  <a:extLst>
                    <a:ext uri="{FF2B5EF4-FFF2-40B4-BE49-F238E27FC236}">
                      <a16:creationId xmlns:a16="http://schemas.microsoft.com/office/drawing/2014/main" id="{DBC8354C-61F2-368C-4752-A0AB2FDC8884}"/>
                    </a:ext>
                  </a:extLst>
                </p:cNvPr>
                <p:cNvGrpSpPr/>
                <p:nvPr/>
              </p:nvGrpSpPr>
              <p:grpSpPr>
                <a:xfrm>
                  <a:off x="1979347" y="1865292"/>
                  <a:ext cx="348411" cy="215445"/>
                  <a:chOff x="5232841" y="1581438"/>
                  <a:chExt cx="348411" cy="215445"/>
                </a:xfrm>
              </p:grpSpPr>
              <p:sp>
                <p:nvSpPr>
                  <p:cNvPr id="397" name="テキスト ボックス 396">
                    <a:extLst>
                      <a:ext uri="{FF2B5EF4-FFF2-40B4-BE49-F238E27FC236}">
                        <a16:creationId xmlns:a16="http://schemas.microsoft.com/office/drawing/2014/main" id="{B97B1A69-99F7-6A27-36F8-0726DE92C2DA}"/>
                      </a:ext>
                    </a:extLst>
                  </p:cNvPr>
                  <p:cNvSpPr txBox="1"/>
                  <p:nvPr/>
                </p:nvSpPr>
                <p:spPr>
                  <a:xfrm>
                    <a:off x="5337274" y="1581438"/>
                    <a:ext cx="243978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altLang="ja-JP" sz="800" b="1" dirty="0">
                        <a:latin typeface="Helvetica"/>
                        <a:cs typeface="Helvetica"/>
                      </a:rPr>
                      <a:t>+</a:t>
                    </a:r>
                    <a:endParaRPr lang="ja-JP" altLang="en-US" sz="800" b="1" dirty="0">
                      <a:latin typeface="Helvetica"/>
                      <a:cs typeface="Helvetica"/>
                    </a:endParaRPr>
                  </a:p>
                </p:txBody>
              </p:sp>
              <p:sp>
                <p:nvSpPr>
                  <p:cNvPr id="398" name="テキスト ボックス 397">
                    <a:extLst>
                      <a:ext uri="{FF2B5EF4-FFF2-40B4-BE49-F238E27FC236}">
                        <a16:creationId xmlns:a16="http://schemas.microsoft.com/office/drawing/2014/main" id="{79204B30-757E-07D6-1D55-C98FFD474676}"/>
                      </a:ext>
                    </a:extLst>
                  </p:cNvPr>
                  <p:cNvSpPr txBox="1"/>
                  <p:nvPr/>
                </p:nvSpPr>
                <p:spPr>
                  <a:xfrm flipH="1">
                    <a:off x="5232841" y="1581439"/>
                    <a:ext cx="221872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ja-JP" sz="800" b="1" dirty="0">
                        <a:latin typeface="Helvetica"/>
                        <a:cs typeface="Helvetica"/>
                      </a:rPr>
                      <a:t>-</a:t>
                    </a:r>
                    <a:endParaRPr lang="ja-JP" altLang="en-US" sz="800" b="1" dirty="0">
                      <a:latin typeface="Helvetica"/>
                      <a:cs typeface="Helvetica"/>
                    </a:endParaRPr>
                  </a:p>
                </p:txBody>
              </p:sp>
            </p:grpSp>
            <p:cxnSp>
              <p:nvCxnSpPr>
                <p:cNvPr id="396" name="直線コネクタ 395">
                  <a:extLst>
                    <a:ext uri="{FF2B5EF4-FFF2-40B4-BE49-F238E27FC236}">
                      <a16:creationId xmlns:a16="http://schemas.microsoft.com/office/drawing/2014/main" id="{43A9E1D9-5471-FF7E-07C2-4840A1F1534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061407" y="2020639"/>
                  <a:ext cx="184291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88" name="グループ化 387">
                <a:extLst>
                  <a:ext uri="{FF2B5EF4-FFF2-40B4-BE49-F238E27FC236}">
                    <a16:creationId xmlns:a16="http://schemas.microsoft.com/office/drawing/2014/main" id="{B5BA6330-ABC9-EDCC-196A-BAB454B92774}"/>
                  </a:ext>
                </a:extLst>
              </p:cNvPr>
              <p:cNvGrpSpPr/>
              <p:nvPr/>
            </p:nvGrpSpPr>
            <p:grpSpPr>
              <a:xfrm>
                <a:off x="3971838" y="776613"/>
                <a:ext cx="243978" cy="307777"/>
                <a:chOff x="10893847" y="3081500"/>
                <a:chExt cx="325730" cy="307777"/>
              </a:xfrm>
            </p:grpSpPr>
            <p:cxnSp>
              <p:nvCxnSpPr>
                <p:cNvPr id="392" name="直線コネクタ 391">
                  <a:extLst>
                    <a:ext uri="{FF2B5EF4-FFF2-40B4-BE49-F238E27FC236}">
                      <a16:creationId xmlns:a16="http://schemas.microsoft.com/office/drawing/2014/main" id="{C714B8A0-B01A-A3E2-F4C6-84BBF68FEB9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944210" y="3239145"/>
                  <a:ext cx="225004" cy="0"/>
                </a:xfrm>
                <a:prstGeom prst="line">
                  <a:avLst/>
                </a:prstGeom>
                <a:ln w="12700">
                  <a:solidFill>
                    <a:schemeClr val="bg2">
                      <a:lumMod val="1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93" name="テキスト ボックス 392">
                  <a:extLst>
                    <a:ext uri="{FF2B5EF4-FFF2-40B4-BE49-F238E27FC236}">
                      <a16:creationId xmlns:a16="http://schemas.microsoft.com/office/drawing/2014/main" id="{832655DA-F076-0119-6A24-FC4A8233F0DC}"/>
                    </a:ext>
                  </a:extLst>
                </p:cNvPr>
                <p:cNvSpPr txBox="1"/>
                <p:nvPr/>
              </p:nvSpPr>
              <p:spPr>
                <a:xfrm>
                  <a:off x="10893847" y="3081500"/>
                  <a:ext cx="325730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kumimoji="1" lang="en-US" altLang="ja-JP" sz="1400" dirty="0">
                      <a:latin typeface="Helvetica" pitchFamily="2" charset="0"/>
                    </a:rPr>
                    <a:t>**</a:t>
                  </a:r>
                  <a:endParaRPr kumimoji="1" lang="ja-JP" altLang="en-US" sz="1400">
                    <a:latin typeface="Helvetica" pitchFamily="2" charset="0"/>
                  </a:endParaRPr>
                </a:p>
              </p:txBody>
            </p:sp>
          </p:grpSp>
          <p:grpSp>
            <p:nvGrpSpPr>
              <p:cNvPr id="389" name="グループ化 388">
                <a:extLst>
                  <a:ext uri="{FF2B5EF4-FFF2-40B4-BE49-F238E27FC236}">
                    <a16:creationId xmlns:a16="http://schemas.microsoft.com/office/drawing/2014/main" id="{1CAD2A65-DFC3-BAAF-DA71-C16E4A1C9B05}"/>
                  </a:ext>
                </a:extLst>
              </p:cNvPr>
              <p:cNvGrpSpPr/>
              <p:nvPr/>
            </p:nvGrpSpPr>
            <p:grpSpPr>
              <a:xfrm>
                <a:off x="4276996" y="776613"/>
                <a:ext cx="255199" cy="307777"/>
                <a:chOff x="10886357" y="3081500"/>
                <a:chExt cx="340711" cy="307777"/>
              </a:xfrm>
            </p:grpSpPr>
            <p:cxnSp>
              <p:nvCxnSpPr>
                <p:cNvPr id="390" name="直線コネクタ 389">
                  <a:extLst>
                    <a:ext uri="{FF2B5EF4-FFF2-40B4-BE49-F238E27FC236}">
                      <a16:creationId xmlns:a16="http://schemas.microsoft.com/office/drawing/2014/main" id="{822BD5B1-322F-2CB6-E0EC-47263C60123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944210" y="3239145"/>
                  <a:ext cx="225004" cy="0"/>
                </a:xfrm>
                <a:prstGeom prst="line">
                  <a:avLst/>
                </a:prstGeom>
                <a:ln w="12700">
                  <a:solidFill>
                    <a:schemeClr val="bg2">
                      <a:lumMod val="1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91" name="テキスト ボックス 390">
                  <a:extLst>
                    <a:ext uri="{FF2B5EF4-FFF2-40B4-BE49-F238E27FC236}">
                      <a16:creationId xmlns:a16="http://schemas.microsoft.com/office/drawing/2014/main" id="{505AD3EC-F54C-219D-A663-958352CB029B}"/>
                    </a:ext>
                  </a:extLst>
                </p:cNvPr>
                <p:cNvSpPr txBox="1"/>
                <p:nvPr/>
              </p:nvSpPr>
              <p:spPr>
                <a:xfrm>
                  <a:off x="10886357" y="3081500"/>
                  <a:ext cx="340711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kumimoji="1" lang="en-US" altLang="ja-JP" sz="1400" dirty="0">
                      <a:latin typeface="Helvetica" pitchFamily="2" charset="0"/>
                    </a:rPr>
                    <a:t>*</a:t>
                  </a:r>
                  <a:endParaRPr kumimoji="1" lang="ja-JP" altLang="en-US" sz="1400">
                    <a:latin typeface="Helvetica" pitchFamily="2" charset="0"/>
                  </a:endParaRPr>
                </a:p>
              </p:txBody>
            </p:sp>
          </p:grpSp>
        </p:grpSp>
      </p:grpSp>
      <p:grpSp>
        <p:nvGrpSpPr>
          <p:cNvPr id="486" name="グループ化 485">
            <a:extLst>
              <a:ext uri="{FF2B5EF4-FFF2-40B4-BE49-F238E27FC236}">
                <a16:creationId xmlns:a16="http://schemas.microsoft.com/office/drawing/2014/main" id="{91E228DC-D8D5-2C82-2121-D495B9241244}"/>
              </a:ext>
            </a:extLst>
          </p:cNvPr>
          <p:cNvGrpSpPr/>
          <p:nvPr/>
        </p:nvGrpSpPr>
        <p:grpSpPr>
          <a:xfrm>
            <a:off x="9097788" y="140200"/>
            <a:ext cx="1567130" cy="1837989"/>
            <a:chOff x="8699010" y="435543"/>
            <a:chExt cx="1567130" cy="1837989"/>
          </a:xfrm>
        </p:grpSpPr>
        <p:graphicFrame>
          <p:nvGraphicFramePr>
            <p:cNvPr id="16" name="グラフ 15">
              <a:extLst>
                <a:ext uri="{FF2B5EF4-FFF2-40B4-BE49-F238E27FC236}">
                  <a16:creationId xmlns:a16="http://schemas.microsoft.com/office/drawing/2014/main" id="{82BA14FD-F696-195D-CB9F-6F354472AF0E}"/>
                </a:ext>
              </a:extLst>
            </p:cNvPr>
            <p:cNvGraphicFramePr>
              <a:graphicFrameLocks/>
            </p:cNvGraphicFramePr>
            <p:nvPr/>
          </p:nvGraphicFramePr>
          <p:xfrm>
            <a:off x="8951932" y="435543"/>
            <a:ext cx="1158450" cy="172242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9"/>
            </a:graphicData>
          </a:graphic>
        </p:graphicFrame>
        <p:grpSp>
          <p:nvGrpSpPr>
            <p:cNvPr id="413" name="グループ化 412">
              <a:extLst>
                <a:ext uri="{FF2B5EF4-FFF2-40B4-BE49-F238E27FC236}">
                  <a16:creationId xmlns:a16="http://schemas.microsoft.com/office/drawing/2014/main" id="{01BC18E2-A5FF-86FC-C9DF-96AEF76E50C9}"/>
                </a:ext>
              </a:extLst>
            </p:cNvPr>
            <p:cNvGrpSpPr/>
            <p:nvPr/>
          </p:nvGrpSpPr>
          <p:grpSpPr>
            <a:xfrm>
              <a:off x="8699010" y="865694"/>
              <a:ext cx="1567130" cy="1407838"/>
              <a:chOff x="3549794" y="776613"/>
              <a:chExt cx="1567130" cy="1407838"/>
            </a:xfrm>
          </p:grpSpPr>
          <p:sp>
            <p:nvSpPr>
              <p:cNvPr id="414" name="テキスト ボックス 413">
                <a:extLst>
                  <a:ext uri="{FF2B5EF4-FFF2-40B4-BE49-F238E27FC236}">
                    <a16:creationId xmlns:a16="http://schemas.microsoft.com/office/drawing/2014/main" id="{F86B1DA3-CDE9-D6E8-2F7B-1C23123B9E98}"/>
                  </a:ext>
                </a:extLst>
              </p:cNvPr>
              <p:cNvSpPr txBox="1"/>
              <p:nvPr/>
            </p:nvSpPr>
            <p:spPr>
              <a:xfrm>
                <a:off x="4747912" y="1968826"/>
                <a:ext cx="369012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600" b="1" dirty="0">
                    <a:latin typeface="Helvetica"/>
                    <a:cs typeface="Helvetica"/>
                  </a:rPr>
                  <a:t>(day)</a:t>
                </a:r>
                <a:endParaRPr lang="ja-JP" altLang="en-US" sz="600" b="1" dirty="0">
                  <a:latin typeface="Helvetica"/>
                  <a:cs typeface="Helvetica"/>
                </a:endParaRPr>
              </a:p>
            </p:txBody>
          </p:sp>
          <p:grpSp>
            <p:nvGrpSpPr>
              <p:cNvPr id="415" name="グループ化 414">
                <a:extLst>
                  <a:ext uri="{FF2B5EF4-FFF2-40B4-BE49-F238E27FC236}">
                    <a16:creationId xmlns:a16="http://schemas.microsoft.com/office/drawing/2014/main" id="{7C1C56BC-9712-D072-9231-ABA63FD143C0}"/>
                  </a:ext>
                </a:extLst>
              </p:cNvPr>
              <p:cNvGrpSpPr/>
              <p:nvPr/>
            </p:nvGrpSpPr>
            <p:grpSpPr>
              <a:xfrm>
                <a:off x="3938372" y="839677"/>
                <a:ext cx="898984" cy="1092521"/>
                <a:chOff x="1375218" y="843865"/>
                <a:chExt cx="898984" cy="1092521"/>
              </a:xfrm>
            </p:grpSpPr>
            <p:cxnSp>
              <p:nvCxnSpPr>
                <p:cNvPr id="447" name="直線コネクタ 446">
                  <a:extLst>
                    <a:ext uri="{FF2B5EF4-FFF2-40B4-BE49-F238E27FC236}">
                      <a16:creationId xmlns:a16="http://schemas.microsoft.com/office/drawing/2014/main" id="{B8853276-26CD-0761-F772-0CD3F6EC25E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375218" y="1931422"/>
                  <a:ext cx="898984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8" name="直線コネクタ 447">
                  <a:extLst>
                    <a:ext uri="{FF2B5EF4-FFF2-40B4-BE49-F238E27FC236}">
                      <a16:creationId xmlns:a16="http://schemas.microsoft.com/office/drawing/2014/main" id="{8139474A-E673-6E02-984D-3058E5C459C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375218" y="843865"/>
                  <a:ext cx="0" cy="1092521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16" name="テキスト ボックス 415">
                <a:extLst>
                  <a:ext uri="{FF2B5EF4-FFF2-40B4-BE49-F238E27FC236}">
                    <a16:creationId xmlns:a16="http://schemas.microsoft.com/office/drawing/2014/main" id="{2BA1F376-CF6E-BEF5-8204-63F19DE1A445}"/>
                  </a:ext>
                </a:extLst>
              </p:cNvPr>
              <p:cNvSpPr txBox="1"/>
              <p:nvPr/>
            </p:nvSpPr>
            <p:spPr>
              <a:xfrm rot="16200000">
                <a:off x="3168166" y="1310401"/>
                <a:ext cx="103265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800" b="1" dirty="0">
                    <a:latin typeface="Helvetica" pitchFamily="2" charset="0"/>
                  </a:rPr>
                  <a:t>Relative Intensity</a:t>
                </a:r>
                <a:endParaRPr kumimoji="1" lang="ja-JP" altLang="en-US" sz="800" b="1">
                  <a:latin typeface="Helvetica" pitchFamily="2" charset="0"/>
                </a:endParaRPr>
              </a:p>
            </p:txBody>
          </p:sp>
          <p:sp>
            <p:nvSpPr>
              <p:cNvPr id="417" name="テキスト ボックス 416">
                <a:extLst>
                  <a:ext uri="{FF2B5EF4-FFF2-40B4-BE49-F238E27FC236}">
                    <a16:creationId xmlns:a16="http://schemas.microsoft.com/office/drawing/2014/main" id="{33BE39BB-1D1A-1B57-44A7-7E17F87D3E5F}"/>
                  </a:ext>
                </a:extLst>
              </p:cNvPr>
              <p:cNvSpPr txBox="1"/>
              <p:nvPr/>
            </p:nvSpPr>
            <p:spPr>
              <a:xfrm>
                <a:off x="3549794" y="1878727"/>
                <a:ext cx="468398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600" b="1" dirty="0" err="1">
                    <a:latin typeface="Helvetica"/>
                    <a:cs typeface="Helvetica"/>
                  </a:rPr>
                  <a:t>Cumate</a:t>
                </a:r>
                <a:endParaRPr lang="ja-JP" altLang="en-US" sz="600" b="1" dirty="0">
                  <a:latin typeface="Helvetica"/>
                  <a:cs typeface="Helvetica"/>
                </a:endParaRPr>
              </a:p>
            </p:txBody>
          </p:sp>
          <p:sp>
            <p:nvSpPr>
              <p:cNvPr id="418" name="テキスト ボックス 417">
                <a:extLst>
                  <a:ext uri="{FF2B5EF4-FFF2-40B4-BE49-F238E27FC236}">
                    <a16:creationId xmlns:a16="http://schemas.microsoft.com/office/drawing/2014/main" id="{AB7FA632-B579-853E-CE68-74BFAAAF6A3B}"/>
                  </a:ext>
                </a:extLst>
              </p:cNvPr>
              <p:cNvSpPr txBox="1"/>
              <p:nvPr/>
            </p:nvSpPr>
            <p:spPr>
              <a:xfrm>
                <a:off x="3772610" y="854336"/>
                <a:ext cx="24237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altLang="ja-JP" sz="800" b="1" dirty="0">
                    <a:latin typeface="Helvetica" pitchFamily="2" charset="0"/>
                  </a:rPr>
                  <a:t>1</a:t>
                </a:r>
                <a:endParaRPr kumimoji="1" lang="ja-JP" altLang="en-US" sz="800" b="1">
                  <a:latin typeface="Helvetica" pitchFamily="2" charset="0"/>
                </a:endParaRPr>
              </a:p>
            </p:txBody>
          </p:sp>
          <p:sp>
            <p:nvSpPr>
              <p:cNvPr id="419" name="テキスト ボックス 418">
                <a:extLst>
                  <a:ext uri="{FF2B5EF4-FFF2-40B4-BE49-F238E27FC236}">
                    <a16:creationId xmlns:a16="http://schemas.microsoft.com/office/drawing/2014/main" id="{52B29272-A38D-1F3E-60D8-049EC937FF5E}"/>
                  </a:ext>
                </a:extLst>
              </p:cNvPr>
              <p:cNvSpPr txBox="1"/>
              <p:nvPr/>
            </p:nvSpPr>
            <p:spPr>
              <a:xfrm>
                <a:off x="3686047" y="1331877"/>
                <a:ext cx="328937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kumimoji="1" lang="en-US" altLang="ja-JP" sz="800" b="1" dirty="0">
                    <a:latin typeface="Helvetica" pitchFamily="2" charset="0"/>
                  </a:rPr>
                  <a:t>0.5</a:t>
                </a:r>
                <a:endParaRPr kumimoji="1" lang="ja-JP" altLang="en-US" sz="800" b="1">
                  <a:latin typeface="Helvetica" pitchFamily="2" charset="0"/>
                </a:endParaRPr>
              </a:p>
            </p:txBody>
          </p:sp>
          <p:grpSp>
            <p:nvGrpSpPr>
              <p:cNvPr id="420" name="グループ化 419">
                <a:extLst>
                  <a:ext uri="{FF2B5EF4-FFF2-40B4-BE49-F238E27FC236}">
                    <a16:creationId xmlns:a16="http://schemas.microsoft.com/office/drawing/2014/main" id="{34974A21-0CF6-B2D8-3FA2-45D9BDFA0BB9}"/>
                  </a:ext>
                </a:extLst>
              </p:cNvPr>
              <p:cNvGrpSpPr/>
              <p:nvPr/>
            </p:nvGrpSpPr>
            <p:grpSpPr>
              <a:xfrm>
                <a:off x="4517236" y="776613"/>
                <a:ext cx="396263" cy="307777"/>
                <a:chOff x="4517236" y="776613"/>
                <a:chExt cx="396263" cy="307777"/>
              </a:xfrm>
            </p:grpSpPr>
            <p:cxnSp>
              <p:nvCxnSpPr>
                <p:cNvPr id="445" name="直線コネクタ 444">
                  <a:extLst>
                    <a:ext uri="{FF2B5EF4-FFF2-40B4-BE49-F238E27FC236}">
                      <a16:creationId xmlns:a16="http://schemas.microsoft.com/office/drawing/2014/main" id="{3DC869BE-5636-5AA4-B094-F5FCB1BDC7A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631101" y="934258"/>
                  <a:ext cx="168532" cy="0"/>
                </a:xfrm>
                <a:prstGeom prst="line">
                  <a:avLst/>
                </a:prstGeom>
                <a:ln w="12700">
                  <a:solidFill>
                    <a:schemeClr val="bg2">
                      <a:lumMod val="1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46" name="テキスト ボックス 445">
                  <a:extLst>
                    <a:ext uri="{FF2B5EF4-FFF2-40B4-BE49-F238E27FC236}">
                      <a16:creationId xmlns:a16="http://schemas.microsoft.com/office/drawing/2014/main" id="{A4AEE54B-555C-E32A-F94E-D62D4CFAE87A}"/>
                    </a:ext>
                  </a:extLst>
                </p:cNvPr>
                <p:cNvSpPr txBox="1"/>
                <p:nvPr/>
              </p:nvSpPr>
              <p:spPr>
                <a:xfrm>
                  <a:off x="4517236" y="776613"/>
                  <a:ext cx="396263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kumimoji="1" lang="en-US" altLang="ja-JP" sz="1400" dirty="0">
                      <a:latin typeface="Helvetica" pitchFamily="2" charset="0"/>
                    </a:rPr>
                    <a:t>***</a:t>
                  </a:r>
                  <a:endParaRPr kumimoji="1" lang="ja-JP" altLang="en-US" sz="1400">
                    <a:latin typeface="Helvetica" pitchFamily="2" charset="0"/>
                  </a:endParaRPr>
                </a:p>
              </p:txBody>
            </p:sp>
          </p:grpSp>
          <p:grpSp>
            <p:nvGrpSpPr>
              <p:cNvPr id="421" name="グループ化 420">
                <a:extLst>
                  <a:ext uri="{FF2B5EF4-FFF2-40B4-BE49-F238E27FC236}">
                    <a16:creationId xmlns:a16="http://schemas.microsoft.com/office/drawing/2014/main" id="{BCF0F93E-E133-3DCE-10AF-C58CD32440F1}"/>
                  </a:ext>
                </a:extLst>
              </p:cNvPr>
              <p:cNvGrpSpPr/>
              <p:nvPr/>
            </p:nvGrpSpPr>
            <p:grpSpPr>
              <a:xfrm>
                <a:off x="4542501" y="1861104"/>
                <a:ext cx="348411" cy="323347"/>
                <a:chOff x="1979347" y="1865292"/>
                <a:chExt cx="348411" cy="323347"/>
              </a:xfrm>
            </p:grpSpPr>
            <p:sp>
              <p:nvSpPr>
                <p:cNvPr id="440" name="テキスト ボックス 439">
                  <a:extLst>
                    <a:ext uri="{FF2B5EF4-FFF2-40B4-BE49-F238E27FC236}">
                      <a16:creationId xmlns:a16="http://schemas.microsoft.com/office/drawing/2014/main" id="{A18CD066-B06C-D7CA-810F-5A83C8A09C7A}"/>
                    </a:ext>
                  </a:extLst>
                </p:cNvPr>
                <p:cNvSpPr txBox="1"/>
                <p:nvPr/>
              </p:nvSpPr>
              <p:spPr>
                <a:xfrm>
                  <a:off x="2015992" y="1973195"/>
                  <a:ext cx="27512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ja-JP" sz="800" b="1" dirty="0">
                      <a:latin typeface="Helvetica"/>
                      <a:cs typeface="Helvetica"/>
                    </a:rPr>
                    <a:t>3 </a:t>
                  </a:r>
                  <a:endParaRPr lang="ja-JP" altLang="en-US" sz="800" b="1" dirty="0">
                    <a:latin typeface="Helvetica"/>
                    <a:cs typeface="Helvetica"/>
                  </a:endParaRPr>
                </a:p>
              </p:txBody>
            </p:sp>
            <p:grpSp>
              <p:nvGrpSpPr>
                <p:cNvPr id="441" name="グループ化 440">
                  <a:extLst>
                    <a:ext uri="{FF2B5EF4-FFF2-40B4-BE49-F238E27FC236}">
                      <a16:creationId xmlns:a16="http://schemas.microsoft.com/office/drawing/2014/main" id="{2B6D4CCE-5ED5-A3E4-D476-67D16D38EC19}"/>
                    </a:ext>
                  </a:extLst>
                </p:cNvPr>
                <p:cNvGrpSpPr/>
                <p:nvPr/>
              </p:nvGrpSpPr>
              <p:grpSpPr>
                <a:xfrm>
                  <a:off x="1979347" y="1865292"/>
                  <a:ext cx="348411" cy="215445"/>
                  <a:chOff x="5232841" y="1581438"/>
                  <a:chExt cx="348411" cy="215445"/>
                </a:xfrm>
              </p:grpSpPr>
              <p:sp>
                <p:nvSpPr>
                  <p:cNvPr id="443" name="テキスト ボックス 442">
                    <a:extLst>
                      <a:ext uri="{FF2B5EF4-FFF2-40B4-BE49-F238E27FC236}">
                        <a16:creationId xmlns:a16="http://schemas.microsoft.com/office/drawing/2014/main" id="{43012C87-3E47-1836-A42D-74B2A81AB5EE}"/>
                      </a:ext>
                    </a:extLst>
                  </p:cNvPr>
                  <p:cNvSpPr txBox="1"/>
                  <p:nvPr/>
                </p:nvSpPr>
                <p:spPr>
                  <a:xfrm>
                    <a:off x="5337274" y="1581438"/>
                    <a:ext cx="243978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altLang="ja-JP" sz="800" b="1" dirty="0">
                        <a:latin typeface="Helvetica"/>
                        <a:cs typeface="Helvetica"/>
                      </a:rPr>
                      <a:t>+</a:t>
                    </a:r>
                    <a:endParaRPr lang="ja-JP" altLang="en-US" sz="800" b="1" dirty="0">
                      <a:latin typeface="Helvetica"/>
                      <a:cs typeface="Helvetica"/>
                    </a:endParaRPr>
                  </a:p>
                </p:txBody>
              </p:sp>
              <p:sp>
                <p:nvSpPr>
                  <p:cNvPr id="444" name="テキスト ボックス 443">
                    <a:extLst>
                      <a:ext uri="{FF2B5EF4-FFF2-40B4-BE49-F238E27FC236}">
                        <a16:creationId xmlns:a16="http://schemas.microsoft.com/office/drawing/2014/main" id="{502AFD06-5BBC-7F0A-702C-078459179354}"/>
                      </a:ext>
                    </a:extLst>
                  </p:cNvPr>
                  <p:cNvSpPr txBox="1"/>
                  <p:nvPr/>
                </p:nvSpPr>
                <p:spPr>
                  <a:xfrm flipH="1">
                    <a:off x="5232841" y="1581439"/>
                    <a:ext cx="221872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ja-JP" sz="800" b="1" dirty="0">
                        <a:latin typeface="Helvetica"/>
                        <a:cs typeface="Helvetica"/>
                      </a:rPr>
                      <a:t>-</a:t>
                    </a:r>
                    <a:endParaRPr lang="ja-JP" altLang="en-US" sz="800" b="1" dirty="0">
                      <a:latin typeface="Helvetica"/>
                      <a:cs typeface="Helvetica"/>
                    </a:endParaRPr>
                  </a:p>
                </p:txBody>
              </p:sp>
            </p:grpSp>
            <p:cxnSp>
              <p:nvCxnSpPr>
                <p:cNvPr id="442" name="直線コネクタ 441">
                  <a:extLst>
                    <a:ext uri="{FF2B5EF4-FFF2-40B4-BE49-F238E27FC236}">
                      <a16:creationId xmlns:a16="http://schemas.microsoft.com/office/drawing/2014/main" id="{20A086FC-13DB-7B77-5892-56D91B150E3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061407" y="2020639"/>
                  <a:ext cx="184291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22" name="グループ化 421">
                <a:extLst>
                  <a:ext uri="{FF2B5EF4-FFF2-40B4-BE49-F238E27FC236}">
                    <a16:creationId xmlns:a16="http://schemas.microsoft.com/office/drawing/2014/main" id="{596A8D71-51F6-75FE-6458-A0CE07B73F89}"/>
                  </a:ext>
                </a:extLst>
              </p:cNvPr>
              <p:cNvGrpSpPr/>
              <p:nvPr/>
            </p:nvGrpSpPr>
            <p:grpSpPr>
              <a:xfrm>
                <a:off x="4211817" y="1861104"/>
                <a:ext cx="348411" cy="323347"/>
                <a:chOff x="1979347" y="1865292"/>
                <a:chExt cx="348411" cy="323347"/>
              </a:xfrm>
            </p:grpSpPr>
            <p:sp>
              <p:nvSpPr>
                <p:cNvPr id="435" name="テキスト ボックス 434">
                  <a:extLst>
                    <a:ext uri="{FF2B5EF4-FFF2-40B4-BE49-F238E27FC236}">
                      <a16:creationId xmlns:a16="http://schemas.microsoft.com/office/drawing/2014/main" id="{A5CD8484-CAA8-1C99-7B72-B80837969CC8}"/>
                    </a:ext>
                  </a:extLst>
                </p:cNvPr>
                <p:cNvSpPr txBox="1"/>
                <p:nvPr/>
              </p:nvSpPr>
              <p:spPr>
                <a:xfrm>
                  <a:off x="2015992" y="1973195"/>
                  <a:ext cx="27512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ja-JP" sz="800" b="1" dirty="0">
                      <a:latin typeface="Helvetica"/>
                      <a:cs typeface="Helvetica"/>
                    </a:rPr>
                    <a:t>2 </a:t>
                  </a:r>
                  <a:endParaRPr lang="ja-JP" altLang="en-US" sz="800" b="1" dirty="0">
                    <a:latin typeface="Helvetica"/>
                    <a:cs typeface="Helvetica"/>
                  </a:endParaRPr>
                </a:p>
              </p:txBody>
            </p:sp>
            <p:grpSp>
              <p:nvGrpSpPr>
                <p:cNvPr id="436" name="グループ化 435">
                  <a:extLst>
                    <a:ext uri="{FF2B5EF4-FFF2-40B4-BE49-F238E27FC236}">
                      <a16:creationId xmlns:a16="http://schemas.microsoft.com/office/drawing/2014/main" id="{CD10916F-0086-9C0C-6B20-BCB0B8C51A66}"/>
                    </a:ext>
                  </a:extLst>
                </p:cNvPr>
                <p:cNvGrpSpPr/>
                <p:nvPr/>
              </p:nvGrpSpPr>
              <p:grpSpPr>
                <a:xfrm>
                  <a:off x="1979347" y="1865292"/>
                  <a:ext cx="348411" cy="215445"/>
                  <a:chOff x="5232841" y="1581438"/>
                  <a:chExt cx="348411" cy="215445"/>
                </a:xfrm>
              </p:grpSpPr>
              <p:sp>
                <p:nvSpPr>
                  <p:cNvPr id="438" name="テキスト ボックス 437">
                    <a:extLst>
                      <a:ext uri="{FF2B5EF4-FFF2-40B4-BE49-F238E27FC236}">
                        <a16:creationId xmlns:a16="http://schemas.microsoft.com/office/drawing/2014/main" id="{FCD4528E-2CAC-0F25-BD13-43FAC5FF4DD8}"/>
                      </a:ext>
                    </a:extLst>
                  </p:cNvPr>
                  <p:cNvSpPr txBox="1"/>
                  <p:nvPr/>
                </p:nvSpPr>
                <p:spPr>
                  <a:xfrm>
                    <a:off x="5337274" y="1581438"/>
                    <a:ext cx="243978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altLang="ja-JP" sz="800" b="1" dirty="0">
                        <a:latin typeface="Helvetica"/>
                        <a:cs typeface="Helvetica"/>
                      </a:rPr>
                      <a:t>+</a:t>
                    </a:r>
                    <a:endParaRPr lang="ja-JP" altLang="en-US" sz="800" b="1" dirty="0">
                      <a:latin typeface="Helvetica"/>
                      <a:cs typeface="Helvetica"/>
                    </a:endParaRPr>
                  </a:p>
                </p:txBody>
              </p:sp>
              <p:sp>
                <p:nvSpPr>
                  <p:cNvPr id="439" name="テキスト ボックス 438">
                    <a:extLst>
                      <a:ext uri="{FF2B5EF4-FFF2-40B4-BE49-F238E27FC236}">
                        <a16:creationId xmlns:a16="http://schemas.microsoft.com/office/drawing/2014/main" id="{E63B6D20-6C9A-E87C-80FD-FD7FDDDEF009}"/>
                      </a:ext>
                    </a:extLst>
                  </p:cNvPr>
                  <p:cNvSpPr txBox="1"/>
                  <p:nvPr/>
                </p:nvSpPr>
                <p:spPr>
                  <a:xfrm flipH="1">
                    <a:off x="5232841" y="1581439"/>
                    <a:ext cx="221872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ja-JP" sz="800" b="1" dirty="0">
                        <a:latin typeface="Helvetica"/>
                        <a:cs typeface="Helvetica"/>
                      </a:rPr>
                      <a:t>-</a:t>
                    </a:r>
                    <a:endParaRPr lang="ja-JP" altLang="en-US" sz="800" b="1" dirty="0">
                      <a:latin typeface="Helvetica"/>
                      <a:cs typeface="Helvetica"/>
                    </a:endParaRPr>
                  </a:p>
                </p:txBody>
              </p:sp>
            </p:grpSp>
            <p:cxnSp>
              <p:nvCxnSpPr>
                <p:cNvPr id="437" name="直線コネクタ 436">
                  <a:extLst>
                    <a:ext uri="{FF2B5EF4-FFF2-40B4-BE49-F238E27FC236}">
                      <a16:creationId xmlns:a16="http://schemas.microsoft.com/office/drawing/2014/main" id="{70102480-4C70-A897-C4CA-6E17E842154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061407" y="2020639"/>
                  <a:ext cx="184291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23" name="グループ化 422">
                <a:extLst>
                  <a:ext uri="{FF2B5EF4-FFF2-40B4-BE49-F238E27FC236}">
                    <a16:creationId xmlns:a16="http://schemas.microsoft.com/office/drawing/2014/main" id="{D0FDA096-0BBC-6631-E5F1-66281ACEC720}"/>
                  </a:ext>
                </a:extLst>
              </p:cNvPr>
              <p:cNvGrpSpPr/>
              <p:nvPr/>
            </p:nvGrpSpPr>
            <p:grpSpPr>
              <a:xfrm>
                <a:off x="3881133" y="1861104"/>
                <a:ext cx="348411" cy="323347"/>
                <a:chOff x="1979347" y="1865292"/>
                <a:chExt cx="348411" cy="323347"/>
              </a:xfrm>
            </p:grpSpPr>
            <p:sp>
              <p:nvSpPr>
                <p:cNvPr id="430" name="テキスト ボックス 429">
                  <a:extLst>
                    <a:ext uri="{FF2B5EF4-FFF2-40B4-BE49-F238E27FC236}">
                      <a16:creationId xmlns:a16="http://schemas.microsoft.com/office/drawing/2014/main" id="{959EBA99-8C76-233E-CF04-B545E6A40D06}"/>
                    </a:ext>
                  </a:extLst>
                </p:cNvPr>
                <p:cNvSpPr txBox="1"/>
                <p:nvPr/>
              </p:nvSpPr>
              <p:spPr>
                <a:xfrm>
                  <a:off x="2015992" y="1973195"/>
                  <a:ext cx="27512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ja-JP" sz="800" b="1" dirty="0">
                      <a:latin typeface="Helvetica"/>
                      <a:cs typeface="Helvetica"/>
                    </a:rPr>
                    <a:t>1 </a:t>
                  </a:r>
                  <a:endParaRPr lang="ja-JP" altLang="en-US" sz="800" b="1" dirty="0">
                    <a:latin typeface="Helvetica"/>
                    <a:cs typeface="Helvetica"/>
                  </a:endParaRPr>
                </a:p>
              </p:txBody>
            </p:sp>
            <p:grpSp>
              <p:nvGrpSpPr>
                <p:cNvPr id="431" name="グループ化 430">
                  <a:extLst>
                    <a:ext uri="{FF2B5EF4-FFF2-40B4-BE49-F238E27FC236}">
                      <a16:creationId xmlns:a16="http://schemas.microsoft.com/office/drawing/2014/main" id="{825BCE45-504B-CB3C-5D16-1D04469CDF14}"/>
                    </a:ext>
                  </a:extLst>
                </p:cNvPr>
                <p:cNvGrpSpPr/>
                <p:nvPr/>
              </p:nvGrpSpPr>
              <p:grpSpPr>
                <a:xfrm>
                  <a:off x="1979347" y="1865292"/>
                  <a:ext cx="348411" cy="215445"/>
                  <a:chOff x="5232841" y="1581438"/>
                  <a:chExt cx="348411" cy="215445"/>
                </a:xfrm>
              </p:grpSpPr>
              <p:sp>
                <p:nvSpPr>
                  <p:cNvPr id="433" name="テキスト ボックス 432">
                    <a:extLst>
                      <a:ext uri="{FF2B5EF4-FFF2-40B4-BE49-F238E27FC236}">
                        <a16:creationId xmlns:a16="http://schemas.microsoft.com/office/drawing/2014/main" id="{B7DDFE58-4E1B-6B8F-A57C-6542D21E296E}"/>
                      </a:ext>
                    </a:extLst>
                  </p:cNvPr>
                  <p:cNvSpPr txBox="1"/>
                  <p:nvPr/>
                </p:nvSpPr>
                <p:spPr>
                  <a:xfrm>
                    <a:off x="5337274" y="1581438"/>
                    <a:ext cx="243978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altLang="ja-JP" sz="800" b="1" dirty="0">
                        <a:latin typeface="Helvetica"/>
                        <a:cs typeface="Helvetica"/>
                      </a:rPr>
                      <a:t>+</a:t>
                    </a:r>
                    <a:endParaRPr lang="ja-JP" altLang="en-US" sz="800" b="1" dirty="0">
                      <a:latin typeface="Helvetica"/>
                      <a:cs typeface="Helvetica"/>
                    </a:endParaRPr>
                  </a:p>
                </p:txBody>
              </p:sp>
              <p:sp>
                <p:nvSpPr>
                  <p:cNvPr id="434" name="テキスト ボックス 433">
                    <a:extLst>
                      <a:ext uri="{FF2B5EF4-FFF2-40B4-BE49-F238E27FC236}">
                        <a16:creationId xmlns:a16="http://schemas.microsoft.com/office/drawing/2014/main" id="{092E15A6-3EA4-BC04-4E96-A30FC48262A8}"/>
                      </a:ext>
                    </a:extLst>
                  </p:cNvPr>
                  <p:cNvSpPr txBox="1"/>
                  <p:nvPr/>
                </p:nvSpPr>
                <p:spPr>
                  <a:xfrm flipH="1">
                    <a:off x="5232841" y="1581439"/>
                    <a:ext cx="221872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ja-JP" sz="800" b="1" dirty="0">
                        <a:latin typeface="Helvetica"/>
                        <a:cs typeface="Helvetica"/>
                      </a:rPr>
                      <a:t>-</a:t>
                    </a:r>
                    <a:endParaRPr lang="ja-JP" altLang="en-US" sz="800" b="1" dirty="0">
                      <a:latin typeface="Helvetica"/>
                      <a:cs typeface="Helvetica"/>
                    </a:endParaRPr>
                  </a:p>
                </p:txBody>
              </p:sp>
            </p:grpSp>
            <p:cxnSp>
              <p:nvCxnSpPr>
                <p:cNvPr id="432" name="直線コネクタ 431">
                  <a:extLst>
                    <a:ext uri="{FF2B5EF4-FFF2-40B4-BE49-F238E27FC236}">
                      <a16:creationId xmlns:a16="http://schemas.microsoft.com/office/drawing/2014/main" id="{DF702EF5-8432-D43A-D08E-54843870816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061407" y="2020639"/>
                  <a:ext cx="184291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24" name="グループ化 423">
                <a:extLst>
                  <a:ext uri="{FF2B5EF4-FFF2-40B4-BE49-F238E27FC236}">
                    <a16:creationId xmlns:a16="http://schemas.microsoft.com/office/drawing/2014/main" id="{F521F7D4-3353-AE92-A89B-35AC217DB4D9}"/>
                  </a:ext>
                </a:extLst>
              </p:cNvPr>
              <p:cNvGrpSpPr/>
              <p:nvPr/>
            </p:nvGrpSpPr>
            <p:grpSpPr>
              <a:xfrm>
                <a:off x="3971838" y="776613"/>
                <a:ext cx="243978" cy="307777"/>
                <a:chOff x="10893847" y="3081500"/>
                <a:chExt cx="325730" cy="307777"/>
              </a:xfrm>
            </p:grpSpPr>
            <p:cxnSp>
              <p:nvCxnSpPr>
                <p:cNvPr id="428" name="直線コネクタ 427">
                  <a:extLst>
                    <a:ext uri="{FF2B5EF4-FFF2-40B4-BE49-F238E27FC236}">
                      <a16:creationId xmlns:a16="http://schemas.microsoft.com/office/drawing/2014/main" id="{B2D34895-1B1B-0B72-2774-2D2E009AA6B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944210" y="3239145"/>
                  <a:ext cx="225004" cy="0"/>
                </a:xfrm>
                <a:prstGeom prst="line">
                  <a:avLst/>
                </a:prstGeom>
                <a:ln w="12700">
                  <a:solidFill>
                    <a:schemeClr val="bg2">
                      <a:lumMod val="1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29" name="テキスト ボックス 428">
                  <a:extLst>
                    <a:ext uri="{FF2B5EF4-FFF2-40B4-BE49-F238E27FC236}">
                      <a16:creationId xmlns:a16="http://schemas.microsoft.com/office/drawing/2014/main" id="{A9168C5B-6B47-D4B1-FA9F-7DAC750B9C42}"/>
                    </a:ext>
                  </a:extLst>
                </p:cNvPr>
                <p:cNvSpPr txBox="1"/>
                <p:nvPr/>
              </p:nvSpPr>
              <p:spPr>
                <a:xfrm>
                  <a:off x="10893847" y="3081500"/>
                  <a:ext cx="325730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kumimoji="1" lang="en-US" altLang="ja-JP" sz="1400" dirty="0">
                      <a:latin typeface="Helvetica" pitchFamily="2" charset="0"/>
                    </a:rPr>
                    <a:t>**</a:t>
                  </a:r>
                  <a:endParaRPr kumimoji="1" lang="ja-JP" altLang="en-US" sz="1400">
                    <a:latin typeface="Helvetica" pitchFamily="2" charset="0"/>
                  </a:endParaRPr>
                </a:p>
              </p:txBody>
            </p:sp>
          </p:grpSp>
          <p:grpSp>
            <p:nvGrpSpPr>
              <p:cNvPr id="425" name="グループ化 424">
                <a:extLst>
                  <a:ext uri="{FF2B5EF4-FFF2-40B4-BE49-F238E27FC236}">
                    <a16:creationId xmlns:a16="http://schemas.microsoft.com/office/drawing/2014/main" id="{CC7B6363-CCC4-B93A-D69A-A4C47DD39E23}"/>
                  </a:ext>
                </a:extLst>
              </p:cNvPr>
              <p:cNvGrpSpPr/>
              <p:nvPr/>
            </p:nvGrpSpPr>
            <p:grpSpPr>
              <a:xfrm>
                <a:off x="4276996" y="776613"/>
                <a:ext cx="255199" cy="307777"/>
                <a:chOff x="10886357" y="3081500"/>
                <a:chExt cx="340711" cy="307777"/>
              </a:xfrm>
            </p:grpSpPr>
            <p:cxnSp>
              <p:nvCxnSpPr>
                <p:cNvPr id="426" name="直線コネクタ 425">
                  <a:extLst>
                    <a:ext uri="{FF2B5EF4-FFF2-40B4-BE49-F238E27FC236}">
                      <a16:creationId xmlns:a16="http://schemas.microsoft.com/office/drawing/2014/main" id="{5937FCC6-EF11-B4F1-18A8-099A46B1127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944210" y="3239145"/>
                  <a:ext cx="225004" cy="0"/>
                </a:xfrm>
                <a:prstGeom prst="line">
                  <a:avLst/>
                </a:prstGeom>
                <a:ln w="12700">
                  <a:solidFill>
                    <a:schemeClr val="bg2">
                      <a:lumMod val="1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27" name="テキスト ボックス 426">
                  <a:extLst>
                    <a:ext uri="{FF2B5EF4-FFF2-40B4-BE49-F238E27FC236}">
                      <a16:creationId xmlns:a16="http://schemas.microsoft.com/office/drawing/2014/main" id="{E0B7BFF5-BC21-9E49-B184-EBD013B55806}"/>
                    </a:ext>
                  </a:extLst>
                </p:cNvPr>
                <p:cNvSpPr txBox="1"/>
                <p:nvPr/>
              </p:nvSpPr>
              <p:spPr>
                <a:xfrm>
                  <a:off x="10886357" y="3081500"/>
                  <a:ext cx="340711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kumimoji="1" lang="en-US" altLang="ja-JP" sz="1400" dirty="0">
                      <a:latin typeface="Helvetica" pitchFamily="2" charset="0"/>
                    </a:rPr>
                    <a:t>*</a:t>
                  </a:r>
                  <a:endParaRPr kumimoji="1" lang="ja-JP" altLang="en-US" sz="1400">
                    <a:latin typeface="Helvetica" pitchFamily="2" charset="0"/>
                  </a:endParaRPr>
                </a:p>
              </p:txBody>
            </p:sp>
          </p:grpSp>
        </p:grpSp>
      </p:grpSp>
      <p:grpSp>
        <p:nvGrpSpPr>
          <p:cNvPr id="848" name="グループ化 847">
            <a:extLst>
              <a:ext uri="{FF2B5EF4-FFF2-40B4-BE49-F238E27FC236}">
                <a16:creationId xmlns:a16="http://schemas.microsoft.com/office/drawing/2014/main" id="{66068ADB-A9B4-7EF3-FAF5-35EC8A759705}"/>
              </a:ext>
            </a:extLst>
          </p:cNvPr>
          <p:cNvGrpSpPr/>
          <p:nvPr/>
        </p:nvGrpSpPr>
        <p:grpSpPr>
          <a:xfrm>
            <a:off x="10527191" y="138220"/>
            <a:ext cx="1567130" cy="1839969"/>
            <a:chOff x="10584411" y="580064"/>
            <a:chExt cx="1567130" cy="1839969"/>
          </a:xfrm>
        </p:grpSpPr>
        <p:graphicFrame>
          <p:nvGraphicFramePr>
            <p:cNvPr id="4" name="グラフ 3">
              <a:extLst>
                <a:ext uri="{FF2B5EF4-FFF2-40B4-BE49-F238E27FC236}">
                  <a16:creationId xmlns:a16="http://schemas.microsoft.com/office/drawing/2014/main" id="{D62F4314-BB94-BD4D-5EAB-6D5E77399865}"/>
                </a:ext>
              </a:extLst>
            </p:cNvPr>
            <p:cNvGraphicFramePr>
              <a:graphicFrameLocks/>
            </p:cNvGraphicFramePr>
            <p:nvPr/>
          </p:nvGraphicFramePr>
          <p:xfrm>
            <a:off x="10841832" y="580064"/>
            <a:ext cx="1158450" cy="172242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0"/>
            </a:graphicData>
          </a:graphic>
        </p:graphicFrame>
        <p:grpSp>
          <p:nvGrpSpPr>
            <p:cNvPr id="449" name="グループ化 448">
              <a:extLst>
                <a:ext uri="{FF2B5EF4-FFF2-40B4-BE49-F238E27FC236}">
                  <a16:creationId xmlns:a16="http://schemas.microsoft.com/office/drawing/2014/main" id="{A28998FB-2A95-AC39-DC44-88C4479D5D61}"/>
                </a:ext>
              </a:extLst>
            </p:cNvPr>
            <p:cNvGrpSpPr/>
            <p:nvPr/>
          </p:nvGrpSpPr>
          <p:grpSpPr>
            <a:xfrm>
              <a:off x="10584411" y="1012195"/>
              <a:ext cx="1567130" cy="1407838"/>
              <a:chOff x="3549794" y="776613"/>
              <a:chExt cx="1567130" cy="1407838"/>
            </a:xfrm>
          </p:grpSpPr>
          <p:sp>
            <p:nvSpPr>
              <p:cNvPr id="450" name="テキスト ボックス 449">
                <a:extLst>
                  <a:ext uri="{FF2B5EF4-FFF2-40B4-BE49-F238E27FC236}">
                    <a16:creationId xmlns:a16="http://schemas.microsoft.com/office/drawing/2014/main" id="{98F9BEB5-5816-9674-2F4C-C61CE3D54812}"/>
                  </a:ext>
                </a:extLst>
              </p:cNvPr>
              <p:cNvSpPr txBox="1"/>
              <p:nvPr/>
            </p:nvSpPr>
            <p:spPr>
              <a:xfrm>
                <a:off x="4747912" y="1968826"/>
                <a:ext cx="369012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600" b="1" dirty="0">
                    <a:latin typeface="Helvetica"/>
                    <a:cs typeface="Helvetica"/>
                  </a:rPr>
                  <a:t>(day)</a:t>
                </a:r>
                <a:endParaRPr lang="ja-JP" altLang="en-US" sz="600" b="1" dirty="0">
                  <a:latin typeface="Helvetica"/>
                  <a:cs typeface="Helvetica"/>
                </a:endParaRPr>
              </a:p>
            </p:txBody>
          </p:sp>
          <p:grpSp>
            <p:nvGrpSpPr>
              <p:cNvPr id="451" name="グループ化 450">
                <a:extLst>
                  <a:ext uri="{FF2B5EF4-FFF2-40B4-BE49-F238E27FC236}">
                    <a16:creationId xmlns:a16="http://schemas.microsoft.com/office/drawing/2014/main" id="{BC6DAAD3-A093-4889-6A5E-CC7B97076DAF}"/>
                  </a:ext>
                </a:extLst>
              </p:cNvPr>
              <p:cNvGrpSpPr/>
              <p:nvPr/>
            </p:nvGrpSpPr>
            <p:grpSpPr>
              <a:xfrm>
                <a:off x="3938372" y="839677"/>
                <a:ext cx="898984" cy="1092521"/>
                <a:chOff x="1375218" y="843865"/>
                <a:chExt cx="898984" cy="1092521"/>
              </a:xfrm>
            </p:grpSpPr>
            <p:cxnSp>
              <p:nvCxnSpPr>
                <p:cNvPr id="483" name="直線コネクタ 482">
                  <a:extLst>
                    <a:ext uri="{FF2B5EF4-FFF2-40B4-BE49-F238E27FC236}">
                      <a16:creationId xmlns:a16="http://schemas.microsoft.com/office/drawing/2014/main" id="{8A617720-4845-C9C3-D53D-E17EF491EB0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375218" y="1931422"/>
                  <a:ext cx="898984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4" name="直線コネクタ 483">
                  <a:extLst>
                    <a:ext uri="{FF2B5EF4-FFF2-40B4-BE49-F238E27FC236}">
                      <a16:creationId xmlns:a16="http://schemas.microsoft.com/office/drawing/2014/main" id="{82D3AAAC-6FC6-4F37-5D4F-717B43555B9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375218" y="843865"/>
                  <a:ext cx="0" cy="1092521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52" name="テキスト ボックス 451">
                <a:extLst>
                  <a:ext uri="{FF2B5EF4-FFF2-40B4-BE49-F238E27FC236}">
                    <a16:creationId xmlns:a16="http://schemas.microsoft.com/office/drawing/2014/main" id="{3F95E653-908C-4A5D-C27B-2AC2555FDC48}"/>
                  </a:ext>
                </a:extLst>
              </p:cNvPr>
              <p:cNvSpPr txBox="1"/>
              <p:nvPr/>
            </p:nvSpPr>
            <p:spPr>
              <a:xfrm rot="16200000">
                <a:off x="3168166" y="1310401"/>
                <a:ext cx="103265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800" b="1" dirty="0">
                    <a:latin typeface="Helvetica" pitchFamily="2" charset="0"/>
                  </a:rPr>
                  <a:t>Relative Intensity</a:t>
                </a:r>
                <a:endParaRPr kumimoji="1" lang="ja-JP" altLang="en-US" sz="800" b="1">
                  <a:latin typeface="Helvetica" pitchFamily="2" charset="0"/>
                </a:endParaRPr>
              </a:p>
            </p:txBody>
          </p:sp>
          <p:sp>
            <p:nvSpPr>
              <p:cNvPr id="453" name="テキスト ボックス 452">
                <a:extLst>
                  <a:ext uri="{FF2B5EF4-FFF2-40B4-BE49-F238E27FC236}">
                    <a16:creationId xmlns:a16="http://schemas.microsoft.com/office/drawing/2014/main" id="{29431A3A-5BEC-28D0-5199-7091172CBD0E}"/>
                  </a:ext>
                </a:extLst>
              </p:cNvPr>
              <p:cNvSpPr txBox="1"/>
              <p:nvPr/>
            </p:nvSpPr>
            <p:spPr>
              <a:xfrm>
                <a:off x="3549794" y="1878727"/>
                <a:ext cx="468398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600" b="1" dirty="0" err="1">
                    <a:latin typeface="Helvetica"/>
                    <a:cs typeface="Helvetica"/>
                  </a:rPr>
                  <a:t>Cumate</a:t>
                </a:r>
                <a:endParaRPr lang="ja-JP" altLang="en-US" sz="600" b="1" dirty="0">
                  <a:latin typeface="Helvetica"/>
                  <a:cs typeface="Helvetica"/>
                </a:endParaRPr>
              </a:p>
            </p:txBody>
          </p:sp>
          <p:sp>
            <p:nvSpPr>
              <p:cNvPr id="454" name="テキスト ボックス 453">
                <a:extLst>
                  <a:ext uri="{FF2B5EF4-FFF2-40B4-BE49-F238E27FC236}">
                    <a16:creationId xmlns:a16="http://schemas.microsoft.com/office/drawing/2014/main" id="{1592D0D2-98A8-D609-BB15-846DD79FF7C9}"/>
                  </a:ext>
                </a:extLst>
              </p:cNvPr>
              <p:cNvSpPr txBox="1"/>
              <p:nvPr/>
            </p:nvSpPr>
            <p:spPr>
              <a:xfrm>
                <a:off x="3772610" y="854336"/>
                <a:ext cx="24237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altLang="ja-JP" sz="800" b="1" dirty="0">
                    <a:latin typeface="Helvetica" pitchFamily="2" charset="0"/>
                  </a:rPr>
                  <a:t>1</a:t>
                </a:r>
                <a:endParaRPr kumimoji="1" lang="ja-JP" altLang="en-US" sz="800" b="1">
                  <a:latin typeface="Helvetica" pitchFamily="2" charset="0"/>
                </a:endParaRPr>
              </a:p>
            </p:txBody>
          </p:sp>
          <p:sp>
            <p:nvSpPr>
              <p:cNvPr id="455" name="テキスト ボックス 454">
                <a:extLst>
                  <a:ext uri="{FF2B5EF4-FFF2-40B4-BE49-F238E27FC236}">
                    <a16:creationId xmlns:a16="http://schemas.microsoft.com/office/drawing/2014/main" id="{68FDDE53-48AF-45BD-798A-F0F977175EF1}"/>
                  </a:ext>
                </a:extLst>
              </p:cNvPr>
              <p:cNvSpPr txBox="1"/>
              <p:nvPr/>
            </p:nvSpPr>
            <p:spPr>
              <a:xfrm>
                <a:off x="3686047" y="1331877"/>
                <a:ext cx="328937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kumimoji="1" lang="en-US" altLang="ja-JP" sz="800" b="1" dirty="0">
                    <a:latin typeface="Helvetica" pitchFamily="2" charset="0"/>
                  </a:rPr>
                  <a:t>0.5</a:t>
                </a:r>
                <a:endParaRPr kumimoji="1" lang="ja-JP" altLang="en-US" sz="800" b="1">
                  <a:latin typeface="Helvetica" pitchFamily="2" charset="0"/>
                </a:endParaRPr>
              </a:p>
            </p:txBody>
          </p:sp>
          <p:grpSp>
            <p:nvGrpSpPr>
              <p:cNvPr id="456" name="グループ化 455">
                <a:extLst>
                  <a:ext uri="{FF2B5EF4-FFF2-40B4-BE49-F238E27FC236}">
                    <a16:creationId xmlns:a16="http://schemas.microsoft.com/office/drawing/2014/main" id="{7037D498-DA3E-0049-5AD9-D4A9A4883AD9}"/>
                  </a:ext>
                </a:extLst>
              </p:cNvPr>
              <p:cNvGrpSpPr/>
              <p:nvPr/>
            </p:nvGrpSpPr>
            <p:grpSpPr>
              <a:xfrm>
                <a:off x="4517236" y="776613"/>
                <a:ext cx="396263" cy="307777"/>
                <a:chOff x="4517236" y="776613"/>
                <a:chExt cx="396263" cy="307777"/>
              </a:xfrm>
            </p:grpSpPr>
            <p:cxnSp>
              <p:nvCxnSpPr>
                <p:cNvPr id="481" name="直線コネクタ 480">
                  <a:extLst>
                    <a:ext uri="{FF2B5EF4-FFF2-40B4-BE49-F238E27FC236}">
                      <a16:creationId xmlns:a16="http://schemas.microsoft.com/office/drawing/2014/main" id="{BB9ADD27-C0B4-6048-9CEF-2FC3AEC4B11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631101" y="934258"/>
                  <a:ext cx="168532" cy="0"/>
                </a:xfrm>
                <a:prstGeom prst="line">
                  <a:avLst/>
                </a:prstGeom>
                <a:ln w="12700">
                  <a:solidFill>
                    <a:schemeClr val="bg2">
                      <a:lumMod val="1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82" name="テキスト ボックス 481">
                  <a:extLst>
                    <a:ext uri="{FF2B5EF4-FFF2-40B4-BE49-F238E27FC236}">
                      <a16:creationId xmlns:a16="http://schemas.microsoft.com/office/drawing/2014/main" id="{4A8BA7A1-E8DE-8199-1F15-2DB18622FA14}"/>
                    </a:ext>
                  </a:extLst>
                </p:cNvPr>
                <p:cNvSpPr txBox="1"/>
                <p:nvPr/>
              </p:nvSpPr>
              <p:spPr>
                <a:xfrm>
                  <a:off x="4517236" y="776613"/>
                  <a:ext cx="396263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kumimoji="1" lang="en-US" altLang="ja-JP" sz="1400" dirty="0">
                      <a:latin typeface="Helvetica" pitchFamily="2" charset="0"/>
                    </a:rPr>
                    <a:t>***</a:t>
                  </a:r>
                  <a:endParaRPr kumimoji="1" lang="ja-JP" altLang="en-US" sz="1400">
                    <a:latin typeface="Helvetica" pitchFamily="2" charset="0"/>
                  </a:endParaRPr>
                </a:p>
              </p:txBody>
            </p:sp>
          </p:grpSp>
          <p:grpSp>
            <p:nvGrpSpPr>
              <p:cNvPr id="457" name="グループ化 456">
                <a:extLst>
                  <a:ext uri="{FF2B5EF4-FFF2-40B4-BE49-F238E27FC236}">
                    <a16:creationId xmlns:a16="http://schemas.microsoft.com/office/drawing/2014/main" id="{577B9E17-751B-DC64-F348-BDE12F9CFFA1}"/>
                  </a:ext>
                </a:extLst>
              </p:cNvPr>
              <p:cNvGrpSpPr/>
              <p:nvPr/>
            </p:nvGrpSpPr>
            <p:grpSpPr>
              <a:xfrm>
                <a:off x="4542501" y="1861104"/>
                <a:ext cx="348411" cy="323347"/>
                <a:chOff x="1979347" y="1865292"/>
                <a:chExt cx="348411" cy="323347"/>
              </a:xfrm>
            </p:grpSpPr>
            <p:sp>
              <p:nvSpPr>
                <p:cNvPr id="476" name="テキスト ボックス 475">
                  <a:extLst>
                    <a:ext uri="{FF2B5EF4-FFF2-40B4-BE49-F238E27FC236}">
                      <a16:creationId xmlns:a16="http://schemas.microsoft.com/office/drawing/2014/main" id="{52F24882-DD2C-4829-FD85-FE5F52430431}"/>
                    </a:ext>
                  </a:extLst>
                </p:cNvPr>
                <p:cNvSpPr txBox="1"/>
                <p:nvPr/>
              </p:nvSpPr>
              <p:spPr>
                <a:xfrm>
                  <a:off x="2015992" y="1973195"/>
                  <a:ext cx="27512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ja-JP" sz="800" b="1" dirty="0">
                      <a:latin typeface="Helvetica"/>
                      <a:cs typeface="Helvetica"/>
                    </a:rPr>
                    <a:t>3 </a:t>
                  </a:r>
                  <a:endParaRPr lang="ja-JP" altLang="en-US" sz="800" b="1" dirty="0">
                    <a:latin typeface="Helvetica"/>
                    <a:cs typeface="Helvetica"/>
                  </a:endParaRPr>
                </a:p>
              </p:txBody>
            </p:sp>
            <p:grpSp>
              <p:nvGrpSpPr>
                <p:cNvPr id="477" name="グループ化 476">
                  <a:extLst>
                    <a:ext uri="{FF2B5EF4-FFF2-40B4-BE49-F238E27FC236}">
                      <a16:creationId xmlns:a16="http://schemas.microsoft.com/office/drawing/2014/main" id="{DD02C14F-6B0D-554A-E6BC-D7B88C78BCBC}"/>
                    </a:ext>
                  </a:extLst>
                </p:cNvPr>
                <p:cNvGrpSpPr/>
                <p:nvPr/>
              </p:nvGrpSpPr>
              <p:grpSpPr>
                <a:xfrm>
                  <a:off x="1979347" y="1865292"/>
                  <a:ext cx="348411" cy="215445"/>
                  <a:chOff x="5232841" y="1581438"/>
                  <a:chExt cx="348411" cy="215445"/>
                </a:xfrm>
              </p:grpSpPr>
              <p:sp>
                <p:nvSpPr>
                  <p:cNvPr id="479" name="テキスト ボックス 478">
                    <a:extLst>
                      <a:ext uri="{FF2B5EF4-FFF2-40B4-BE49-F238E27FC236}">
                        <a16:creationId xmlns:a16="http://schemas.microsoft.com/office/drawing/2014/main" id="{9D04D68A-3E90-A2F6-DF98-306861E69570}"/>
                      </a:ext>
                    </a:extLst>
                  </p:cNvPr>
                  <p:cNvSpPr txBox="1"/>
                  <p:nvPr/>
                </p:nvSpPr>
                <p:spPr>
                  <a:xfrm>
                    <a:off x="5337274" y="1581438"/>
                    <a:ext cx="243978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altLang="ja-JP" sz="800" b="1" dirty="0">
                        <a:latin typeface="Helvetica"/>
                        <a:cs typeface="Helvetica"/>
                      </a:rPr>
                      <a:t>+</a:t>
                    </a:r>
                    <a:endParaRPr lang="ja-JP" altLang="en-US" sz="800" b="1" dirty="0">
                      <a:latin typeface="Helvetica"/>
                      <a:cs typeface="Helvetica"/>
                    </a:endParaRPr>
                  </a:p>
                </p:txBody>
              </p:sp>
              <p:sp>
                <p:nvSpPr>
                  <p:cNvPr id="480" name="テキスト ボックス 479">
                    <a:extLst>
                      <a:ext uri="{FF2B5EF4-FFF2-40B4-BE49-F238E27FC236}">
                        <a16:creationId xmlns:a16="http://schemas.microsoft.com/office/drawing/2014/main" id="{F6EE733C-3A75-274F-BD05-0B4FA860DA5F}"/>
                      </a:ext>
                    </a:extLst>
                  </p:cNvPr>
                  <p:cNvSpPr txBox="1"/>
                  <p:nvPr/>
                </p:nvSpPr>
                <p:spPr>
                  <a:xfrm flipH="1">
                    <a:off x="5232841" y="1581439"/>
                    <a:ext cx="221872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ja-JP" sz="800" b="1" dirty="0">
                        <a:latin typeface="Helvetica"/>
                        <a:cs typeface="Helvetica"/>
                      </a:rPr>
                      <a:t>-</a:t>
                    </a:r>
                    <a:endParaRPr lang="ja-JP" altLang="en-US" sz="800" b="1" dirty="0">
                      <a:latin typeface="Helvetica"/>
                      <a:cs typeface="Helvetica"/>
                    </a:endParaRPr>
                  </a:p>
                </p:txBody>
              </p:sp>
            </p:grpSp>
            <p:cxnSp>
              <p:nvCxnSpPr>
                <p:cNvPr id="478" name="直線コネクタ 477">
                  <a:extLst>
                    <a:ext uri="{FF2B5EF4-FFF2-40B4-BE49-F238E27FC236}">
                      <a16:creationId xmlns:a16="http://schemas.microsoft.com/office/drawing/2014/main" id="{D336BA92-B1A3-056E-EF37-36075A20044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061407" y="2020639"/>
                  <a:ext cx="184291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58" name="グループ化 457">
                <a:extLst>
                  <a:ext uri="{FF2B5EF4-FFF2-40B4-BE49-F238E27FC236}">
                    <a16:creationId xmlns:a16="http://schemas.microsoft.com/office/drawing/2014/main" id="{C253DA71-4683-A9CF-280E-16EBE40D0E28}"/>
                  </a:ext>
                </a:extLst>
              </p:cNvPr>
              <p:cNvGrpSpPr/>
              <p:nvPr/>
            </p:nvGrpSpPr>
            <p:grpSpPr>
              <a:xfrm>
                <a:off x="4211817" y="1861104"/>
                <a:ext cx="348411" cy="323347"/>
                <a:chOff x="1979347" y="1865292"/>
                <a:chExt cx="348411" cy="323347"/>
              </a:xfrm>
            </p:grpSpPr>
            <p:sp>
              <p:nvSpPr>
                <p:cNvPr id="471" name="テキスト ボックス 470">
                  <a:extLst>
                    <a:ext uri="{FF2B5EF4-FFF2-40B4-BE49-F238E27FC236}">
                      <a16:creationId xmlns:a16="http://schemas.microsoft.com/office/drawing/2014/main" id="{9F5E487C-22D3-9559-E9EE-3D8A9255FECA}"/>
                    </a:ext>
                  </a:extLst>
                </p:cNvPr>
                <p:cNvSpPr txBox="1"/>
                <p:nvPr/>
              </p:nvSpPr>
              <p:spPr>
                <a:xfrm>
                  <a:off x="2015992" y="1973195"/>
                  <a:ext cx="27512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ja-JP" sz="800" b="1" dirty="0">
                      <a:latin typeface="Helvetica"/>
                      <a:cs typeface="Helvetica"/>
                    </a:rPr>
                    <a:t>2 </a:t>
                  </a:r>
                  <a:endParaRPr lang="ja-JP" altLang="en-US" sz="800" b="1" dirty="0">
                    <a:latin typeface="Helvetica"/>
                    <a:cs typeface="Helvetica"/>
                  </a:endParaRPr>
                </a:p>
              </p:txBody>
            </p:sp>
            <p:grpSp>
              <p:nvGrpSpPr>
                <p:cNvPr id="472" name="グループ化 471">
                  <a:extLst>
                    <a:ext uri="{FF2B5EF4-FFF2-40B4-BE49-F238E27FC236}">
                      <a16:creationId xmlns:a16="http://schemas.microsoft.com/office/drawing/2014/main" id="{8F6B9D53-BBAF-0774-9CD0-8FC526421FC5}"/>
                    </a:ext>
                  </a:extLst>
                </p:cNvPr>
                <p:cNvGrpSpPr/>
                <p:nvPr/>
              </p:nvGrpSpPr>
              <p:grpSpPr>
                <a:xfrm>
                  <a:off x="1979347" y="1865292"/>
                  <a:ext cx="348411" cy="215445"/>
                  <a:chOff x="5232841" y="1581438"/>
                  <a:chExt cx="348411" cy="215445"/>
                </a:xfrm>
              </p:grpSpPr>
              <p:sp>
                <p:nvSpPr>
                  <p:cNvPr id="474" name="テキスト ボックス 473">
                    <a:extLst>
                      <a:ext uri="{FF2B5EF4-FFF2-40B4-BE49-F238E27FC236}">
                        <a16:creationId xmlns:a16="http://schemas.microsoft.com/office/drawing/2014/main" id="{EEBC0607-D1CA-1F15-6B22-C32CE99904AC}"/>
                      </a:ext>
                    </a:extLst>
                  </p:cNvPr>
                  <p:cNvSpPr txBox="1"/>
                  <p:nvPr/>
                </p:nvSpPr>
                <p:spPr>
                  <a:xfrm>
                    <a:off x="5337274" y="1581438"/>
                    <a:ext cx="243978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altLang="ja-JP" sz="800" b="1" dirty="0">
                        <a:latin typeface="Helvetica"/>
                        <a:cs typeface="Helvetica"/>
                      </a:rPr>
                      <a:t>+</a:t>
                    </a:r>
                    <a:endParaRPr lang="ja-JP" altLang="en-US" sz="800" b="1" dirty="0">
                      <a:latin typeface="Helvetica"/>
                      <a:cs typeface="Helvetica"/>
                    </a:endParaRPr>
                  </a:p>
                </p:txBody>
              </p:sp>
              <p:sp>
                <p:nvSpPr>
                  <p:cNvPr id="475" name="テキスト ボックス 474">
                    <a:extLst>
                      <a:ext uri="{FF2B5EF4-FFF2-40B4-BE49-F238E27FC236}">
                        <a16:creationId xmlns:a16="http://schemas.microsoft.com/office/drawing/2014/main" id="{83FA3C73-2286-4C59-C831-62B29EBFB754}"/>
                      </a:ext>
                    </a:extLst>
                  </p:cNvPr>
                  <p:cNvSpPr txBox="1"/>
                  <p:nvPr/>
                </p:nvSpPr>
                <p:spPr>
                  <a:xfrm flipH="1">
                    <a:off x="5232841" y="1581439"/>
                    <a:ext cx="221872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ja-JP" sz="800" b="1" dirty="0">
                        <a:latin typeface="Helvetica"/>
                        <a:cs typeface="Helvetica"/>
                      </a:rPr>
                      <a:t>-</a:t>
                    </a:r>
                    <a:endParaRPr lang="ja-JP" altLang="en-US" sz="800" b="1" dirty="0">
                      <a:latin typeface="Helvetica"/>
                      <a:cs typeface="Helvetica"/>
                    </a:endParaRPr>
                  </a:p>
                </p:txBody>
              </p:sp>
            </p:grpSp>
            <p:cxnSp>
              <p:nvCxnSpPr>
                <p:cNvPr id="473" name="直線コネクタ 472">
                  <a:extLst>
                    <a:ext uri="{FF2B5EF4-FFF2-40B4-BE49-F238E27FC236}">
                      <a16:creationId xmlns:a16="http://schemas.microsoft.com/office/drawing/2014/main" id="{32619AD6-2578-642C-47D6-77EAFEA20E3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061407" y="2020639"/>
                  <a:ext cx="184291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59" name="グループ化 458">
                <a:extLst>
                  <a:ext uri="{FF2B5EF4-FFF2-40B4-BE49-F238E27FC236}">
                    <a16:creationId xmlns:a16="http://schemas.microsoft.com/office/drawing/2014/main" id="{3BE09443-B789-9B1D-A63E-C6CF7B9F15B7}"/>
                  </a:ext>
                </a:extLst>
              </p:cNvPr>
              <p:cNvGrpSpPr/>
              <p:nvPr/>
            </p:nvGrpSpPr>
            <p:grpSpPr>
              <a:xfrm>
                <a:off x="3881133" y="1861104"/>
                <a:ext cx="348411" cy="323347"/>
                <a:chOff x="1979347" y="1865292"/>
                <a:chExt cx="348411" cy="323347"/>
              </a:xfrm>
            </p:grpSpPr>
            <p:sp>
              <p:nvSpPr>
                <p:cNvPr id="466" name="テキスト ボックス 465">
                  <a:extLst>
                    <a:ext uri="{FF2B5EF4-FFF2-40B4-BE49-F238E27FC236}">
                      <a16:creationId xmlns:a16="http://schemas.microsoft.com/office/drawing/2014/main" id="{E29AAC61-C7A7-CA79-25AB-07A5D6FF6D74}"/>
                    </a:ext>
                  </a:extLst>
                </p:cNvPr>
                <p:cNvSpPr txBox="1"/>
                <p:nvPr/>
              </p:nvSpPr>
              <p:spPr>
                <a:xfrm>
                  <a:off x="2015992" y="1973195"/>
                  <a:ext cx="27512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ja-JP" sz="800" b="1" dirty="0">
                      <a:latin typeface="Helvetica"/>
                      <a:cs typeface="Helvetica"/>
                    </a:rPr>
                    <a:t>1 </a:t>
                  </a:r>
                  <a:endParaRPr lang="ja-JP" altLang="en-US" sz="800" b="1" dirty="0">
                    <a:latin typeface="Helvetica"/>
                    <a:cs typeface="Helvetica"/>
                  </a:endParaRPr>
                </a:p>
              </p:txBody>
            </p:sp>
            <p:grpSp>
              <p:nvGrpSpPr>
                <p:cNvPr id="467" name="グループ化 466">
                  <a:extLst>
                    <a:ext uri="{FF2B5EF4-FFF2-40B4-BE49-F238E27FC236}">
                      <a16:creationId xmlns:a16="http://schemas.microsoft.com/office/drawing/2014/main" id="{1F90251B-0B96-29CD-459C-14ED3AD5FDAE}"/>
                    </a:ext>
                  </a:extLst>
                </p:cNvPr>
                <p:cNvGrpSpPr/>
                <p:nvPr/>
              </p:nvGrpSpPr>
              <p:grpSpPr>
                <a:xfrm>
                  <a:off x="1979347" y="1865292"/>
                  <a:ext cx="348411" cy="215445"/>
                  <a:chOff x="5232841" y="1581438"/>
                  <a:chExt cx="348411" cy="215445"/>
                </a:xfrm>
              </p:grpSpPr>
              <p:sp>
                <p:nvSpPr>
                  <p:cNvPr id="469" name="テキスト ボックス 468">
                    <a:extLst>
                      <a:ext uri="{FF2B5EF4-FFF2-40B4-BE49-F238E27FC236}">
                        <a16:creationId xmlns:a16="http://schemas.microsoft.com/office/drawing/2014/main" id="{22E9F2D7-78D7-9623-6C5E-B93B08D9171D}"/>
                      </a:ext>
                    </a:extLst>
                  </p:cNvPr>
                  <p:cNvSpPr txBox="1"/>
                  <p:nvPr/>
                </p:nvSpPr>
                <p:spPr>
                  <a:xfrm>
                    <a:off x="5337274" y="1581438"/>
                    <a:ext cx="243978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altLang="ja-JP" sz="800" b="1" dirty="0">
                        <a:latin typeface="Helvetica"/>
                        <a:cs typeface="Helvetica"/>
                      </a:rPr>
                      <a:t>+</a:t>
                    </a:r>
                    <a:endParaRPr lang="ja-JP" altLang="en-US" sz="800" b="1" dirty="0">
                      <a:latin typeface="Helvetica"/>
                      <a:cs typeface="Helvetica"/>
                    </a:endParaRPr>
                  </a:p>
                </p:txBody>
              </p:sp>
              <p:sp>
                <p:nvSpPr>
                  <p:cNvPr id="470" name="テキスト ボックス 469">
                    <a:extLst>
                      <a:ext uri="{FF2B5EF4-FFF2-40B4-BE49-F238E27FC236}">
                        <a16:creationId xmlns:a16="http://schemas.microsoft.com/office/drawing/2014/main" id="{03275A4C-7BB9-CBBE-3442-5EB5FDAD76B7}"/>
                      </a:ext>
                    </a:extLst>
                  </p:cNvPr>
                  <p:cNvSpPr txBox="1"/>
                  <p:nvPr/>
                </p:nvSpPr>
                <p:spPr>
                  <a:xfrm flipH="1">
                    <a:off x="5232841" y="1581439"/>
                    <a:ext cx="221872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ja-JP" sz="800" b="1" dirty="0">
                        <a:latin typeface="Helvetica"/>
                        <a:cs typeface="Helvetica"/>
                      </a:rPr>
                      <a:t>-</a:t>
                    </a:r>
                    <a:endParaRPr lang="ja-JP" altLang="en-US" sz="800" b="1" dirty="0">
                      <a:latin typeface="Helvetica"/>
                      <a:cs typeface="Helvetica"/>
                    </a:endParaRPr>
                  </a:p>
                </p:txBody>
              </p:sp>
            </p:grpSp>
            <p:cxnSp>
              <p:nvCxnSpPr>
                <p:cNvPr id="468" name="直線コネクタ 467">
                  <a:extLst>
                    <a:ext uri="{FF2B5EF4-FFF2-40B4-BE49-F238E27FC236}">
                      <a16:creationId xmlns:a16="http://schemas.microsoft.com/office/drawing/2014/main" id="{5D2A7357-81FB-BF23-14EB-BE50E237282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061407" y="2020639"/>
                  <a:ext cx="184291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61" name="グループ化 460">
                <a:extLst>
                  <a:ext uri="{FF2B5EF4-FFF2-40B4-BE49-F238E27FC236}">
                    <a16:creationId xmlns:a16="http://schemas.microsoft.com/office/drawing/2014/main" id="{0388F651-72AD-0D1B-E9DF-EC0ED69D8526}"/>
                  </a:ext>
                </a:extLst>
              </p:cNvPr>
              <p:cNvGrpSpPr/>
              <p:nvPr/>
            </p:nvGrpSpPr>
            <p:grpSpPr>
              <a:xfrm>
                <a:off x="4206461" y="776613"/>
                <a:ext cx="396263" cy="307777"/>
                <a:chOff x="10792193" y="3081500"/>
                <a:chExt cx="529043" cy="307777"/>
              </a:xfrm>
            </p:grpSpPr>
            <p:cxnSp>
              <p:nvCxnSpPr>
                <p:cNvPr id="462" name="直線コネクタ 461">
                  <a:extLst>
                    <a:ext uri="{FF2B5EF4-FFF2-40B4-BE49-F238E27FC236}">
                      <a16:creationId xmlns:a16="http://schemas.microsoft.com/office/drawing/2014/main" id="{B5B47326-3CF2-DCC0-B556-6341F1CBF91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944210" y="3239145"/>
                  <a:ext cx="225004" cy="0"/>
                </a:xfrm>
                <a:prstGeom prst="line">
                  <a:avLst/>
                </a:prstGeom>
                <a:ln w="12700">
                  <a:solidFill>
                    <a:schemeClr val="bg2">
                      <a:lumMod val="1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63" name="テキスト ボックス 462">
                  <a:extLst>
                    <a:ext uri="{FF2B5EF4-FFF2-40B4-BE49-F238E27FC236}">
                      <a16:creationId xmlns:a16="http://schemas.microsoft.com/office/drawing/2014/main" id="{5175FD76-2089-487D-3500-83A5A997E0D1}"/>
                    </a:ext>
                  </a:extLst>
                </p:cNvPr>
                <p:cNvSpPr txBox="1"/>
                <p:nvPr/>
              </p:nvSpPr>
              <p:spPr>
                <a:xfrm>
                  <a:off x="10792193" y="3081500"/>
                  <a:ext cx="529043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kumimoji="1" lang="en-US" altLang="ja-JP" sz="1400" dirty="0">
                      <a:latin typeface="Helvetica" pitchFamily="2" charset="0"/>
                    </a:rPr>
                    <a:t>***</a:t>
                  </a:r>
                  <a:endParaRPr kumimoji="1" lang="ja-JP" altLang="en-US" sz="1400">
                    <a:latin typeface="Helvetica" pitchFamily="2" charset="0"/>
                  </a:endParaRPr>
                </a:p>
              </p:txBody>
            </p:sp>
          </p:grpSp>
        </p:grpSp>
      </p:grpSp>
      <p:sp>
        <p:nvSpPr>
          <p:cNvPr id="1257" name="正方形/長方形 1256">
            <a:extLst>
              <a:ext uri="{FF2B5EF4-FFF2-40B4-BE49-F238E27FC236}">
                <a16:creationId xmlns:a16="http://schemas.microsoft.com/office/drawing/2014/main" id="{C6CDB393-5504-DC69-3CFE-1205363A6CAC}"/>
              </a:ext>
            </a:extLst>
          </p:cNvPr>
          <p:cNvSpPr/>
          <p:nvPr/>
        </p:nvSpPr>
        <p:spPr>
          <a:xfrm>
            <a:off x="404814" y="121462"/>
            <a:ext cx="11425690" cy="3405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2CB0E3D1-F514-FDFE-C1F0-935382A57580}"/>
              </a:ext>
            </a:extLst>
          </p:cNvPr>
          <p:cNvSpPr txBox="1"/>
          <p:nvPr/>
        </p:nvSpPr>
        <p:spPr>
          <a:xfrm>
            <a:off x="3662643" y="239605"/>
            <a:ext cx="10021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kern="0" dirty="0">
                <a:latin typeface="Helvetica" pitchFamily="2" charset="0"/>
                <a:ea typeface="ＭＳ Ｐゴシック" panose="020B0600070205080204" pitchFamily="34" charset="-128"/>
              </a:rPr>
              <a:t>CREB3L4</a:t>
            </a:r>
            <a:endParaRPr kumimoji="1" lang="ja-JP" altLang="en-US" sz="1400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234FD879-C381-9E80-635C-D0F17978113E}"/>
              </a:ext>
            </a:extLst>
          </p:cNvPr>
          <p:cNvSpPr txBox="1"/>
          <p:nvPr/>
        </p:nvSpPr>
        <p:spPr>
          <a:xfrm>
            <a:off x="2462469" y="239605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kern="0" dirty="0">
                <a:latin typeface="Helvetica" pitchFamily="2" charset="0"/>
                <a:ea typeface="ＭＳ Ｐゴシック" panose="020B0600070205080204" pitchFamily="34" charset="-128"/>
              </a:rPr>
              <a:t>OS9</a:t>
            </a:r>
            <a:endParaRPr kumimoji="1" lang="ja-JP" altLang="en-US" sz="1400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D735BCD3-139A-B2FB-3772-52E5B7FE4089}"/>
              </a:ext>
            </a:extLst>
          </p:cNvPr>
          <p:cNvSpPr txBox="1"/>
          <p:nvPr/>
        </p:nvSpPr>
        <p:spPr>
          <a:xfrm>
            <a:off x="957725" y="239605"/>
            <a:ext cx="6944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>
                <a:latin typeface="Helvetica" pitchFamily="2" charset="0"/>
              </a:rPr>
              <a:t>IRE1α</a:t>
            </a:r>
            <a:endParaRPr lang="ja-JP" altLang="en-US" sz="1400" b="1">
              <a:latin typeface="Helvetica" pitchFamily="2" charset="0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0783C9CF-A3C4-1138-0494-F33FEBD0C2E8}"/>
              </a:ext>
            </a:extLst>
          </p:cNvPr>
          <p:cNvSpPr txBox="1"/>
          <p:nvPr/>
        </p:nvSpPr>
        <p:spPr>
          <a:xfrm>
            <a:off x="9499678" y="239605"/>
            <a:ext cx="7633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kern="0" dirty="0">
                <a:latin typeface="Helvetica" pitchFamily="2" charset="0"/>
                <a:ea typeface="ＭＳ Ｐゴシック" panose="020B0600070205080204" pitchFamily="34" charset="-128"/>
              </a:rPr>
              <a:t>HSC70</a:t>
            </a:r>
            <a:endParaRPr kumimoji="1" lang="ja-JP" altLang="en-US" sz="1400"/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810134D8-EACB-14DE-6E84-57AEFEC40221}"/>
              </a:ext>
            </a:extLst>
          </p:cNvPr>
          <p:cNvSpPr txBox="1"/>
          <p:nvPr/>
        </p:nvSpPr>
        <p:spPr>
          <a:xfrm>
            <a:off x="6636865" y="239605"/>
            <a:ext cx="7713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kern="0" dirty="0">
                <a:latin typeface="Helvetica" pitchFamily="2" charset="0"/>
                <a:ea typeface="ＭＳ Ｐゴシック" panose="020B0600070205080204" pitchFamily="34" charset="-128"/>
              </a:rPr>
              <a:t>GM130</a:t>
            </a:r>
            <a:endParaRPr kumimoji="1" lang="ja-JP" altLang="en-US" sz="140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79580F2D-9A65-1B84-BAC3-0EC445A03119}"/>
              </a:ext>
            </a:extLst>
          </p:cNvPr>
          <p:cNvSpPr txBox="1"/>
          <p:nvPr/>
        </p:nvSpPr>
        <p:spPr>
          <a:xfrm>
            <a:off x="5161776" y="239605"/>
            <a:ext cx="8627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kern="0" dirty="0">
                <a:latin typeface="Helvetica" pitchFamily="2" charset="0"/>
                <a:ea typeface="ＭＳ Ｐゴシック" panose="020B0600070205080204" pitchFamily="34" charset="-128"/>
              </a:rPr>
              <a:t>UBE2J1</a:t>
            </a:r>
            <a:endParaRPr kumimoji="1" lang="ja-JP" altLang="en-US" sz="1400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E553D665-9C9D-5FE6-D6EC-B1F6614F476D}"/>
              </a:ext>
            </a:extLst>
          </p:cNvPr>
          <p:cNvSpPr txBox="1"/>
          <p:nvPr/>
        </p:nvSpPr>
        <p:spPr>
          <a:xfrm>
            <a:off x="8075084" y="239605"/>
            <a:ext cx="7537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kern="0" dirty="0">
                <a:latin typeface="Helvetica" pitchFamily="2" charset="0"/>
                <a:ea typeface="ＭＳ Ｐゴシック" panose="020B0600070205080204" pitchFamily="34" charset="-128"/>
              </a:rPr>
              <a:t>HSP70</a:t>
            </a:r>
            <a:endParaRPr kumimoji="1" lang="ja-JP" altLang="en-US" sz="1400"/>
          </a:p>
        </p:txBody>
      </p:sp>
      <p:sp>
        <p:nvSpPr>
          <p:cNvPr id="1259" name="正方形/長方形 1258">
            <a:extLst>
              <a:ext uri="{FF2B5EF4-FFF2-40B4-BE49-F238E27FC236}">
                <a16:creationId xmlns:a16="http://schemas.microsoft.com/office/drawing/2014/main" id="{C221A331-7888-E9B9-0338-6B3CA12A3B0D}"/>
              </a:ext>
            </a:extLst>
          </p:cNvPr>
          <p:cNvSpPr/>
          <p:nvPr/>
        </p:nvSpPr>
        <p:spPr>
          <a:xfrm>
            <a:off x="10925875" y="239605"/>
            <a:ext cx="76976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b="1" dirty="0">
                <a:latin typeface="Helvetica" pitchFamily="2" charset="0"/>
              </a:rPr>
              <a:t>β-actin</a:t>
            </a:r>
            <a:endParaRPr lang="ja-JP" altLang="en-US" sz="1400">
              <a:latin typeface="Helvetica" pitchFamily="2" charset="0"/>
              <a:ea typeface="MS PGothic" panose="020B0600070205080204" pitchFamily="34" charset="-128"/>
            </a:endParaRPr>
          </a:p>
        </p:txBody>
      </p:sp>
      <p:grpSp>
        <p:nvGrpSpPr>
          <p:cNvPr id="838" name="グループ化 837">
            <a:extLst>
              <a:ext uri="{FF2B5EF4-FFF2-40B4-BE49-F238E27FC236}">
                <a16:creationId xmlns:a16="http://schemas.microsoft.com/office/drawing/2014/main" id="{958693B1-417D-2631-4A4E-679ED614F698}"/>
              </a:ext>
            </a:extLst>
          </p:cNvPr>
          <p:cNvGrpSpPr/>
          <p:nvPr/>
        </p:nvGrpSpPr>
        <p:grpSpPr>
          <a:xfrm>
            <a:off x="1950773" y="2055261"/>
            <a:ext cx="1567130" cy="1840114"/>
            <a:chOff x="2144131" y="2661018"/>
            <a:chExt cx="1567130" cy="1840114"/>
          </a:xfrm>
        </p:grpSpPr>
        <p:graphicFrame>
          <p:nvGraphicFramePr>
            <p:cNvPr id="24" name="グラフ 23">
              <a:extLst>
                <a:ext uri="{FF2B5EF4-FFF2-40B4-BE49-F238E27FC236}">
                  <a16:creationId xmlns:a16="http://schemas.microsoft.com/office/drawing/2014/main" id="{DC90A493-67C1-0A13-0B01-D3B31D398087}"/>
                </a:ext>
              </a:extLst>
            </p:cNvPr>
            <p:cNvGraphicFramePr>
              <a:graphicFrameLocks/>
            </p:cNvGraphicFramePr>
            <p:nvPr/>
          </p:nvGraphicFramePr>
          <p:xfrm>
            <a:off x="2401837" y="2661018"/>
            <a:ext cx="1155846" cy="172242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1"/>
            </a:graphicData>
          </a:graphic>
        </p:graphicFrame>
        <p:grpSp>
          <p:nvGrpSpPr>
            <p:cNvPr id="527" name="グループ化 526">
              <a:extLst>
                <a:ext uri="{FF2B5EF4-FFF2-40B4-BE49-F238E27FC236}">
                  <a16:creationId xmlns:a16="http://schemas.microsoft.com/office/drawing/2014/main" id="{5B19EC0A-AC0A-2269-3105-3539EFA89F52}"/>
                </a:ext>
              </a:extLst>
            </p:cNvPr>
            <p:cNvGrpSpPr/>
            <p:nvPr/>
          </p:nvGrpSpPr>
          <p:grpSpPr>
            <a:xfrm>
              <a:off x="2144131" y="3093294"/>
              <a:ext cx="1567130" cy="1407838"/>
              <a:chOff x="2139344" y="3093294"/>
              <a:chExt cx="1567130" cy="1407838"/>
            </a:xfrm>
          </p:grpSpPr>
          <p:sp>
            <p:nvSpPr>
              <p:cNvPr id="494" name="テキスト ボックス 493">
                <a:extLst>
                  <a:ext uri="{FF2B5EF4-FFF2-40B4-BE49-F238E27FC236}">
                    <a16:creationId xmlns:a16="http://schemas.microsoft.com/office/drawing/2014/main" id="{02D23005-5DF1-3F50-CCFB-8E9F5D98D7A2}"/>
                  </a:ext>
                </a:extLst>
              </p:cNvPr>
              <p:cNvSpPr txBox="1"/>
              <p:nvPr/>
            </p:nvSpPr>
            <p:spPr>
              <a:xfrm>
                <a:off x="3337462" y="4285507"/>
                <a:ext cx="369012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600" b="1" dirty="0">
                    <a:latin typeface="Helvetica"/>
                    <a:cs typeface="Helvetica"/>
                  </a:rPr>
                  <a:t>(day)</a:t>
                </a:r>
                <a:endParaRPr lang="ja-JP" altLang="en-US" sz="600" b="1" dirty="0">
                  <a:latin typeface="Helvetica"/>
                  <a:cs typeface="Helvetica"/>
                </a:endParaRPr>
              </a:p>
            </p:txBody>
          </p:sp>
          <p:grpSp>
            <p:nvGrpSpPr>
              <p:cNvPr id="495" name="グループ化 494">
                <a:extLst>
                  <a:ext uri="{FF2B5EF4-FFF2-40B4-BE49-F238E27FC236}">
                    <a16:creationId xmlns:a16="http://schemas.microsoft.com/office/drawing/2014/main" id="{4AAC936D-351B-DFD5-F0E6-4799CF5E8939}"/>
                  </a:ext>
                </a:extLst>
              </p:cNvPr>
              <p:cNvGrpSpPr/>
              <p:nvPr/>
            </p:nvGrpSpPr>
            <p:grpSpPr>
              <a:xfrm>
                <a:off x="2527922" y="3156358"/>
                <a:ext cx="898984" cy="1092521"/>
                <a:chOff x="1375218" y="843865"/>
                <a:chExt cx="898984" cy="1092521"/>
              </a:xfrm>
            </p:grpSpPr>
            <p:cxnSp>
              <p:nvCxnSpPr>
                <p:cNvPr id="524" name="直線コネクタ 523">
                  <a:extLst>
                    <a:ext uri="{FF2B5EF4-FFF2-40B4-BE49-F238E27FC236}">
                      <a16:creationId xmlns:a16="http://schemas.microsoft.com/office/drawing/2014/main" id="{07AE005D-8769-1AA5-948F-69A3B3400A3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375218" y="1931422"/>
                  <a:ext cx="898984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5" name="直線コネクタ 524">
                  <a:extLst>
                    <a:ext uri="{FF2B5EF4-FFF2-40B4-BE49-F238E27FC236}">
                      <a16:creationId xmlns:a16="http://schemas.microsoft.com/office/drawing/2014/main" id="{742650F9-4E7A-3DB7-5F1D-FA74785481E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375218" y="843865"/>
                  <a:ext cx="0" cy="1092521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96" name="テキスト ボックス 495">
                <a:extLst>
                  <a:ext uri="{FF2B5EF4-FFF2-40B4-BE49-F238E27FC236}">
                    <a16:creationId xmlns:a16="http://schemas.microsoft.com/office/drawing/2014/main" id="{D414E4AF-FE35-81E7-A6F9-63CCC19C19C8}"/>
                  </a:ext>
                </a:extLst>
              </p:cNvPr>
              <p:cNvSpPr txBox="1"/>
              <p:nvPr/>
            </p:nvSpPr>
            <p:spPr>
              <a:xfrm rot="16200000">
                <a:off x="1757716" y="3627082"/>
                <a:ext cx="103265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800" b="1" dirty="0">
                    <a:latin typeface="Helvetica" pitchFamily="2" charset="0"/>
                  </a:rPr>
                  <a:t>Relative Intensity</a:t>
                </a:r>
                <a:endParaRPr kumimoji="1" lang="ja-JP" altLang="en-US" sz="800" b="1">
                  <a:latin typeface="Helvetica" pitchFamily="2" charset="0"/>
                </a:endParaRPr>
              </a:p>
            </p:txBody>
          </p:sp>
          <p:sp>
            <p:nvSpPr>
              <p:cNvPr id="497" name="テキスト ボックス 496">
                <a:extLst>
                  <a:ext uri="{FF2B5EF4-FFF2-40B4-BE49-F238E27FC236}">
                    <a16:creationId xmlns:a16="http://schemas.microsoft.com/office/drawing/2014/main" id="{7F07B6F2-7B48-B92A-3566-9F1EFDC17778}"/>
                  </a:ext>
                </a:extLst>
              </p:cNvPr>
              <p:cNvSpPr txBox="1"/>
              <p:nvPr/>
            </p:nvSpPr>
            <p:spPr>
              <a:xfrm>
                <a:off x="2139344" y="4195408"/>
                <a:ext cx="468398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600" b="1" dirty="0" err="1">
                    <a:latin typeface="Helvetica"/>
                    <a:cs typeface="Helvetica"/>
                  </a:rPr>
                  <a:t>Cumate</a:t>
                </a:r>
                <a:endParaRPr lang="ja-JP" altLang="en-US" sz="600" b="1" dirty="0">
                  <a:latin typeface="Helvetica"/>
                  <a:cs typeface="Helvetica"/>
                </a:endParaRPr>
              </a:p>
            </p:txBody>
          </p:sp>
          <p:sp>
            <p:nvSpPr>
              <p:cNvPr id="498" name="テキスト ボックス 497">
                <a:extLst>
                  <a:ext uri="{FF2B5EF4-FFF2-40B4-BE49-F238E27FC236}">
                    <a16:creationId xmlns:a16="http://schemas.microsoft.com/office/drawing/2014/main" id="{4C3F6073-4773-D0FA-15D9-AA4CBD032C69}"/>
                  </a:ext>
                </a:extLst>
              </p:cNvPr>
              <p:cNvSpPr txBox="1"/>
              <p:nvPr/>
            </p:nvSpPr>
            <p:spPr>
              <a:xfrm>
                <a:off x="2362160" y="3174495"/>
                <a:ext cx="24237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altLang="ja-JP" sz="800" b="1" dirty="0">
                    <a:latin typeface="Helvetica" pitchFamily="2" charset="0"/>
                  </a:rPr>
                  <a:t>1</a:t>
                </a:r>
                <a:endParaRPr kumimoji="1" lang="ja-JP" altLang="en-US" sz="800" b="1">
                  <a:latin typeface="Helvetica" pitchFamily="2" charset="0"/>
                </a:endParaRPr>
              </a:p>
            </p:txBody>
          </p:sp>
          <p:sp>
            <p:nvSpPr>
              <p:cNvPr id="499" name="テキスト ボックス 498">
                <a:extLst>
                  <a:ext uri="{FF2B5EF4-FFF2-40B4-BE49-F238E27FC236}">
                    <a16:creationId xmlns:a16="http://schemas.microsoft.com/office/drawing/2014/main" id="{19492F10-E49D-CA01-8EC0-9EBC5D2ABD3C}"/>
                  </a:ext>
                </a:extLst>
              </p:cNvPr>
              <p:cNvSpPr txBox="1"/>
              <p:nvPr/>
            </p:nvSpPr>
            <p:spPr>
              <a:xfrm>
                <a:off x="2275597" y="3648558"/>
                <a:ext cx="328937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kumimoji="1" lang="en-US" altLang="ja-JP" sz="800" b="1" dirty="0">
                    <a:latin typeface="Helvetica" pitchFamily="2" charset="0"/>
                  </a:rPr>
                  <a:t>0.5</a:t>
                </a:r>
                <a:endParaRPr kumimoji="1" lang="ja-JP" altLang="en-US" sz="800" b="1">
                  <a:latin typeface="Helvetica" pitchFamily="2" charset="0"/>
                </a:endParaRPr>
              </a:p>
            </p:txBody>
          </p:sp>
          <p:grpSp>
            <p:nvGrpSpPr>
              <p:cNvPr id="501" name="グループ化 500">
                <a:extLst>
                  <a:ext uri="{FF2B5EF4-FFF2-40B4-BE49-F238E27FC236}">
                    <a16:creationId xmlns:a16="http://schemas.microsoft.com/office/drawing/2014/main" id="{ADA9D2DC-0B95-7475-1F5C-7EEF9E1D4E5C}"/>
                  </a:ext>
                </a:extLst>
              </p:cNvPr>
              <p:cNvGrpSpPr/>
              <p:nvPr/>
            </p:nvGrpSpPr>
            <p:grpSpPr>
              <a:xfrm>
                <a:off x="3132051" y="4177785"/>
                <a:ext cx="348411" cy="323347"/>
                <a:chOff x="1979347" y="1865292"/>
                <a:chExt cx="348411" cy="323347"/>
              </a:xfrm>
            </p:grpSpPr>
            <p:sp>
              <p:nvSpPr>
                <p:cNvPr id="517" name="テキスト ボックス 516">
                  <a:extLst>
                    <a:ext uri="{FF2B5EF4-FFF2-40B4-BE49-F238E27FC236}">
                      <a16:creationId xmlns:a16="http://schemas.microsoft.com/office/drawing/2014/main" id="{4ECA98B4-C881-FCB9-A026-FCBF192C283B}"/>
                    </a:ext>
                  </a:extLst>
                </p:cNvPr>
                <p:cNvSpPr txBox="1"/>
                <p:nvPr/>
              </p:nvSpPr>
              <p:spPr>
                <a:xfrm>
                  <a:off x="2015992" y="1973195"/>
                  <a:ext cx="27512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ja-JP" sz="800" b="1" dirty="0">
                      <a:latin typeface="Helvetica"/>
                      <a:cs typeface="Helvetica"/>
                    </a:rPr>
                    <a:t>3 </a:t>
                  </a:r>
                  <a:endParaRPr lang="ja-JP" altLang="en-US" sz="800" b="1" dirty="0">
                    <a:latin typeface="Helvetica"/>
                    <a:cs typeface="Helvetica"/>
                  </a:endParaRPr>
                </a:p>
              </p:txBody>
            </p:sp>
            <p:grpSp>
              <p:nvGrpSpPr>
                <p:cNvPr id="518" name="グループ化 517">
                  <a:extLst>
                    <a:ext uri="{FF2B5EF4-FFF2-40B4-BE49-F238E27FC236}">
                      <a16:creationId xmlns:a16="http://schemas.microsoft.com/office/drawing/2014/main" id="{8D2273CA-96B2-EE1E-34D2-8246C1E6E801}"/>
                    </a:ext>
                  </a:extLst>
                </p:cNvPr>
                <p:cNvGrpSpPr/>
                <p:nvPr/>
              </p:nvGrpSpPr>
              <p:grpSpPr>
                <a:xfrm>
                  <a:off x="1979347" y="1865292"/>
                  <a:ext cx="348411" cy="215445"/>
                  <a:chOff x="5232841" y="1581438"/>
                  <a:chExt cx="348411" cy="215445"/>
                </a:xfrm>
              </p:grpSpPr>
              <p:sp>
                <p:nvSpPr>
                  <p:cNvPr id="520" name="テキスト ボックス 519">
                    <a:extLst>
                      <a:ext uri="{FF2B5EF4-FFF2-40B4-BE49-F238E27FC236}">
                        <a16:creationId xmlns:a16="http://schemas.microsoft.com/office/drawing/2014/main" id="{32E49960-BD1F-3D62-F59A-2E0137CA5FCF}"/>
                      </a:ext>
                    </a:extLst>
                  </p:cNvPr>
                  <p:cNvSpPr txBox="1"/>
                  <p:nvPr/>
                </p:nvSpPr>
                <p:spPr>
                  <a:xfrm>
                    <a:off x="5337274" y="1581438"/>
                    <a:ext cx="243978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altLang="ja-JP" sz="800" b="1" dirty="0">
                        <a:latin typeface="Helvetica"/>
                        <a:cs typeface="Helvetica"/>
                      </a:rPr>
                      <a:t>+</a:t>
                    </a:r>
                    <a:endParaRPr lang="ja-JP" altLang="en-US" sz="800" b="1" dirty="0">
                      <a:latin typeface="Helvetica"/>
                      <a:cs typeface="Helvetica"/>
                    </a:endParaRPr>
                  </a:p>
                </p:txBody>
              </p:sp>
              <p:sp>
                <p:nvSpPr>
                  <p:cNvPr id="521" name="テキスト ボックス 520">
                    <a:extLst>
                      <a:ext uri="{FF2B5EF4-FFF2-40B4-BE49-F238E27FC236}">
                        <a16:creationId xmlns:a16="http://schemas.microsoft.com/office/drawing/2014/main" id="{151B2A23-6375-4D36-3C62-67EA5D45DE4A}"/>
                      </a:ext>
                    </a:extLst>
                  </p:cNvPr>
                  <p:cNvSpPr txBox="1"/>
                  <p:nvPr/>
                </p:nvSpPr>
                <p:spPr>
                  <a:xfrm flipH="1">
                    <a:off x="5232841" y="1581439"/>
                    <a:ext cx="221872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ja-JP" sz="800" b="1" dirty="0">
                        <a:latin typeface="Helvetica"/>
                        <a:cs typeface="Helvetica"/>
                      </a:rPr>
                      <a:t>-</a:t>
                    </a:r>
                    <a:endParaRPr lang="ja-JP" altLang="en-US" sz="800" b="1" dirty="0">
                      <a:latin typeface="Helvetica"/>
                      <a:cs typeface="Helvetica"/>
                    </a:endParaRPr>
                  </a:p>
                </p:txBody>
              </p:sp>
            </p:grpSp>
            <p:cxnSp>
              <p:nvCxnSpPr>
                <p:cNvPr id="519" name="直線コネクタ 518">
                  <a:extLst>
                    <a:ext uri="{FF2B5EF4-FFF2-40B4-BE49-F238E27FC236}">
                      <a16:creationId xmlns:a16="http://schemas.microsoft.com/office/drawing/2014/main" id="{89D532CE-46B9-8A17-F659-1E69285A2BA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061407" y="2020639"/>
                  <a:ext cx="184291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02" name="グループ化 501">
                <a:extLst>
                  <a:ext uri="{FF2B5EF4-FFF2-40B4-BE49-F238E27FC236}">
                    <a16:creationId xmlns:a16="http://schemas.microsoft.com/office/drawing/2014/main" id="{F814F9DC-5CFF-D116-068C-B500425FF17C}"/>
                  </a:ext>
                </a:extLst>
              </p:cNvPr>
              <p:cNvGrpSpPr/>
              <p:nvPr/>
            </p:nvGrpSpPr>
            <p:grpSpPr>
              <a:xfrm>
                <a:off x="2801367" y="4177785"/>
                <a:ext cx="348411" cy="323347"/>
                <a:chOff x="1979347" y="1865292"/>
                <a:chExt cx="348411" cy="323347"/>
              </a:xfrm>
            </p:grpSpPr>
            <p:sp>
              <p:nvSpPr>
                <p:cNvPr id="512" name="テキスト ボックス 511">
                  <a:extLst>
                    <a:ext uri="{FF2B5EF4-FFF2-40B4-BE49-F238E27FC236}">
                      <a16:creationId xmlns:a16="http://schemas.microsoft.com/office/drawing/2014/main" id="{3C4036FA-03EC-6A54-AF95-14CA7E8DBE25}"/>
                    </a:ext>
                  </a:extLst>
                </p:cNvPr>
                <p:cNvSpPr txBox="1"/>
                <p:nvPr/>
              </p:nvSpPr>
              <p:spPr>
                <a:xfrm>
                  <a:off x="2015992" y="1973195"/>
                  <a:ext cx="27512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ja-JP" sz="800" b="1" dirty="0">
                      <a:latin typeface="Helvetica"/>
                      <a:cs typeface="Helvetica"/>
                    </a:rPr>
                    <a:t>2 </a:t>
                  </a:r>
                  <a:endParaRPr lang="ja-JP" altLang="en-US" sz="800" b="1" dirty="0">
                    <a:latin typeface="Helvetica"/>
                    <a:cs typeface="Helvetica"/>
                  </a:endParaRPr>
                </a:p>
              </p:txBody>
            </p:sp>
            <p:grpSp>
              <p:nvGrpSpPr>
                <p:cNvPr id="513" name="グループ化 512">
                  <a:extLst>
                    <a:ext uri="{FF2B5EF4-FFF2-40B4-BE49-F238E27FC236}">
                      <a16:creationId xmlns:a16="http://schemas.microsoft.com/office/drawing/2014/main" id="{4508A33D-BAAA-28D8-3421-2F3B42F9010E}"/>
                    </a:ext>
                  </a:extLst>
                </p:cNvPr>
                <p:cNvGrpSpPr/>
                <p:nvPr/>
              </p:nvGrpSpPr>
              <p:grpSpPr>
                <a:xfrm>
                  <a:off x="1979347" y="1865292"/>
                  <a:ext cx="348411" cy="215445"/>
                  <a:chOff x="5232841" y="1581438"/>
                  <a:chExt cx="348411" cy="215445"/>
                </a:xfrm>
              </p:grpSpPr>
              <p:sp>
                <p:nvSpPr>
                  <p:cNvPr id="515" name="テキスト ボックス 514">
                    <a:extLst>
                      <a:ext uri="{FF2B5EF4-FFF2-40B4-BE49-F238E27FC236}">
                        <a16:creationId xmlns:a16="http://schemas.microsoft.com/office/drawing/2014/main" id="{6E59AD6F-782F-928B-19B6-25F6B5916280}"/>
                      </a:ext>
                    </a:extLst>
                  </p:cNvPr>
                  <p:cNvSpPr txBox="1"/>
                  <p:nvPr/>
                </p:nvSpPr>
                <p:spPr>
                  <a:xfrm>
                    <a:off x="5337274" y="1581438"/>
                    <a:ext cx="243978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altLang="ja-JP" sz="800" b="1" dirty="0">
                        <a:latin typeface="Helvetica"/>
                        <a:cs typeface="Helvetica"/>
                      </a:rPr>
                      <a:t>+</a:t>
                    </a:r>
                    <a:endParaRPr lang="ja-JP" altLang="en-US" sz="800" b="1" dirty="0">
                      <a:latin typeface="Helvetica"/>
                      <a:cs typeface="Helvetica"/>
                    </a:endParaRPr>
                  </a:p>
                </p:txBody>
              </p:sp>
              <p:sp>
                <p:nvSpPr>
                  <p:cNvPr id="516" name="テキスト ボックス 515">
                    <a:extLst>
                      <a:ext uri="{FF2B5EF4-FFF2-40B4-BE49-F238E27FC236}">
                        <a16:creationId xmlns:a16="http://schemas.microsoft.com/office/drawing/2014/main" id="{351DA6BD-41BF-CC96-C172-CEA95E3D932C}"/>
                      </a:ext>
                    </a:extLst>
                  </p:cNvPr>
                  <p:cNvSpPr txBox="1"/>
                  <p:nvPr/>
                </p:nvSpPr>
                <p:spPr>
                  <a:xfrm flipH="1">
                    <a:off x="5232841" y="1581439"/>
                    <a:ext cx="221872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ja-JP" sz="800" b="1" dirty="0">
                        <a:latin typeface="Helvetica"/>
                        <a:cs typeface="Helvetica"/>
                      </a:rPr>
                      <a:t>-</a:t>
                    </a:r>
                    <a:endParaRPr lang="ja-JP" altLang="en-US" sz="800" b="1" dirty="0">
                      <a:latin typeface="Helvetica"/>
                      <a:cs typeface="Helvetica"/>
                    </a:endParaRPr>
                  </a:p>
                </p:txBody>
              </p:sp>
            </p:grpSp>
            <p:cxnSp>
              <p:nvCxnSpPr>
                <p:cNvPr id="514" name="直線コネクタ 513">
                  <a:extLst>
                    <a:ext uri="{FF2B5EF4-FFF2-40B4-BE49-F238E27FC236}">
                      <a16:creationId xmlns:a16="http://schemas.microsoft.com/office/drawing/2014/main" id="{B19A6B7F-2C58-F280-BE20-746F6547FBA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061407" y="2020639"/>
                  <a:ext cx="184291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03" name="グループ化 502">
                <a:extLst>
                  <a:ext uri="{FF2B5EF4-FFF2-40B4-BE49-F238E27FC236}">
                    <a16:creationId xmlns:a16="http://schemas.microsoft.com/office/drawing/2014/main" id="{AC585252-9F1D-7F44-35FE-2F232AE71D02}"/>
                  </a:ext>
                </a:extLst>
              </p:cNvPr>
              <p:cNvGrpSpPr/>
              <p:nvPr/>
            </p:nvGrpSpPr>
            <p:grpSpPr>
              <a:xfrm>
                <a:off x="2470683" y="4177785"/>
                <a:ext cx="348411" cy="323347"/>
                <a:chOff x="1979347" y="1865292"/>
                <a:chExt cx="348411" cy="323347"/>
              </a:xfrm>
            </p:grpSpPr>
            <p:sp>
              <p:nvSpPr>
                <p:cNvPr id="507" name="テキスト ボックス 506">
                  <a:extLst>
                    <a:ext uri="{FF2B5EF4-FFF2-40B4-BE49-F238E27FC236}">
                      <a16:creationId xmlns:a16="http://schemas.microsoft.com/office/drawing/2014/main" id="{24FB1FF4-DAA0-C663-E686-763791C5BB0C}"/>
                    </a:ext>
                  </a:extLst>
                </p:cNvPr>
                <p:cNvSpPr txBox="1"/>
                <p:nvPr/>
              </p:nvSpPr>
              <p:spPr>
                <a:xfrm>
                  <a:off x="2015992" y="1973195"/>
                  <a:ext cx="27512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ja-JP" sz="800" b="1" dirty="0">
                      <a:latin typeface="Helvetica"/>
                      <a:cs typeface="Helvetica"/>
                    </a:rPr>
                    <a:t>1 </a:t>
                  </a:r>
                  <a:endParaRPr lang="ja-JP" altLang="en-US" sz="800" b="1" dirty="0">
                    <a:latin typeface="Helvetica"/>
                    <a:cs typeface="Helvetica"/>
                  </a:endParaRPr>
                </a:p>
              </p:txBody>
            </p:sp>
            <p:grpSp>
              <p:nvGrpSpPr>
                <p:cNvPr id="508" name="グループ化 507">
                  <a:extLst>
                    <a:ext uri="{FF2B5EF4-FFF2-40B4-BE49-F238E27FC236}">
                      <a16:creationId xmlns:a16="http://schemas.microsoft.com/office/drawing/2014/main" id="{D38175E1-0FC8-781B-13F9-714BA6181D47}"/>
                    </a:ext>
                  </a:extLst>
                </p:cNvPr>
                <p:cNvGrpSpPr/>
                <p:nvPr/>
              </p:nvGrpSpPr>
              <p:grpSpPr>
                <a:xfrm>
                  <a:off x="1979347" y="1865292"/>
                  <a:ext cx="348411" cy="215445"/>
                  <a:chOff x="5232841" y="1581438"/>
                  <a:chExt cx="348411" cy="215445"/>
                </a:xfrm>
              </p:grpSpPr>
              <p:sp>
                <p:nvSpPr>
                  <p:cNvPr id="510" name="テキスト ボックス 509">
                    <a:extLst>
                      <a:ext uri="{FF2B5EF4-FFF2-40B4-BE49-F238E27FC236}">
                        <a16:creationId xmlns:a16="http://schemas.microsoft.com/office/drawing/2014/main" id="{74F12088-A4B1-03E0-EDAB-B208272F702B}"/>
                      </a:ext>
                    </a:extLst>
                  </p:cNvPr>
                  <p:cNvSpPr txBox="1"/>
                  <p:nvPr/>
                </p:nvSpPr>
                <p:spPr>
                  <a:xfrm>
                    <a:off x="5337274" y="1581438"/>
                    <a:ext cx="243978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altLang="ja-JP" sz="800" b="1" dirty="0">
                        <a:latin typeface="Helvetica"/>
                        <a:cs typeface="Helvetica"/>
                      </a:rPr>
                      <a:t>+</a:t>
                    </a:r>
                    <a:endParaRPr lang="ja-JP" altLang="en-US" sz="800" b="1" dirty="0">
                      <a:latin typeface="Helvetica"/>
                      <a:cs typeface="Helvetica"/>
                    </a:endParaRPr>
                  </a:p>
                </p:txBody>
              </p:sp>
              <p:sp>
                <p:nvSpPr>
                  <p:cNvPr id="511" name="テキスト ボックス 510">
                    <a:extLst>
                      <a:ext uri="{FF2B5EF4-FFF2-40B4-BE49-F238E27FC236}">
                        <a16:creationId xmlns:a16="http://schemas.microsoft.com/office/drawing/2014/main" id="{85238A43-CF27-8545-1E29-ABC36E164FA9}"/>
                      </a:ext>
                    </a:extLst>
                  </p:cNvPr>
                  <p:cNvSpPr txBox="1"/>
                  <p:nvPr/>
                </p:nvSpPr>
                <p:spPr>
                  <a:xfrm flipH="1">
                    <a:off x="5232841" y="1581439"/>
                    <a:ext cx="221872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ja-JP" sz="800" b="1" dirty="0">
                        <a:latin typeface="Helvetica"/>
                        <a:cs typeface="Helvetica"/>
                      </a:rPr>
                      <a:t>-</a:t>
                    </a:r>
                    <a:endParaRPr lang="ja-JP" altLang="en-US" sz="800" b="1" dirty="0">
                      <a:latin typeface="Helvetica"/>
                      <a:cs typeface="Helvetica"/>
                    </a:endParaRPr>
                  </a:p>
                </p:txBody>
              </p:sp>
            </p:grpSp>
            <p:cxnSp>
              <p:nvCxnSpPr>
                <p:cNvPr id="509" name="直線コネクタ 508">
                  <a:extLst>
                    <a:ext uri="{FF2B5EF4-FFF2-40B4-BE49-F238E27FC236}">
                      <a16:creationId xmlns:a16="http://schemas.microsoft.com/office/drawing/2014/main" id="{F38859A3-7F75-F752-50E6-9A2FEDFF6F2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061407" y="2020639"/>
                  <a:ext cx="184291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04" name="グループ化 503">
                <a:extLst>
                  <a:ext uri="{FF2B5EF4-FFF2-40B4-BE49-F238E27FC236}">
                    <a16:creationId xmlns:a16="http://schemas.microsoft.com/office/drawing/2014/main" id="{F49E04F2-17FD-29F8-DACF-0666FEB863A7}"/>
                  </a:ext>
                </a:extLst>
              </p:cNvPr>
              <p:cNvGrpSpPr/>
              <p:nvPr/>
            </p:nvGrpSpPr>
            <p:grpSpPr>
              <a:xfrm>
                <a:off x="2796009" y="3093294"/>
                <a:ext cx="396263" cy="307777"/>
                <a:chOff x="10792191" y="3081500"/>
                <a:chExt cx="529043" cy="307777"/>
              </a:xfrm>
            </p:grpSpPr>
            <p:cxnSp>
              <p:nvCxnSpPr>
                <p:cNvPr id="505" name="直線コネクタ 504">
                  <a:extLst>
                    <a:ext uri="{FF2B5EF4-FFF2-40B4-BE49-F238E27FC236}">
                      <a16:creationId xmlns:a16="http://schemas.microsoft.com/office/drawing/2014/main" id="{2779358F-10B0-3D10-F686-C7C851F7FD9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944210" y="3239145"/>
                  <a:ext cx="225004" cy="0"/>
                </a:xfrm>
                <a:prstGeom prst="line">
                  <a:avLst/>
                </a:prstGeom>
                <a:ln w="12700">
                  <a:solidFill>
                    <a:schemeClr val="bg2">
                      <a:lumMod val="1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06" name="テキスト ボックス 505">
                  <a:extLst>
                    <a:ext uri="{FF2B5EF4-FFF2-40B4-BE49-F238E27FC236}">
                      <a16:creationId xmlns:a16="http://schemas.microsoft.com/office/drawing/2014/main" id="{A13D86EF-B623-0C24-6522-53874CD47C7B}"/>
                    </a:ext>
                  </a:extLst>
                </p:cNvPr>
                <p:cNvSpPr txBox="1"/>
                <p:nvPr/>
              </p:nvSpPr>
              <p:spPr>
                <a:xfrm>
                  <a:off x="10792191" y="3081500"/>
                  <a:ext cx="529043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kumimoji="1" lang="en-US" altLang="ja-JP" sz="1400" dirty="0">
                      <a:latin typeface="Helvetica" pitchFamily="2" charset="0"/>
                    </a:rPr>
                    <a:t>***</a:t>
                  </a:r>
                  <a:endParaRPr kumimoji="1" lang="ja-JP" altLang="en-US" sz="1400">
                    <a:latin typeface="Helvetica" pitchFamily="2" charset="0"/>
                  </a:endParaRPr>
                </a:p>
              </p:txBody>
            </p:sp>
          </p:grpSp>
        </p:grpSp>
      </p:grpSp>
      <p:graphicFrame>
        <p:nvGraphicFramePr>
          <p:cNvPr id="25" name="グラフ 24">
            <a:extLst>
              <a:ext uri="{FF2B5EF4-FFF2-40B4-BE49-F238E27FC236}">
                <a16:creationId xmlns:a16="http://schemas.microsoft.com/office/drawing/2014/main" id="{EF3BFCD0-3CC2-0B40-BA88-9D9757D026B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67122477"/>
              </p:ext>
            </p:extLst>
          </p:nvPr>
        </p:nvGraphicFramePr>
        <p:xfrm>
          <a:off x="769116" y="2057895"/>
          <a:ext cx="1155963" cy="1722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sp>
        <p:nvSpPr>
          <p:cNvPr id="560" name="テキスト ボックス 559">
            <a:extLst>
              <a:ext uri="{FF2B5EF4-FFF2-40B4-BE49-F238E27FC236}">
                <a16:creationId xmlns:a16="http://schemas.microsoft.com/office/drawing/2014/main" id="{BEEB69C1-1457-3AB3-1074-1923DD321E05}"/>
              </a:ext>
            </a:extLst>
          </p:cNvPr>
          <p:cNvSpPr txBox="1"/>
          <p:nvPr/>
        </p:nvSpPr>
        <p:spPr>
          <a:xfrm>
            <a:off x="1715251" y="3679750"/>
            <a:ext cx="36901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600" b="1" dirty="0">
                <a:latin typeface="Helvetica"/>
                <a:cs typeface="Helvetica"/>
              </a:rPr>
              <a:t>(day)</a:t>
            </a:r>
            <a:endParaRPr lang="ja-JP" altLang="en-US" sz="600" b="1" dirty="0">
              <a:latin typeface="Helvetica"/>
              <a:cs typeface="Helvetica"/>
            </a:endParaRPr>
          </a:p>
        </p:txBody>
      </p:sp>
      <p:cxnSp>
        <p:nvCxnSpPr>
          <p:cNvPr id="587" name="直線コネクタ 586">
            <a:extLst>
              <a:ext uri="{FF2B5EF4-FFF2-40B4-BE49-F238E27FC236}">
                <a16:creationId xmlns:a16="http://schemas.microsoft.com/office/drawing/2014/main" id="{7B60EEE2-278A-8C2D-D45B-3ABAF9891C53}"/>
              </a:ext>
            </a:extLst>
          </p:cNvPr>
          <p:cNvCxnSpPr>
            <a:cxnSpLocks/>
          </p:cNvCxnSpPr>
          <p:nvPr/>
        </p:nvCxnSpPr>
        <p:spPr>
          <a:xfrm flipH="1">
            <a:off x="905711" y="3638158"/>
            <a:ext cx="89898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8" name="直線コネクタ 587">
            <a:extLst>
              <a:ext uri="{FF2B5EF4-FFF2-40B4-BE49-F238E27FC236}">
                <a16:creationId xmlns:a16="http://schemas.microsoft.com/office/drawing/2014/main" id="{27E40299-928A-9785-EE8A-57DB26B11C23}"/>
              </a:ext>
            </a:extLst>
          </p:cNvPr>
          <p:cNvCxnSpPr>
            <a:cxnSpLocks/>
          </p:cNvCxnSpPr>
          <p:nvPr/>
        </p:nvCxnSpPr>
        <p:spPr>
          <a:xfrm>
            <a:off x="905711" y="2550601"/>
            <a:ext cx="0" cy="109252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2" name="テキスト ボックス 561">
            <a:extLst>
              <a:ext uri="{FF2B5EF4-FFF2-40B4-BE49-F238E27FC236}">
                <a16:creationId xmlns:a16="http://schemas.microsoft.com/office/drawing/2014/main" id="{5E0E9E02-1B8B-AFFB-398F-0B86FE12103D}"/>
              </a:ext>
            </a:extLst>
          </p:cNvPr>
          <p:cNvSpPr txBox="1"/>
          <p:nvPr/>
        </p:nvSpPr>
        <p:spPr>
          <a:xfrm rot="16200000">
            <a:off x="135505" y="3021325"/>
            <a:ext cx="103265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b="1" dirty="0">
                <a:latin typeface="Helvetica" pitchFamily="2" charset="0"/>
              </a:rPr>
              <a:t>Relative Intensity</a:t>
            </a:r>
            <a:endParaRPr kumimoji="1" lang="ja-JP" altLang="en-US" sz="800" b="1">
              <a:latin typeface="Helvetica" pitchFamily="2" charset="0"/>
            </a:endParaRPr>
          </a:p>
        </p:txBody>
      </p:sp>
      <p:sp>
        <p:nvSpPr>
          <p:cNvPr id="563" name="テキスト ボックス 562">
            <a:extLst>
              <a:ext uri="{FF2B5EF4-FFF2-40B4-BE49-F238E27FC236}">
                <a16:creationId xmlns:a16="http://schemas.microsoft.com/office/drawing/2014/main" id="{1A31EC11-1323-0FF2-57B7-7E203A2956EF}"/>
              </a:ext>
            </a:extLst>
          </p:cNvPr>
          <p:cNvSpPr txBox="1"/>
          <p:nvPr/>
        </p:nvSpPr>
        <p:spPr>
          <a:xfrm>
            <a:off x="517133" y="3589651"/>
            <a:ext cx="46839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600" b="1" dirty="0" err="1">
                <a:latin typeface="Helvetica"/>
                <a:cs typeface="Helvetica"/>
              </a:rPr>
              <a:t>Cumate</a:t>
            </a:r>
            <a:endParaRPr lang="ja-JP" altLang="en-US" sz="600" b="1" dirty="0">
              <a:latin typeface="Helvetica"/>
              <a:cs typeface="Helvetica"/>
            </a:endParaRPr>
          </a:p>
        </p:txBody>
      </p:sp>
      <p:sp>
        <p:nvSpPr>
          <p:cNvPr id="564" name="テキスト ボックス 563">
            <a:extLst>
              <a:ext uri="{FF2B5EF4-FFF2-40B4-BE49-F238E27FC236}">
                <a16:creationId xmlns:a16="http://schemas.microsoft.com/office/drawing/2014/main" id="{48F3795D-8759-E37F-B055-2CDB5592A75D}"/>
              </a:ext>
            </a:extLst>
          </p:cNvPr>
          <p:cNvSpPr txBox="1"/>
          <p:nvPr/>
        </p:nvSpPr>
        <p:spPr>
          <a:xfrm>
            <a:off x="739949" y="2568738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ja-JP" sz="800" b="1" dirty="0">
                <a:latin typeface="Helvetica" pitchFamily="2" charset="0"/>
              </a:rPr>
              <a:t>1</a:t>
            </a:r>
            <a:endParaRPr kumimoji="1" lang="ja-JP" altLang="en-US" sz="800" b="1">
              <a:latin typeface="Helvetica" pitchFamily="2" charset="0"/>
            </a:endParaRPr>
          </a:p>
        </p:txBody>
      </p:sp>
      <p:sp>
        <p:nvSpPr>
          <p:cNvPr id="565" name="テキスト ボックス 564">
            <a:extLst>
              <a:ext uri="{FF2B5EF4-FFF2-40B4-BE49-F238E27FC236}">
                <a16:creationId xmlns:a16="http://schemas.microsoft.com/office/drawing/2014/main" id="{F5D72A59-7E6A-0DDF-9CAD-23267425BA0F}"/>
              </a:ext>
            </a:extLst>
          </p:cNvPr>
          <p:cNvSpPr txBox="1"/>
          <p:nvPr/>
        </p:nvSpPr>
        <p:spPr>
          <a:xfrm>
            <a:off x="653386" y="3042801"/>
            <a:ext cx="3289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800" b="1" dirty="0">
                <a:latin typeface="Helvetica" pitchFamily="2" charset="0"/>
              </a:rPr>
              <a:t>0.5</a:t>
            </a:r>
            <a:endParaRPr kumimoji="1" lang="ja-JP" altLang="en-US" sz="800" b="1">
              <a:latin typeface="Helvetica" pitchFamily="2" charset="0"/>
            </a:endParaRPr>
          </a:p>
        </p:txBody>
      </p:sp>
      <p:cxnSp>
        <p:nvCxnSpPr>
          <p:cNvPr id="585" name="直線コネクタ 584">
            <a:extLst>
              <a:ext uri="{FF2B5EF4-FFF2-40B4-BE49-F238E27FC236}">
                <a16:creationId xmlns:a16="http://schemas.microsoft.com/office/drawing/2014/main" id="{846D39B1-3056-FFFD-C77B-9D02F97B5DEF}"/>
              </a:ext>
            </a:extLst>
          </p:cNvPr>
          <p:cNvCxnSpPr>
            <a:cxnSpLocks/>
          </p:cNvCxnSpPr>
          <p:nvPr/>
        </p:nvCxnSpPr>
        <p:spPr>
          <a:xfrm>
            <a:off x="1598429" y="2636944"/>
            <a:ext cx="168532" cy="0"/>
          </a:xfrm>
          <a:prstGeom prst="line">
            <a:avLst/>
          </a:prstGeom>
          <a:ln w="127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6" name="テキスト ボックス 585">
            <a:extLst>
              <a:ext uri="{FF2B5EF4-FFF2-40B4-BE49-F238E27FC236}">
                <a16:creationId xmlns:a16="http://schemas.microsoft.com/office/drawing/2014/main" id="{3403BB93-9C92-E874-0FBE-DD750A578EBA}"/>
              </a:ext>
            </a:extLst>
          </p:cNvPr>
          <p:cNvSpPr txBox="1"/>
          <p:nvPr/>
        </p:nvSpPr>
        <p:spPr>
          <a:xfrm>
            <a:off x="1470093" y="2479299"/>
            <a:ext cx="4351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dirty="0">
                <a:latin typeface="Helvetica" pitchFamily="2" charset="0"/>
              </a:rPr>
              <a:t>***</a:t>
            </a:r>
            <a:endParaRPr kumimoji="1" lang="ja-JP" altLang="en-US" sz="1400">
              <a:latin typeface="Helvetica" pitchFamily="2" charset="0"/>
            </a:endParaRPr>
          </a:p>
        </p:txBody>
      </p:sp>
      <p:sp>
        <p:nvSpPr>
          <p:cNvPr id="580" name="テキスト ボックス 579">
            <a:extLst>
              <a:ext uri="{FF2B5EF4-FFF2-40B4-BE49-F238E27FC236}">
                <a16:creationId xmlns:a16="http://schemas.microsoft.com/office/drawing/2014/main" id="{4654D1E6-E748-602A-CF85-2F2A4ACDEBDA}"/>
              </a:ext>
            </a:extLst>
          </p:cNvPr>
          <p:cNvSpPr txBox="1"/>
          <p:nvPr/>
        </p:nvSpPr>
        <p:spPr>
          <a:xfrm>
            <a:off x="1546485" y="3679931"/>
            <a:ext cx="27512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800" b="1" dirty="0">
                <a:latin typeface="Helvetica"/>
                <a:cs typeface="Helvetica"/>
              </a:rPr>
              <a:t>3 </a:t>
            </a:r>
            <a:endParaRPr lang="ja-JP" altLang="en-US" sz="800" b="1" dirty="0">
              <a:latin typeface="Helvetica"/>
              <a:cs typeface="Helvetica"/>
            </a:endParaRPr>
          </a:p>
        </p:txBody>
      </p:sp>
      <p:grpSp>
        <p:nvGrpSpPr>
          <p:cNvPr id="581" name="グループ化 580">
            <a:extLst>
              <a:ext uri="{FF2B5EF4-FFF2-40B4-BE49-F238E27FC236}">
                <a16:creationId xmlns:a16="http://schemas.microsoft.com/office/drawing/2014/main" id="{DCF53EBA-024B-28A8-FA22-5B89A808B2C7}"/>
              </a:ext>
            </a:extLst>
          </p:cNvPr>
          <p:cNvGrpSpPr/>
          <p:nvPr/>
        </p:nvGrpSpPr>
        <p:grpSpPr>
          <a:xfrm>
            <a:off x="1509840" y="3572028"/>
            <a:ext cx="348411" cy="215445"/>
            <a:chOff x="5232841" y="1581438"/>
            <a:chExt cx="348411" cy="215445"/>
          </a:xfrm>
        </p:grpSpPr>
        <p:sp>
          <p:nvSpPr>
            <p:cNvPr id="583" name="テキスト ボックス 582">
              <a:extLst>
                <a:ext uri="{FF2B5EF4-FFF2-40B4-BE49-F238E27FC236}">
                  <a16:creationId xmlns:a16="http://schemas.microsoft.com/office/drawing/2014/main" id="{E39BA418-B4D1-E7B2-657B-4E01E622A87A}"/>
                </a:ext>
              </a:extLst>
            </p:cNvPr>
            <p:cNvSpPr txBox="1"/>
            <p:nvPr/>
          </p:nvSpPr>
          <p:spPr>
            <a:xfrm>
              <a:off x="5337274" y="1581438"/>
              <a:ext cx="24397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b="1" dirty="0">
                  <a:latin typeface="Helvetica"/>
                  <a:cs typeface="Helvetica"/>
                </a:rPr>
                <a:t>+</a:t>
              </a:r>
              <a:endParaRPr lang="ja-JP" altLang="en-US" sz="800" b="1" dirty="0">
                <a:latin typeface="Helvetica"/>
                <a:cs typeface="Helvetica"/>
              </a:endParaRPr>
            </a:p>
          </p:txBody>
        </p:sp>
        <p:sp>
          <p:nvSpPr>
            <p:cNvPr id="584" name="テキスト ボックス 583">
              <a:extLst>
                <a:ext uri="{FF2B5EF4-FFF2-40B4-BE49-F238E27FC236}">
                  <a16:creationId xmlns:a16="http://schemas.microsoft.com/office/drawing/2014/main" id="{7F6D1207-BAA5-B9E2-958D-E73540711876}"/>
                </a:ext>
              </a:extLst>
            </p:cNvPr>
            <p:cNvSpPr txBox="1"/>
            <p:nvPr/>
          </p:nvSpPr>
          <p:spPr>
            <a:xfrm flipH="1">
              <a:off x="5232841" y="1581439"/>
              <a:ext cx="22187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800" b="1" dirty="0">
                  <a:latin typeface="Helvetica"/>
                  <a:cs typeface="Helvetica"/>
                </a:rPr>
                <a:t>-</a:t>
              </a:r>
              <a:endParaRPr lang="ja-JP" altLang="en-US" sz="800" b="1" dirty="0">
                <a:latin typeface="Helvetica"/>
                <a:cs typeface="Helvetica"/>
              </a:endParaRPr>
            </a:p>
          </p:txBody>
        </p:sp>
      </p:grpSp>
      <p:cxnSp>
        <p:nvCxnSpPr>
          <p:cNvPr id="582" name="直線コネクタ 581">
            <a:extLst>
              <a:ext uri="{FF2B5EF4-FFF2-40B4-BE49-F238E27FC236}">
                <a16:creationId xmlns:a16="http://schemas.microsoft.com/office/drawing/2014/main" id="{516446A3-2AD7-B4E7-6ACC-0E75037DD985}"/>
              </a:ext>
            </a:extLst>
          </p:cNvPr>
          <p:cNvCxnSpPr>
            <a:cxnSpLocks/>
          </p:cNvCxnSpPr>
          <p:nvPr/>
        </p:nvCxnSpPr>
        <p:spPr>
          <a:xfrm>
            <a:off x="1591900" y="3727375"/>
            <a:ext cx="184291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5" name="テキスト ボックス 574">
            <a:extLst>
              <a:ext uri="{FF2B5EF4-FFF2-40B4-BE49-F238E27FC236}">
                <a16:creationId xmlns:a16="http://schemas.microsoft.com/office/drawing/2014/main" id="{7E23AB76-D211-D44E-6DC4-BF69095BC78F}"/>
              </a:ext>
            </a:extLst>
          </p:cNvPr>
          <p:cNvSpPr txBox="1"/>
          <p:nvPr/>
        </p:nvSpPr>
        <p:spPr>
          <a:xfrm>
            <a:off x="1215801" y="3679931"/>
            <a:ext cx="27512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800" b="1" dirty="0">
                <a:latin typeface="Helvetica"/>
                <a:cs typeface="Helvetica"/>
              </a:rPr>
              <a:t>2 </a:t>
            </a:r>
            <a:endParaRPr lang="ja-JP" altLang="en-US" sz="800" b="1" dirty="0">
              <a:latin typeface="Helvetica"/>
              <a:cs typeface="Helvetica"/>
            </a:endParaRPr>
          </a:p>
        </p:txBody>
      </p:sp>
      <p:grpSp>
        <p:nvGrpSpPr>
          <p:cNvPr id="576" name="グループ化 575">
            <a:extLst>
              <a:ext uri="{FF2B5EF4-FFF2-40B4-BE49-F238E27FC236}">
                <a16:creationId xmlns:a16="http://schemas.microsoft.com/office/drawing/2014/main" id="{66A6D135-3528-DAE3-20E5-6326104ED825}"/>
              </a:ext>
            </a:extLst>
          </p:cNvPr>
          <p:cNvGrpSpPr/>
          <p:nvPr/>
        </p:nvGrpSpPr>
        <p:grpSpPr>
          <a:xfrm>
            <a:off x="1179156" y="3572028"/>
            <a:ext cx="348411" cy="215445"/>
            <a:chOff x="5232841" y="1581438"/>
            <a:chExt cx="348411" cy="215445"/>
          </a:xfrm>
        </p:grpSpPr>
        <p:sp>
          <p:nvSpPr>
            <p:cNvPr id="578" name="テキスト ボックス 577">
              <a:extLst>
                <a:ext uri="{FF2B5EF4-FFF2-40B4-BE49-F238E27FC236}">
                  <a16:creationId xmlns:a16="http://schemas.microsoft.com/office/drawing/2014/main" id="{BE8FBC42-5330-B194-3290-7CBD40609FAF}"/>
                </a:ext>
              </a:extLst>
            </p:cNvPr>
            <p:cNvSpPr txBox="1"/>
            <p:nvPr/>
          </p:nvSpPr>
          <p:spPr>
            <a:xfrm>
              <a:off x="5337274" y="1581438"/>
              <a:ext cx="24397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b="1" dirty="0">
                  <a:latin typeface="Helvetica"/>
                  <a:cs typeface="Helvetica"/>
                </a:rPr>
                <a:t>+</a:t>
              </a:r>
              <a:endParaRPr lang="ja-JP" altLang="en-US" sz="800" b="1" dirty="0">
                <a:latin typeface="Helvetica"/>
                <a:cs typeface="Helvetica"/>
              </a:endParaRPr>
            </a:p>
          </p:txBody>
        </p:sp>
        <p:sp>
          <p:nvSpPr>
            <p:cNvPr id="579" name="テキスト ボックス 578">
              <a:extLst>
                <a:ext uri="{FF2B5EF4-FFF2-40B4-BE49-F238E27FC236}">
                  <a16:creationId xmlns:a16="http://schemas.microsoft.com/office/drawing/2014/main" id="{8406455E-4F2F-1FC6-8A7E-A74291E8BE73}"/>
                </a:ext>
              </a:extLst>
            </p:cNvPr>
            <p:cNvSpPr txBox="1"/>
            <p:nvPr/>
          </p:nvSpPr>
          <p:spPr>
            <a:xfrm flipH="1">
              <a:off x="5232841" y="1581439"/>
              <a:ext cx="22187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800" b="1" dirty="0">
                  <a:latin typeface="Helvetica"/>
                  <a:cs typeface="Helvetica"/>
                </a:rPr>
                <a:t>-</a:t>
              </a:r>
              <a:endParaRPr lang="ja-JP" altLang="en-US" sz="800" b="1" dirty="0">
                <a:latin typeface="Helvetica"/>
                <a:cs typeface="Helvetica"/>
              </a:endParaRPr>
            </a:p>
          </p:txBody>
        </p:sp>
      </p:grpSp>
      <p:cxnSp>
        <p:nvCxnSpPr>
          <p:cNvPr id="577" name="直線コネクタ 576">
            <a:extLst>
              <a:ext uri="{FF2B5EF4-FFF2-40B4-BE49-F238E27FC236}">
                <a16:creationId xmlns:a16="http://schemas.microsoft.com/office/drawing/2014/main" id="{D7F96273-4D7F-EE19-053F-86EA14ABE479}"/>
              </a:ext>
            </a:extLst>
          </p:cNvPr>
          <p:cNvCxnSpPr>
            <a:cxnSpLocks/>
          </p:cNvCxnSpPr>
          <p:nvPr/>
        </p:nvCxnSpPr>
        <p:spPr>
          <a:xfrm>
            <a:off x="1261216" y="3727375"/>
            <a:ext cx="184291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0" name="テキスト ボックス 569">
            <a:extLst>
              <a:ext uri="{FF2B5EF4-FFF2-40B4-BE49-F238E27FC236}">
                <a16:creationId xmlns:a16="http://schemas.microsoft.com/office/drawing/2014/main" id="{BB695ACA-E9FA-E55E-AF2A-FDA33666ECBE}"/>
              </a:ext>
            </a:extLst>
          </p:cNvPr>
          <p:cNvSpPr txBox="1"/>
          <p:nvPr/>
        </p:nvSpPr>
        <p:spPr>
          <a:xfrm>
            <a:off x="885117" y="3679931"/>
            <a:ext cx="27512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800" b="1" dirty="0">
                <a:latin typeface="Helvetica"/>
                <a:cs typeface="Helvetica"/>
              </a:rPr>
              <a:t>1 </a:t>
            </a:r>
            <a:endParaRPr lang="ja-JP" altLang="en-US" sz="800" b="1" dirty="0">
              <a:latin typeface="Helvetica"/>
              <a:cs typeface="Helvetica"/>
            </a:endParaRPr>
          </a:p>
        </p:txBody>
      </p:sp>
      <p:grpSp>
        <p:nvGrpSpPr>
          <p:cNvPr id="571" name="グループ化 570">
            <a:extLst>
              <a:ext uri="{FF2B5EF4-FFF2-40B4-BE49-F238E27FC236}">
                <a16:creationId xmlns:a16="http://schemas.microsoft.com/office/drawing/2014/main" id="{6A77A6E6-DABE-447A-76DA-ABA9985B0235}"/>
              </a:ext>
            </a:extLst>
          </p:cNvPr>
          <p:cNvGrpSpPr/>
          <p:nvPr/>
        </p:nvGrpSpPr>
        <p:grpSpPr>
          <a:xfrm>
            <a:off x="848472" y="3572028"/>
            <a:ext cx="348411" cy="215445"/>
            <a:chOff x="5232841" y="1581438"/>
            <a:chExt cx="348411" cy="215445"/>
          </a:xfrm>
        </p:grpSpPr>
        <p:sp>
          <p:nvSpPr>
            <p:cNvPr id="573" name="テキスト ボックス 572">
              <a:extLst>
                <a:ext uri="{FF2B5EF4-FFF2-40B4-BE49-F238E27FC236}">
                  <a16:creationId xmlns:a16="http://schemas.microsoft.com/office/drawing/2014/main" id="{6349627E-F434-2C69-4452-F5AD651D5D76}"/>
                </a:ext>
              </a:extLst>
            </p:cNvPr>
            <p:cNvSpPr txBox="1"/>
            <p:nvPr/>
          </p:nvSpPr>
          <p:spPr>
            <a:xfrm>
              <a:off x="5337274" y="1581438"/>
              <a:ext cx="24397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b="1" dirty="0">
                  <a:latin typeface="Helvetica"/>
                  <a:cs typeface="Helvetica"/>
                </a:rPr>
                <a:t>+</a:t>
              </a:r>
              <a:endParaRPr lang="ja-JP" altLang="en-US" sz="800" b="1" dirty="0">
                <a:latin typeface="Helvetica"/>
                <a:cs typeface="Helvetica"/>
              </a:endParaRPr>
            </a:p>
          </p:txBody>
        </p:sp>
        <p:sp>
          <p:nvSpPr>
            <p:cNvPr id="574" name="テキスト ボックス 573">
              <a:extLst>
                <a:ext uri="{FF2B5EF4-FFF2-40B4-BE49-F238E27FC236}">
                  <a16:creationId xmlns:a16="http://schemas.microsoft.com/office/drawing/2014/main" id="{9455E583-D394-BF20-FDA4-F21DA9CC6F18}"/>
                </a:ext>
              </a:extLst>
            </p:cNvPr>
            <p:cNvSpPr txBox="1"/>
            <p:nvPr/>
          </p:nvSpPr>
          <p:spPr>
            <a:xfrm flipH="1">
              <a:off x="5232841" y="1581439"/>
              <a:ext cx="22187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800" b="1" dirty="0">
                  <a:latin typeface="Helvetica"/>
                  <a:cs typeface="Helvetica"/>
                </a:rPr>
                <a:t>-</a:t>
              </a:r>
              <a:endParaRPr lang="ja-JP" altLang="en-US" sz="800" b="1" dirty="0">
                <a:latin typeface="Helvetica"/>
                <a:cs typeface="Helvetica"/>
              </a:endParaRPr>
            </a:p>
          </p:txBody>
        </p:sp>
      </p:grpSp>
      <p:cxnSp>
        <p:nvCxnSpPr>
          <p:cNvPr id="572" name="直線コネクタ 571">
            <a:extLst>
              <a:ext uri="{FF2B5EF4-FFF2-40B4-BE49-F238E27FC236}">
                <a16:creationId xmlns:a16="http://schemas.microsoft.com/office/drawing/2014/main" id="{F7C95B8E-C777-111D-6BC5-672326F5348E}"/>
              </a:ext>
            </a:extLst>
          </p:cNvPr>
          <p:cNvCxnSpPr>
            <a:cxnSpLocks/>
          </p:cNvCxnSpPr>
          <p:nvPr/>
        </p:nvCxnSpPr>
        <p:spPr>
          <a:xfrm>
            <a:off x="930532" y="3727375"/>
            <a:ext cx="184291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39" name="グループ化 838">
            <a:extLst>
              <a:ext uri="{FF2B5EF4-FFF2-40B4-BE49-F238E27FC236}">
                <a16:creationId xmlns:a16="http://schemas.microsoft.com/office/drawing/2014/main" id="{CF30B0FF-80FD-BA10-4A13-DC82578051E1}"/>
              </a:ext>
            </a:extLst>
          </p:cNvPr>
          <p:cNvGrpSpPr/>
          <p:nvPr/>
        </p:nvGrpSpPr>
        <p:grpSpPr>
          <a:xfrm>
            <a:off x="3380176" y="2056639"/>
            <a:ext cx="1567130" cy="1838736"/>
            <a:chOff x="3473911" y="2759835"/>
            <a:chExt cx="1567130" cy="1838736"/>
          </a:xfrm>
        </p:grpSpPr>
        <p:graphicFrame>
          <p:nvGraphicFramePr>
            <p:cNvPr id="23" name="グラフ 22">
              <a:extLst>
                <a:ext uri="{FF2B5EF4-FFF2-40B4-BE49-F238E27FC236}">
                  <a16:creationId xmlns:a16="http://schemas.microsoft.com/office/drawing/2014/main" id="{B6CC7CB7-AE09-9F8F-26D7-528C278CFE02}"/>
                </a:ext>
              </a:extLst>
            </p:cNvPr>
            <p:cNvGraphicFramePr>
              <a:graphicFrameLocks/>
            </p:cNvGraphicFramePr>
            <p:nvPr/>
          </p:nvGraphicFramePr>
          <p:xfrm>
            <a:off x="3732419" y="2759835"/>
            <a:ext cx="1149627" cy="172242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3"/>
            </a:graphicData>
          </a:graphic>
        </p:graphicFrame>
        <p:grpSp>
          <p:nvGrpSpPr>
            <p:cNvPr id="589" name="グループ化 588">
              <a:extLst>
                <a:ext uri="{FF2B5EF4-FFF2-40B4-BE49-F238E27FC236}">
                  <a16:creationId xmlns:a16="http://schemas.microsoft.com/office/drawing/2014/main" id="{779CC481-1300-C741-DB3B-FF9B7775D905}"/>
                </a:ext>
              </a:extLst>
            </p:cNvPr>
            <p:cNvGrpSpPr/>
            <p:nvPr/>
          </p:nvGrpSpPr>
          <p:grpSpPr>
            <a:xfrm>
              <a:off x="3473911" y="3190733"/>
              <a:ext cx="1567130" cy="1407838"/>
              <a:chOff x="986640" y="780801"/>
              <a:chExt cx="1567130" cy="1407838"/>
            </a:xfrm>
          </p:grpSpPr>
          <p:sp>
            <p:nvSpPr>
              <p:cNvPr id="590" name="テキスト ボックス 589">
                <a:extLst>
                  <a:ext uri="{FF2B5EF4-FFF2-40B4-BE49-F238E27FC236}">
                    <a16:creationId xmlns:a16="http://schemas.microsoft.com/office/drawing/2014/main" id="{DFD8A622-F461-ED52-6D60-C473F308EE0C}"/>
                  </a:ext>
                </a:extLst>
              </p:cNvPr>
              <p:cNvSpPr txBox="1"/>
              <p:nvPr/>
            </p:nvSpPr>
            <p:spPr>
              <a:xfrm>
                <a:off x="2184758" y="1973014"/>
                <a:ext cx="369012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600" b="1" dirty="0">
                    <a:latin typeface="Helvetica"/>
                    <a:cs typeface="Helvetica"/>
                  </a:rPr>
                  <a:t>(day)</a:t>
                </a:r>
                <a:endParaRPr lang="ja-JP" altLang="en-US" sz="600" b="1" dirty="0">
                  <a:latin typeface="Helvetica"/>
                  <a:cs typeface="Helvetica"/>
                </a:endParaRPr>
              </a:p>
            </p:txBody>
          </p:sp>
          <p:grpSp>
            <p:nvGrpSpPr>
              <p:cNvPr id="591" name="グループ化 590">
                <a:extLst>
                  <a:ext uri="{FF2B5EF4-FFF2-40B4-BE49-F238E27FC236}">
                    <a16:creationId xmlns:a16="http://schemas.microsoft.com/office/drawing/2014/main" id="{37018F61-78A8-2A17-6084-8AFA8763ADE2}"/>
                  </a:ext>
                </a:extLst>
              </p:cNvPr>
              <p:cNvGrpSpPr/>
              <p:nvPr/>
            </p:nvGrpSpPr>
            <p:grpSpPr>
              <a:xfrm>
                <a:off x="1375218" y="843865"/>
                <a:ext cx="898984" cy="1092521"/>
                <a:chOff x="1375218" y="843865"/>
                <a:chExt cx="898984" cy="1092521"/>
              </a:xfrm>
            </p:grpSpPr>
            <p:cxnSp>
              <p:nvCxnSpPr>
                <p:cNvPr id="617" name="直線コネクタ 616">
                  <a:extLst>
                    <a:ext uri="{FF2B5EF4-FFF2-40B4-BE49-F238E27FC236}">
                      <a16:creationId xmlns:a16="http://schemas.microsoft.com/office/drawing/2014/main" id="{DA1B2E28-0B92-03C3-FC5D-E8FB365648F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375218" y="1931422"/>
                  <a:ext cx="898984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8" name="直線コネクタ 617">
                  <a:extLst>
                    <a:ext uri="{FF2B5EF4-FFF2-40B4-BE49-F238E27FC236}">
                      <a16:creationId xmlns:a16="http://schemas.microsoft.com/office/drawing/2014/main" id="{5B42F9E6-3912-CDBD-33C3-C2F72DC6C47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375218" y="843865"/>
                  <a:ext cx="0" cy="1092521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92" name="テキスト ボックス 591">
                <a:extLst>
                  <a:ext uri="{FF2B5EF4-FFF2-40B4-BE49-F238E27FC236}">
                    <a16:creationId xmlns:a16="http://schemas.microsoft.com/office/drawing/2014/main" id="{E6BC8277-99FD-629D-18AA-63D4CB638D6E}"/>
                  </a:ext>
                </a:extLst>
              </p:cNvPr>
              <p:cNvSpPr txBox="1"/>
              <p:nvPr/>
            </p:nvSpPr>
            <p:spPr>
              <a:xfrm rot="16200000">
                <a:off x="605012" y="1314589"/>
                <a:ext cx="103265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800" b="1" dirty="0">
                    <a:latin typeface="Helvetica" pitchFamily="2" charset="0"/>
                  </a:rPr>
                  <a:t>Relative Intensity</a:t>
                </a:r>
                <a:endParaRPr kumimoji="1" lang="ja-JP" altLang="en-US" sz="800" b="1">
                  <a:latin typeface="Helvetica" pitchFamily="2" charset="0"/>
                </a:endParaRPr>
              </a:p>
            </p:txBody>
          </p:sp>
          <p:sp>
            <p:nvSpPr>
              <p:cNvPr id="593" name="テキスト ボックス 592">
                <a:extLst>
                  <a:ext uri="{FF2B5EF4-FFF2-40B4-BE49-F238E27FC236}">
                    <a16:creationId xmlns:a16="http://schemas.microsoft.com/office/drawing/2014/main" id="{70668C9C-5E34-7698-CB87-4D9097BA31AF}"/>
                  </a:ext>
                </a:extLst>
              </p:cNvPr>
              <p:cNvSpPr txBox="1"/>
              <p:nvPr/>
            </p:nvSpPr>
            <p:spPr>
              <a:xfrm>
                <a:off x="986640" y="1882915"/>
                <a:ext cx="468398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600" b="1" dirty="0" err="1">
                    <a:latin typeface="Helvetica"/>
                    <a:cs typeface="Helvetica"/>
                  </a:rPr>
                  <a:t>Cumate</a:t>
                </a:r>
                <a:endParaRPr lang="ja-JP" altLang="en-US" sz="600" b="1" dirty="0">
                  <a:latin typeface="Helvetica"/>
                  <a:cs typeface="Helvetica"/>
                </a:endParaRPr>
              </a:p>
            </p:txBody>
          </p:sp>
          <p:sp>
            <p:nvSpPr>
              <p:cNvPr id="594" name="テキスト ボックス 593">
                <a:extLst>
                  <a:ext uri="{FF2B5EF4-FFF2-40B4-BE49-F238E27FC236}">
                    <a16:creationId xmlns:a16="http://schemas.microsoft.com/office/drawing/2014/main" id="{42479E63-7981-FFCA-952C-AA2C7A7B07B5}"/>
                  </a:ext>
                </a:extLst>
              </p:cNvPr>
              <p:cNvSpPr txBox="1"/>
              <p:nvPr/>
            </p:nvSpPr>
            <p:spPr>
              <a:xfrm>
                <a:off x="1209456" y="862002"/>
                <a:ext cx="24237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altLang="ja-JP" sz="800" b="1" dirty="0">
                    <a:latin typeface="Helvetica" pitchFamily="2" charset="0"/>
                  </a:rPr>
                  <a:t>1</a:t>
                </a:r>
                <a:endParaRPr kumimoji="1" lang="ja-JP" altLang="en-US" sz="800" b="1">
                  <a:latin typeface="Helvetica" pitchFamily="2" charset="0"/>
                </a:endParaRPr>
              </a:p>
            </p:txBody>
          </p:sp>
          <p:sp>
            <p:nvSpPr>
              <p:cNvPr id="595" name="テキスト ボックス 594">
                <a:extLst>
                  <a:ext uri="{FF2B5EF4-FFF2-40B4-BE49-F238E27FC236}">
                    <a16:creationId xmlns:a16="http://schemas.microsoft.com/office/drawing/2014/main" id="{B13A5A5B-5583-92D7-8B69-151E9CE6AC8A}"/>
                  </a:ext>
                </a:extLst>
              </p:cNvPr>
              <p:cNvSpPr txBox="1"/>
              <p:nvPr/>
            </p:nvSpPr>
            <p:spPr>
              <a:xfrm>
                <a:off x="1122893" y="1336065"/>
                <a:ext cx="328937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kumimoji="1" lang="en-US" altLang="ja-JP" sz="800" b="1" dirty="0">
                    <a:latin typeface="Helvetica" pitchFamily="2" charset="0"/>
                  </a:rPr>
                  <a:t>0.5</a:t>
                </a:r>
                <a:endParaRPr kumimoji="1" lang="ja-JP" altLang="en-US" sz="800" b="1">
                  <a:latin typeface="Helvetica" pitchFamily="2" charset="0"/>
                </a:endParaRPr>
              </a:p>
            </p:txBody>
          </p:sp>
          <p:grpSp>
            <p:nvGrpSpPr>
              <p:cNvPr id="596" name="グループ化 595">
                <a:extLst>
                  <a:ext uri="{FF2B5EF4-FFF2-40B4-BE49-F238E27FC236}">
                    <a16:creationId xmlns:a16="http://schemas.microsoft.com/office/drawing/2014/main" id="{14F9D78A-59B8-CDA8-2941-D6856D896000}"/>
                  </a:ext>
                </a:extLst>
              </p:cNvPr>
              <p:cNvGrpSpPr/>
              <p:nvPr/>
            </p:nvGrpSpPr>
            <p:grpSpPr>
              <a:xfrm>
                <a:off x="1954075" y="780801"/>
                <a:ext cx="396263" cy="307777"/>
                <a:chOff x="10792191" y="3081500"/>
                <a:chExt cx="529043" cy="307777"/>
              </a:xfrm>
            </p:grpSpPr>
            <p:cxnSp>
              <p:nvCxnSpPr>
                <p:cNvPr id="615" name="直線コネクタ 614">
                  <a:extLst>
                    <a:ext uri="{FF2B5EF4-FFF2-40B4-BE49-F238E27FC236}">
                      <a16:creationId xmlns:a16="http://schemas.microsoft.com/office/drawing/2014/main" id="{C8170F68-4A4D-CCC4-3D68-9BABCC1AAA7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944210" y="3239145"/>
                  <a:ext cx="225004" cy="0"/>
                </a:xfrm>
                <a:prstGeom prst="line">
                  <a:avLst/>
                </a:prstGeom>
                <a:ln w="12700">
                  <a:solidFill>
                    <a:schemeClr val="bg2">
                      <a:lumMod val="1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16" name="テキスト ボックス 615">
                  <a:extLst>
                    <a:ext uri="{FF2B5EF4-FFF2-40B4-BE49-F238E27FC236}">
                      <a16:creationId xmlns:a16="http://schemas.microsoft.com/office/drawing/2014/main" id="{15C5D180-31E8-03FE-6F38-89F3E3AD679A}"/>
                    </a:ext>
                  </a:extLst>
                </p:cNvPr>
                <p:cNvSpPr txBox="1"/>
                <p:nvPr/>
              </p:nvSpPr>
              <p:spPr>
                <a:xfrm>
                  <a:off x="10792191" y="3081500"/>
                  <a:ext cx="529043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kumimoji="1" lang="en-US" altLang="ja-JP" sz="1400" dirty="0">
                      <a:latin typeface="Helvetica" pitchFamily="2" charset="0"/>
                    </a:rPr>
                    <a:t>***</a:t>
                  </a:r>
                  <a:endParaRPr kumimoji="1" lang="ja-JP" altLang="en-US" sz="1400">
                    <a:latin typeface="Helvetica" pitchFamily="2" charset="0"/>
                  </a:endParaRPr>
                </a:p>
              </p:txBody>
            </p:sp>
          </p:grpSp>
          <p:grpSp>
            <p:nvGrpSpPr>
              <p:cNvPr id="597" name="グループ化 596">
                <a:extLst>
                  <a:ext uri="{FF2B5EF4-FFF2-40B4-BE49-F238E27FC236}">
                    <a16:creationId xmlns:a16="http://schemas.microsoft.com/office/drawing/2014/main" id="{C15C482E-C0AA-A7D2-24CC-52B8AE653DBA}"/>
                  </a:ext>
                </a:extLst>
              </p:cNvPr>
              <p:cNvGrpSpPr/>
              <p:nvPr/>
            </p:nvGrpSpPr>
            <p:grpSpPr>
              <a:xfrm>
                <a:off x="1979347" y="1865292"/>
                <a:ext cx="348411" cy="323347"/>
                <a:chOff x="1979347" y="1865292"/>
                <a:chExt cx="348411" cy="323347"/>
              </a:xfrm>
            </p:grpSpPr>
            <p:sp>
              <p:nvSpPr>
                <p:cNvPr id="610" name="テキスト ボックス 609">
                  <a:extLst>
                    <a:ext uri="{FF2B5EF4-FFF2-40B4-BE49-F238E27FC236}">
                      <a16:creationId xmlns:a16="http://schemas.microsoft.com/office/drawing/2014/main" id="{86238500-1D33-5FB1-6E3D-7E8D19FD0297}"/>
                    </a:ext>
                  </a:extLst>
                </p:cNvPr>
                <p:cNvSpPr txBox="1"/>
                <p:nvPr/>
              </p:nvSpPr>
              <p:spPr>
                <a:xfrm>
                  <a:off x="2015992" y="1973195"/>
                  <a:ext cx="27512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ja-JP" sz="800" b="1" dirty="0">
                      <a:latin typeface="Helvetica"/>
                      <a:cs typeface="Helvetica"/>
                    </a:rPr>
                    <a:t>3 </a:t>
                  </a:r>
                  <a:endParaRPr lang="ja-JP" altLang="en-US" sz="800" b="1" dirty="0">
                    <a:latin typeface="Helvetica"/>
                    <a:cs typeface="Helvetica"/>
                  </a:endParaRPr>
                </a:p>
              </p:txBody>
            </p:sp>
            <p:grpSp>
              <p:nvGrpSpPr>
                <p:cNvPr id="611" name="グループ化 610">
                  <a:extLst>
                    <a:ext uri="{FF2B5EF4-FFF2-40B4-BE49-F238E27FC236}">
                      <a16:creationId xmlns:a16="http://schemas.microsoft.com/office/drawing/2014/main" id="{6164E1BF-F90D-7B7F-B4B7-3166E204E333}"/>
                    </a:ext>
                  </a:extLst>
                </p:cNvPr>
                <p:cNvGrpSpPr/>
                <p:nvPr/>
              </p:nvGrpSpPr>
              <p:grpSpPr>
                <a:xfrm>
                  <a:off x="1979347" y="1865292"/>
                  <a:ext cx="348411" cy="215445"/>
                  <a:chOff x="5232841" y="1581438"/>
                  <a:chExt cx="348411" cy="215445"/>
                </a:xfrm>
              </p:grpSpPr>
              <p:sp>
                <p:nvSpPr>
                  <p:cNvPr id="613" name="テキスト ボックス 612">
                    <a:extLst>
                      <a:ext uri="{FF2B5EF4-FFF2-40B4-BE49-F238E27FC236}">
                        <a16:creationId xmlns:a16="http://schemas.microsoft.com/office/drawing/2014/main" id="{6CBD3FFB-20DC-9E44-0210-58711620F594}"/>
                      </a:ext>
                    </a:extLst>
                  </p:cNvPr>
                  <p:cNvSpPr txBox="1"/>
                  <p:nvPr/>
                </p:nvSpPr>
                <p:spPr>
                  <a:xfrm>
                    <a:off x="5337274" y="1581438"/>
                    <a:ext cx="243978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altLang="ja-JP" sz="800" b="1" dirty="0">
                        <a:latin typeface="Helvetica"/>
                        <a:cs typeface="Helvetica"/>
                      </a:rPr>
                      <a:t>+</a:t>
                    </a:r>
                    <a:endParaRPr lang="ja-JP" altLang="en-US" sz="800" b="1" dirty="0">
                      <a:latin typeface="Helvetica"/>
                      <a:cs typeface="Helvetica"/>
                    </a:endParaRPr>
                  </a:p>
                </p:txBody>
              </p:sp>
              <p:sp>
                <p:nvSpPr>
                  <p:cNvPr id="614" name="テキスト ボックス 613">
                    <a:extLst>
                      <a:ext uri="{FF2B5EF4-FFF2-40B4-BE49-F238E27FC236}">
                        <a16:creationId xmlns:a16="http://schemas.microsoft.com/office/drawing/2014/main" id="{2EC251BC-C42F-FA0A-3BB0-DC03DCE470BF}"/>
                      </a:ext>
                    </a:extLst>
                  </p:cNvPr>
                  <p:cNvSpPr txBox="1"/>
                  <p:nvPr/>
                </p:nvSpPr>
                <p:spPr>
                  <a:xfrm flipH="1">
                    <a:off x="5232841" y="1581439"/>
                    <a:ext cx="221872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ja-JP" sz="800" b="1" dirty="0">
                        <a:latin typeface="Helvetica"/>
                        <a:cs typeface="Helvetica"/>
                      </a:rPr>
                      <a:t>-</a:t>
                    </a:r>
                    <a:endParaRPr lang="ja-JP" altLang="en-US" sz="800" b="1" dirty="0">
                      <a:latin typeface="Helvetica"/>
                      <a:cs typeface="Helvetica"/>
                    </a:endParaRPr>
                  </a:p>
                </p:txBody>
              </p:sp>
            </p:grpSp>
            <p:cxnSp>
              <p:nvCxnSpPr>
                <p:cNvPr id="612" name="直線コネクタ 611">
                  <a:extLst>
                    <a:ext uri="{FF2B5EF4-FFF2-40B4-BE49-F238E27FC236}">
                      <a16:creationId xmlns:a16="http://schemas.microsoft.com/office/drawing/2014/main" id="{EDD29154-8235-7E42-4D5E-F3F02E654B2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061407" y="2020639"/>
                  <a:ext cx="184291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98" name="グループ化 597">
                <a:extLst>
                  <a:ext uri="{FF2B5EF4-FFF2-40B4-BE49-F238E27FC236}">
                    <a16:creationId xmlns:a16="http://schemas.microsoft.com/office/drawing/2014/main" id="{DDB93A9F-727E-2E63-CD1D-AD4A141BC91C}"/>
                  </a:ext>
                </a:extLst>
              </p:cNvPr>
              <p:cNvGrpSpPr/>
              <p:nvPr/>
            </p:nvGrpSpPr>
            <p:grpSpPr>
              <a:xfrm>
                <a:off x="1648663" y="1865292"/>
                <a:ext cx="348411" cy="323347"/>
                <a:chOff x="1979347" y="1865292"/>
                <a:chExt cx="348411" cy="323347"/>
              </a:xfrm>
            </p:grpSpPr>
            <p:sp>
              <p:nvSpPr>
                <p:cNvPr id="605" name="テキスト ボックス 604">
                  <a:extLst>
                    <a:ext uri="{FF2B5EF4-FFF2-40B4-BE49-F238E27FC236}">
                      <a16:creationId xmlns:a16="http://schemas.microsoft.com/office/drawing/2014/main" id="{B07DFFA9-F631-9904-D8D1-CD6D94C9524D}"/>
                    </a:ext>
                  </a:extLst>
                </p:cNvPr>
                <p:cNvSpPr txBox="1"/>
                <p:nvPr/>
              </p:nvSpPr>
              <p:spPr>
                <a:xfrm>
                  <a:off x="2015992" y="1973195"/>
                  <a:ext cx="27512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ja-JP" sz="800" b="1" dirty="0">
                      <a:latin typeface="Helvetica"/>
                      <a:cs typeface="Helvetica"/>
                    </a:rPr>
                    <a:t>2 </a:t>
                  </a:r>
                  <a:endParaRPr lang="ja-JP" altLang="en-US" sz="800" b="1" dirty="0">
                    <a:latin typeface="Helvetica"/>
                    <a:cs typeface="Helvetica"/>
                  </a:endParaRPr>
                </a:p>
              </p:txBody>
            </p:sp>
            <p:grpSp>
              <p:nvGrpSpPr>
                <p:cNvPr id="606" name="グループ化 605">
                  <a:extLst>
                    <a:ext uri="{FF2B5EF4-FFF2-40B4-BE49-F238E27FC236}">
                      <a16:creationId xmlns:a16="http://schemas.microsoft.com/office/drawing/2014/main" id="{72A44403-214B-5041-7683-E05CCC2AD265}"/>
                    </a:ext>
                  </a:extLst>
                </p:cNvPr>
                <p:cNvGrpSpPr/>
                <p:nvPr/>
              </p:nvGrpSpPr>
              <p:grpSpPr>
                <a:xfrm>
                  <a:off x="1979347" y="1865292"/>
                  <a:ext cx="348411" cy="215445"/>
                  <a:chOff x="5232841" y="1581438"/>
                  <a:chExt cx="348411" cy="215445"/>
                </a:xfrm>
              </p:grpSpPr>
              <p:sp>
                <p:nvSpPr>
                  <p:cNvPr id="608" name="テキスト ボックス 607">
                    <a:extLst>
                      <a:ext uri="{FF2B5EF4-FFF2-40B4-BE49-F238E27FC236}">
                        <a16:creationId xmlns:a16="http://schemas.microsoft.com/office/drawing/2014/main" id="{6DCF30D7-F7BF-2A5A-C3FC-DC544C543B8C}"/>
                      </a:ext>
                    </a:extLst>
                  </p:cNvPr>
                  <p:cNvSpPr txBox="1"/>
                  <p:nvPr/>
                </p:nvSpPr>
                <p:spPr>
                  <a:xfrm>
                    <a:off x="5337274" y="1581438"/>
                    <a:ext cx="243978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altLang="ja-JP" sz="800" b="1" dirty="0">
                        <a:latin typeface="Helvetica"/>
                        <a:cs typeface="Helvetica"/>
                      </a:rPr>
                      <a:t>+</a:t>
                    </a:r>
                    <a:endParaRPr lang="ja-JP" altLang="en-US" sz="800" b="1" dirty="0">
                      <a:latin typeface="Helvetica"/>
                      <a:cs typeface="Helvetica"/>
                    </a:endParaRPr>
                  </a:p>
                </p:txBody>
              </p:sp>
              <p:sp>
                <p:nvSpPr>
                  <p:cNvPr id="609" name="テキスト ボックス 608">
                    <a:extLst>
                      <a:ext uri="{FF2B5EF4-FFF2-40B4-BE49-F238E27FC236}">
                        <a16:creationId xmlns:a16="http://schemas.microsoft.com/office/drawing/2014/main" id="{57B60815-E41F-4930-8520-C600E216E225}"/>
                      </a:ext>
                    </a:extLst>
                  </p:cNvPr>
                  <p:cNvSpPr txBox="1"/>
                  <p:nvPr/>
                </p:nvSpPr>
                <p:spPr>
                  <a:xfrm flipH="1">
                    <a:off x="5232841" y="1581439"/>
                    <a:ext cx="221872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ja-JP" sz="800" b="1" dirty="0">
                        <a:latin typeface="Helvetica"/>
                        <a:cs typeface="Helvetica"/>
                      </a:rPr>
                      <a:t>-</a:t>
                    </a:r>
                    <a:endParaRPr lang="ja-JP" altLang="en-US" sz="800" b="1" dirty="0">
                      <a:latin typeface="Helvetica"/>
                      <a:cs typeface="Helvetica"/>
                    </a:endParaRPr>
                  </a:p>
                </p:txBody>
              </p:sp>
            </p:grpSp>
            <p:cxnSp>
              <p:nvCxnSpPr>
                <p:cNvPr id="607" name="直線コネクタ 606">
                  <a:extLst>
                    <a:ext uri="{FF2B5EF4-FFF2-40B4-BE49-F238E27FC236}">
                      <a16:creationId xmlns:a16="http://schemas.microsoft.com/office/drawing/2014/main" id="{C7F099B0-615A-E9D8-5335-3CDC613BEBB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061407" y="2020639"/>
                  <a:ext cx="184291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99" name="グループ化 598">
                <a:extLst>
                  <a:ext uri="{FF2B5EF4-FFF2-40B4-BE49-F238E27FC236}">
                    <a16:creationId xmlns:a16="http://schemas.microsoft.com/office/drawing/2014/main" id="{853F826A-82FC-5D3A-A4EC-33E36AC4A0DB}"/>
                  </a:ext>
                </a:extLst>
              </p:cNvPr>
              <p:cNvGrpSpPr/>
              <p:nvPr/>
            </p:nvGrpSpPr>
            <p:grpSpPr>
              <a:xfrm>
                <a:off x="1317979" y="1865292"/>
                <a:ext cx="348411" cy="323347"/>
                <a:chOff x="1979347" y="1865292"/>
                <a:chExt cx="348411" cy="323347"/>
              </a:xfrm>
            </p:grpSpPr>
            <p:sp>
              <p:nvSpPr>
                <p:cNvPr id="600" name="テキスト ボックス 599">
                  <a:extLst>
                    <a:ext uri="{FF2B5EF4-FFF2-40B4-BE49-F238E27FC236}">
                      <a16:creationId xmlns:a16="http://schemas.microsoft.com/office/drawing/2014/main" id="{6ECED21D-7CBE-D330-C1CA-54CC15A82FEF}"/>
                    </a:ext>
                  </a:extLst>
                </p:cNvPr>
                <p:cNvSpPr txBox="1"/>
                <p:nvPr/>
              </p:nvSpPr>
              <p:spPr>
                <a:xfrm>
                  <a:off x="2015992" y="1973195"/>
                  <a:ext cx="27512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ja-JP" sz="800" b="1" dirty="0">
                      <a:latin typeface="Helvetica"/>
                      <a:cs typeface="Helvetica"/>
                    </a:rPr>
                    <a:t>1 </a:t>
                  </a:r>
                  <a:endParaRPr lang="ja-JP" altLang="en-US" sz="800" b="1" dirty="0">
                    <a:latin typeface="Helvetica"/>
                    <a:cs typeface="Helvetica"/>
                  </a:endParaRPr>
                </a:p>
              </p:txBody>
            </p:sp>
            <p:grpSp>
              <p:nvGrpSpPr>
                <p:cNvPr id="601" name="グループ化 600">
                  <a:extLst>
                    <a:ext uri="{FF2B5EF4-FFF2-40B4-BE49-F238E27FC236}">
                      <a16:creationId xmlns:a16="http://schemas.microsoft.com/office/drawing/2014/main" id="{01293777-803E-C4E6-E93C-6326AB87F6C6}"/>
                    </a:ext>
                  </a:extLst>
                </p:cNvPr>
                <p:cNvGrpSpPr/>
                <p:nvPr/>
              </p:nvGrpSpPr>
              <p:grpSpPr>
                <a:xfrm>
                  <a:off x="1979347" y="1865292"/>
                  <a:ext cx="348411" cy="215445"/>
                  <a:chOff x="5232841" y="1581438"/>
                  <a:chExt cx="348411" cy="215445"/>
                </a:xfrm>
              </p:grpSpPr>
              <p:sp>
                <p:nvSpPr>
                  <p:cNvPr id="603" name="テキスト ボックス 602">
                    <a:extLst>
                      <a:ext uri="{FF2B5EF4-FFF2-40B4-BE49-F238E27FC236}">
                        <a16:creationId xmlns:a16="http://schemas.microsoft.com/office/drawing/2014/main" id="{B2FBFAC7-6B44-E9C9-F3FE-F087491C7A80}"/>
                      </a:ext>
                    </a:extLst>
                  </p:cNvPr>
                  <p:cNvSpPr txBox="1"/>
                  <p:nvPr/>
                </p:nvSpPr>
                <p:spPr>
                  <a:xfrm>
                    <a:off x="5337274" y="1581438"/>
                    <a:ext cx="243978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altLang="ja-JP" sz="800" b="1" dirty="0">
                        <a:latin typeface="Helvetica"/>
                        <a:cs typeface="Helvetica"/>
                      </a:rPr>
                      <a:t>+</a:t>
                    </a:r>
                    <a:endParaRPr lang="ja-JP" altLang="en-US" sz="800" b="1" dirty="0">
                      <a:latin typeface="Helvetica"/>
                      <a:cs typeface="Helvetica"/>
                    </a:endParaRPr>
                  </a:p>
                </p:txBody>
              </p:sp>
              <p:sp>
                <p:nvSpPr>
                  <p:cNvPr id="604" name="テキスト ボックス 603">
                    <a:extLst>
                      <a:ext uri="{FF2B5EF4-FFF2-40B4-BE49-F238E27FC236}">
                        <a16:creationId xmlns:a16="http://schemas.microsoft.com/office/drawing/2014/main" id="{12D71273-C6E4-8172-9B49-D4C0E5BDBA1D}"/>
                      </a:ext>
                    </a:extLst>
                  </p:cNvPr>
                  <p:cNvSpPr txBox="1"/>
                  <p:nvPr/>
                </p:nvSpPr>
                <p:spPr>
                  <a:xfrm flipH="1">
                    <a:off x="5232841" y="1581439"/>
                    <a:ext cx="221872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ja-JP" sz="800" b="1" dirty="0">
                        <a:latin typeface="Helvetica"/>
                        <a:cs typeface="Helvetica"/>
                      </a:rPr>
                      <a:t>-</a:t>
                    </a:r>
                    <a:endParaRPr lang="ja-JP" altLang="en-US" sz="800" b="1" dirty="0">
                      <a:latin typeface="Helvetica"/>
                      <a:cs typeface="Helvetica"/>
                    </a:endParaRPr>
                  </a:p>
                </p:txBody>
              </p:sp>
            </p:grpSp>
            <p:cxnSp>
              <p:nvCxnSpPr>
                <p:cNvPr id="602" name="直線コネクタ 601">
                  <a:extLst>
                    <a:ext uri="{FF2B5EF4-FFF2-40B4-BE49-F238E27FC236}">
                      <a16:creationId xmlns:a16="http://schemas.microsoft.com/office/drawing/2014/main" id="{C29E00DC-1760-96E3-6B41-D8A09DA2134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061407" y="2020639"/>
                  <a:ext cx="184291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840" name="グループ化 839">
            <a:extLst>
              <a:ext uri="{FF2B5EF4-FFF2-40B4-BE49-F238E27FC236}">
                <a16:creationId xmlns:a16="http://schemas.microsoft.com/office/drawing/2014/main" id="{3FBF176C-B0D7-62D8-4C35-49FA8509B333}"/>
              </a:ext>
            </a:extLst>
          </p:cNvPr>
          <p:cNvGrpSpPr/>
          <p:nvPr/>
        </p:nvGrpSpPr>
        <p:grpSpPr>
          <a:xfrm>
            <a:off x="4809579" y="2057142"/>
            <a:ext cx="1567130" cy="1838233"/>
            <a:chOff x="4846315" y="2763070"/>
            <a:chExt cx="1567130" cy="1838233"/>
          </a:xfrm>
        </p:grpSpPr>
        <p:graphicFrame>
          <p:nvGraphicFramePr>
            <p:cNvPr id="22" name="グラフ 21">
              <a:extLst>
                <a:ext uri="{FF2B5EF4-FFF2-40B4-BE49-F238E27FC236}">
                  <a16:creationId xmlns:a16="http://schemas.microsoft.com/office/drawing/2014/main" id="{45EF587F-7E93-1224-4CCF-4D0930168EA8}"/>
                </a:ext>
              </a:extLst>
            </p:cNvPr>
            <p:cNvGraphicFramePr>
              <a:graphicFrameLocks/>
            </p:cNvGraphicFramePr>
            <p:nvPr/>
          </p:nvGraphicFramePr>
          <p:xfrm>
            <a:off x="5101499" y="2763070"/>
            <a:ext cx="1170990" cy="172242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4"/>
            </a:graphicData>
          </a:graphic>
        </p:graphicFrame>
        <p:grpSp>
          <p:nvGrpSpPr>
            <p:cNvPr id="693" name="グループ化 692">
              <a:extLst>
                <a:ext uri="{FF2B5EF4-FFF2-40B4-BE49-F238E27FC236}">
                  <a16:creationId xmlns:a16="http://schemas.microsoft.com/office/drawing/2014/main" id="{7FF5C83D-62C6-BC73-48F4-DB6B0B41D3C6}"/>
                </a:ext>
              </a:extLst>
            </p:cNvPr>
            <p:cNvGrpSpPr/>
            <p:nvPr/>
          </p:nvGrpSpPr>
          <p:grpSpPr>
            <a:xfrm>
              <a:off x="4846315" y="3193465"/>
              <a:ext cx="1567130" cy="1407838"/>
              <a:chOff x="4813266" y="3230188"/>
              <a:chExt cx="1567130" cy="1407838"/>
            </a:xfrm>
          </p:grpSpPr>
          <p:sp>
            <p:nvSpPr>
              <p:cNvPr id="658" name="テキスト ボックス 657">
                <a:extLst>
                  <a:ext uri="{FF2B5EF4-FFF2-40B4-BE49-F238E27FC236}">
                    <a16:creationId xmlns:a16="http://schemas.microsoft.com/office/drawing/2014/main" id="{A8293C7A-71B3-F3CB-87E3-70AB4AA3854E}"/>
                  </a:ext>
                </a:extLst>
              </p:cNvPr>
              <p:cNvSpPr txBox="1"/>
              <p:nvPr/>
            </p:nvSpPr>
            <p:spPr>
              <a:xfrm>
                <a:off x="6011384" y="4422401"/>
                <a:ext cx="369012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600" b="1" dirty="0">
                    <a:latin typeface="Helvetica"/>
                    <a:cs typeface="Helvetica"/>
                  </a:rPr>
                  <a:t>(day)</a:t>
                </a:r>
                <a:endParaRPr lang="ja-JP" altLang="en-US" sz="600" b="1" dirty="0">
                  <a:latin typeface="Helvetica"/>
                  <a:cs typeface="Helvetica"/>
                </a:endParaRPr>
              </a:p>
            </p:txBody>
          </p:sp>
          <p:grpSp>
            <p:nvGrpSpPr>
              <p:cNvPr id="659" name="グループ化 658">
                <a:extLst>
                  <a:ext uri="{FF2B5EF4-FFF2-40B4-BE49-F238E27FC236}">
                    <a16:creationId xmlns:a16="http://schemas.microsoft.com/office/drawing/2014/main" id="{C98E19AC-166B-C1FA-C6C7-2F9FE35C03A4}"/>
                  </a:ext>
                </a:extLst>
              </p:cNvPr>
              <p:cNvGrpSpPr/>
              <p:nvPr/>
            </p:nvGrpSpPr>
            <p:grpSpPr>
              <a:xfrm>
                <a:off x="5201844" y="3293252"/>
                <a:ext cx="898984" cy="1092521"/>
                <a:chOff x="1375218" y="843865"/>
                <a:chExt cx="898984" cy="1092521"/>
              </a:xfrm>
            </p:grpSpPr>
            <p:cxnSp>
              <p:nvCxnSpPr>
                <p:cNvPr id="691" name="直線コネクタ 690">
                  <a:extLst>
                    <a:ext uri="{FF2B5EF4-FFF2-40B4-BE49-F238E27FC236}">
                      <a16:creationId xmlns:a16="http://schemas.microsoft.com/office/drawing/2014/main" id="{99F6C932-5D45-C506-B777-07D02BD69BB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375218" y="1931422"/>
                  <a:ext cx="898984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2" name="直線コネクタ 691">
                  <a:extLst>
                    <a:ext uri="{FF2B5EF4-FFF2-40B4-BE49-F238E27FC236}">
                      <a16:creationId xmlns:a16="http://schemas.microsoft.com/office/drawing/2014/main" id="{9BA7EACA-C26A-0B0B-D5B7-6BDEA9C5305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375218" y="843865"/>
                  <a:ext cx="0" cy="1092521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60" name="テキスト ボックス 659">
                <a:extLst>
                  <a:ext uri="{FF2B5EF4-FFF2-40B4-BE49-F238E27FC236}">
                    <a16:creationId xmlns:a16="http://schemas.microsoft.com/office/drawing/2014/main" id="{04A360D7-E6D7-7475-9618-66A0860C8C89}"/>
                  </a:ext>
                </a:extLst>
              </p:cNvPr>
              <p:cNvSpPr txBox="1"/>
              <p:nvPr/>
            </p:nvSpPr>
            <p:spPr>
              <a:xfrm rot="16200000">
                <a:off x="4431638" y="3763976"/>
                <a:ext cx="103265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800" b="1" dirty="0">
                    <a:latin typeface="Helvetica" pitchFamily="2" charset="0"/>
                  </a:rPr>
                  <a:t>Relative Intensity</a:t>
                </a:r>
                <a:endParaRPr kumimoji="1" lang="ja-JP" altLang="en-US" sz="800" b="1">
                  <a:latin typeface="Helvetica" pitchFamily="2" charset="0"/>
                </a:endParaRPr>
              </a:p>
            </p:txBody>
          </p:sp>
          <p:sp>
            <p:nvSpPr>
              <p:cNvPr id="661" name="テキスト ボックス 660">
                <a:extLst>
                  <a:ext uri="{FF2B5EF4-FFF2-40B4-BE49-F238E27FC236}">
                    <a16:creationId xmlns:a16="http://schemas.microsoft.com/office/drawing/2014/main" id="{36FE3E02-C0F2-2A6B-5119-3A1F206B2094}"/>
                  </a:ext>
                </a:extLst>
              </p:cNvPr>
              <p:cNvSpPr txBox="1"/>
              <p:nvPr/>
            </p:nvSpPr>
            <p:spPr>
              <a:xfrm>
                <a:off x="4813266" y="4332302"/>
                <a:ext cx="468398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600" b="1" dirty="0" err="1">
                    <a:latin typeface="Helvetica"/>
                    <a:cs typeface="Helvetica"/>
                  </a:rPr>
                  <a:t>Cumate</a:t>
                </a:r>
                <a:endParaRPr lang="ja-JP" altLang="en-US" sz="600" b="1" dirty="0">
                  <a:latin typeface="Helvetica"/>
                  <a:cs typeface="Helvetica"/>
                </a:endParaRPr>
              </a:p>
            </p:txBody>
          </p:sp>
          <p:sp>
            <p:nvSpPr>
              <p:cNvPr id="662" name="テキスト ボックス 661">
                <a:extLst>
                  <a:ext uri="{FF2B5EF4-FFF2-40B4-BE49-F238E27FC236}">
                    <a16:creationId xmlns:a16="http://schemas.microsoft.com/office/drawing/2014/main" id="{F29946A0-B5F1-6ECB-1CA6-998CF650C3C1}"/>
                  </a:ext>
                </a:extLst>
              </p:cNvPr>
              <p:cNvSpPr txBox="1"/>
              <p:nvPr/>
            </p:nvSpPr>
            <p:spPr>
              <a:xfrm>
                <a:off x="5036082" y="3311389"/>
                <a:ext cx="24237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altLang="ja-JP" sz="800" b="1" dirty="0">
                    <a:latin typeface="Helvetica" pitchFamily="2" charset="0"/>
                  </a:rPr>
                  <a:t>1</a:t>
                </a:r>
                <a:endParaRPr kumimoji="1" lang="ja-JP" altLang="en-US" sz="800" b="1">
                  <a:latin typeface="Helvetica" pitchFamily="2" charset="0"/>
                </a:endParaRPr>
              </a:p>
            </p:txBody>
          </p:sp>
          <p:sp>
            <p:nvSpPr>
              <p:cNvPr id="663" name="テキスト ボックス 662">
                <a:extLst>
                  <a:ext uri="{FF2B5EF4-FFF2-40B4-BE49-F238E27FC236}">
                    <a16:creationId xmlns:a16="http://schemas.microsoft.com/office/drawing/2014/main" id="{8AC6190C-555C-42E8-8335-20AAAAB21FBA}"/>
                  </a:ext>
                </a:extLst>
              </p:cNvPr>
              <p:cNvSpPr txBox="1"/>
              <p:nvPr/>
            </p:nvSpPr>
            <p:spPr>
              <a:xfrm>
                <a:off x="4949519" y="3785452"/>
                <a:ext cx="328937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kumimoji="1" lang="en-US" altLang="ja-JP" sz="800" b="1" dirty="0">
                    <a:latin typeface="Helvetica" pitchFamily="2" charset="0"/>
                  </a:rPr>
                  <a:t>0.5</a:t>
                </a:r>
                <a:endParaRPr kumimoji="1" lang="ja-JP" altLang="en-US" sz="800" b="1">
                  <a:latin typeface="Helvetica" pitchFamily="2" charset="0"/>
                </a:endParaRPr>
              </a:p>
            </p:txBody>
          </p:sp>
          <p:grpSp>
            <p:nvGrpSpPr>
              <p:cNvPr id="664" name="グループ化 663">
                <a:extLst>
                  <a:ext uri="{FF2B5EF4-FFF2-40B4-BE49-F238E27FC236}">
                    <a16:creationId xmlns:a16="http://schemas.microsoft.com/office/drawing/2014/main" id="{F847215B-5E3A-C018-81C3-FFC51E57D2BB}"/>
                  </a:ext>
                </a:extLst>
              </p:cNvPr>
              <p:cNvGrpSpPr/>
              <p:nvPr/>
            </p:nvGrpSpPr>
            <p:grpSpPr>
              <a:xfrm>
                <a:off x="5851240" y="3230188"/>
                <a:ext cx="255199" cy="307777"/>
                <a:chOff x="4587768" y="776613"/>
                <a:chExt cx="255199" cy="307777"/>
              </a:xfrm>
            </p:grpSpPr>
            <p:cxnSp>
              <p:nvCxnSpPr>
                <p:cNvPr id="689" name="直線コネクタ 688">
                  <a:extLst>
                    <a:ext uri="{FF2B5EF4-FFF2-40B4-BE49-F238E27FC236}">
                      <a16:creationId xmlns:a16="http://schemas.microsoft.com/office/drawing/2014/main" id="{FA366BC7-C554-D62B-CA1E-02D689F390F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631101" y="934258"/>
                  <a:ext cx="168532" cy="0"/>
                </a:xfrm>
                <a:prstGeom prst="line">
                  <a:avLst/>
                </a:prstGeom>
                <a:ln w="12700">
                  <a:solidFill>
                    <a:schemeClr val="bg2">
                      <a:lumMod val="1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90" name="テキスト ボックス 689">
                  <a:extLst>
                    <a:ext uri="{FF2B5EF4-FFF2-40B4-BE49-F238E27FC236}">
                      <a16:creationId xmlns:a16="http://schemas.microsoft.com/office/drawing/2014/main" id="{FB5F9486-4DE1-AFB4-16C0-A2BF482B458A}"/>
                    </a:ext>
                  </a:extLst>
                </p:cNvPr>
                <p:cNvSpPr txBox="1"/>
                <p:nvPr/>
              </p:nvSpPr>
              <p:spPr>
                <a:xfrm>
                  <a:off x="4587768" y="776613"/>
                  <a:ext cx="255199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kumimoji="1" lang="en-US" altLang="ja-JP" sz="1400" dirty="0">
                      <a:latin typeface="Helvetica" pitchFamily="2" charset="0"/>
                    </a:rPr>
                    <a:t>*</a:t>
                  </a:r>
                  <a:endParaRPr kumimoji="1" lang="ja-JP" altLang="en-US" sz="1400">
                    <a:latin typeface="Helvetica" pitchFamily="2" charset="0"/>
                  </a:endParaRPr>
                </a:p>
              </p:txBody>
            </p:sp>
          </p:grpSp>
          <p:grpSp>
            <p:nvGrpSpPr>
              <p:cNvPr id="665" name="グループ化 664">
                <a:extLst>
                  <a:ext uri="{FF2B5EF4-FFF2-40B4-BE49-F238E27FC236}">
                    <a16:creationId xmlns:a16="http://schemas.microsoft.com/office/drawing/2014/main" id="{1FBF8693-56ED-66BA-4872-2814B1104BF1}"/>
                  </a:ext>
                </a:extLst>
              </p:cNvPr>
              <p:cNvGrpSpPr/>
              <p:nvPr/>
            </p:nvGrpSpPr>
            <p:grpSpPr>
              <a:xfrm>
                <a:off x="5805973" y="4314679"/>
                <a:ext cx="348411" cy="323347"/>
                <a:chOff x="1979347" y="1865292"/>
                <a:chExt cx="348411" cy="323347"/>
              </a:xfrm>
            </p:grpSpPr>
            <p:sp>
              <p:nvSpPr>
                <p:cNvPr id="684" name="テキスト ボックス 683">
                  <a:extLst>
                    <a:ext uri="{FF2B5EF4-FFF2-40B4-BE49-F238E27FC236}">
                      <a16:creationId xmlns:a16="http://schemas.microsoft.com/office/drawing/2014/main" id="{2EF69932-CCA5-E9E5-825B-321C3BDDB056}"/>
                    </a:ext>
                  </a:extLst>
                </p:cNvPr>
                <p:cNvSpPr txBox="1"/>
                <p:nvPr/>
              </p:nvSpPr>
              <p:spPr>
                <a:xfrm>
                  <a:off x="2015992" y="1973195"/>
                  <a:ext cx="27512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ja-JP" sz="800" b="1" dirty="0">
                      <a:latin typeface="Helvetica"/>
                      <a:cs typeface="Helvetica"/>
                    </a:rPr>
                    <a:t>3 </a:t>
                  </a:r>
                  <a:endParaRPr lang="ja-JP" altLang="en-US" sz="800" b="1" dirty="0">
                    <a:latin typeface="Helvetica"/>
                    <a:cs typeface="Helvetica"/>
                  </a:endParaRPr>
                </a:p>
              </p:txBody>
            </p:sp>
            <p:grpSp>
              <p:nvGrpSpPr>
                <p:cNvPr id="685" name="グループ化 684">
                  <a:extLst>
                    <a:ext uri="{FF2B5EF4-FFF2-40B4-BE49-F238E27FC236}">
                      <a16:creationId xmlns:a16="http://schemas.microsoft.com/office/drawing/2014/main" id="{897C610C-ED0F-7330-06D0-F278FA238E92}"/>
                    </a:ext>
                  </a:extLst>
                </p:cNvPr>
                <p:cNvGrpSpPr/>
                <p:nvPr/>
              </p:nvGrpSpPr>
              <p:grpSpPr>
                <a:xfrm>
                  <a:off x="1979347" y="1865292"/>
                  <a:ext cx="348411" cy="215445"/>
                  <a:chOff x="5232841" y="1581438"/>
                  <a:chExt cx="348411" cy="215445"/>
                </a:xfrm>
              </p:grpSpPr>
              <p:sp>
                <p:nvSpPr>
                  <p:cNvPr id="687" name="テキスト ボックス 686">
                    <a:extLst>
                      <a:ext uri="{FF2B5EF4-FFF2-40B4-BE49-F238E27FC236}">
                        <a16:creationId xmlns:a16="http://schemas.microsoft.com/office/drawing/2014/main" id="{A549486C-AB4C-0724-E9C5-97A1540B3F98}"/>
                      </a:ext>
                    </a:extLst>
                  </p:cNvPr>
                  <p:cNvSpPr txBox="1"/>
                  <p:nvPr/>
                </p:nvSpPr>
                <p:spPr>
                  <a:xfrm>
                    <a:off x="5337274" y="1581438"/>
                    <a:ext cx="243978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altLang="ja-JP" sz="800" b="1" dirty="0">
                        <a:latin typeface="Helvetica"/>
                        <a:cs typeface="Helvetica"/>
                      </a:rPr>
                      <a:t>+</a:t>
                    </a:r>
                    <a:endParaRPr lang="ja-JP" altLang="en-US" sz="800" b="1" dirty="0">
                      <a:latin typeface="Helvetica"/>
                      <a:cs typeface="Helvetica"/>
                    </a:endParaRPr>
                  </a:p>
                </p:txBody>
              </p:sp>
              <p:sp>
                <p:nvSpPr>
                  <p:cNvPr id="688" name="テキスト ボックス 687">
                    <a:extLst>
                      <a:ext uri="{FF2B5EF4-FFF2-40B4-BE49-F238E27FC236}">
                        <a16:creationId xmlns:a16="http://schemas.microsoft.com/office/drawing/2014/main" id="{81920585-D128-0C1B-CDE0-A0AFA87E9B90}"/>
                      </a:ext>
                    </a:extLst>
                  </p:cNvPr>
                  <p:cNvSpPr txBox="1"/>
                  <p:nvPr/>
                </p:nvSpPr>
                <p:spPr>
                  <a:xfrm flipH="1">
                    <a:off x="5232841" y="1581439"/>
                    <a:ext cx="221872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ja-JP" sz="800" b="1" dirty="0">
                        <a:latin typeface="Helvetica"/>
                        <a:cs typeface="Helvetica"/>
                      </a:rPr>
                      <a:t>-</a:t>
                    </a:r>
                    <a:endParaRPr lang="ja-JP" altLang="en-US" sz="800" b="1" dirty="0">
                      <a:latin typeface="Helvetica"/>
                      <a:cs typeface="Helvetica"/>
                    </a:endParaRPr>
                  </a:p>
                </p:txBody>
              </p:sp>
            </p:grpSp>
            <p:cxnSp>
              <p:nvCxnSpPr>
                <p:cNvPr id="686" name="直線コネクタ 685">
                  <a:extLst>
                    <a:ext uri="{FF2B5EF4-FFF2-40B4-BE49-F238E27FC236}">
                      <a16:creationId xmlns:a16="http://schemas.microsoft.com/office/drawing/2014/main" id="{53389572-29EF-EC84-053F-5E88693D495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061407" y="2020639"/>
                  <a:ext cx="184291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66" name="グループ化 665">
                <a:extLst>
                  <a:ext uri="{FF2B5EF4-FFF2-40B4-BE49-F238E27FC236}">
                    <a16:creationId xmlns:a16="http://schemas.microsoft.com/office/drawing/2014/main" id="{4B14C3C7-5CC2-31DC-A4F6-DED31D569542}"/>
                  </a:ext>
                </a:extLst>
              </p:cNvPr>
              <p:cNvGrpSpPr/>
              <p:nvPr/>
            </p:nvGrpSpPr>
            <p:grpSpPr>
              <a:xfrm>
                <a:off x="5475289" y="4314679"/>
                <a:ext cx="348411" cy="323347"/>
                <a:chOff x="1979347" y="1865292"/>
                <a:chExt cx="348411" cy="323347"/>
              </a:xfrm>
            </p:grpSpPr>
            <p:sp>
              <p:nvSpPr>
                <p:cNvPr id="679" name="テキスト ボックス 678">
                  <a:extLst>
                    <a:ext uri="{FF2B5EF4-FFF2-40B4-BE49-F238E27FC236}">
                      <a16:creationId xmlns:a16="http://schemas.microsoft.com/office/drawing/2014/main" id="{06561033-D5AE-9621-9514-7AEF7A20174C}"/>
                    </a:ext>
                  </a:extLst>
                </p:cNvPr>
                <p:cNvSpPr txBox="1"/>
                <p:nvPr/>
              </p:nvSpPr>
              <p:spPr>
                <a:xfrm>
                  <a:off x="2015992" y="1973195"/>
                  <a:ext cx="27512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ja-JP" sz="800" b="1" dirty="0">
                      <a:latin typeface="Helvetica"/>
                      <a:cs typeface="Helvetica"/>
                    </a:rPr>
                    <a:t>2 </a:t>
                  </a:r>
                  <a:endParaRPr lang="ja-JP" altLang="en-US" sz="800" b="1" dirty="0">
                    <a:latin typeface="Helvetica"/>
                    <a:cs typeface="Helvetica"/>
                  </a:endParaRPr>
                </a:p>
              </p:txBody>
            </p:sp>
            <p:grpSp>
              <p:nvGrpSpPr>
                <p:cNvPr id="680" name="グループ化 679">
                  <a:extLst>
                    <a:ext uri="{FF2B5EF4-FFF2-40B4-BE49-F238E27FC236}">
                      <a16:creationId xmlns:a16="http://schemas.microsoft.com/office/drawing/2014/main" id="{2F69E58E-BB82-035C-C378-1AC1CB1D19BC}"/>
                    </a:ext>
                  </a:extLst>
                </p:cNvPr>
                <p:cNvGrpSpPr/>
                <p:nvPr/>
              </p:nvGrpSpPr>
              <p:grpSpPr>
                <a:xfrm>
                  <a:off x="1979347" y="1865292"/>
                  <a:ext cx="348411" cy="215445"/>
                  <a:chOff x="5232841" y="1581438"/>
                  <a:chExt cx="348411" cy="215445"/>
                </a:xfrm>
              </p:grpSpPr>
              <p:sp>
                <p:nvSpPr>
                  <p:cNvPr id="682" name="テキスト ボックス 681">
                    <a:extLst>
                      <a:ext uri="{FF2B5EF4-FFF2-40B4-BE49-F238E27FC236}">
                        <a16:creationId xmlns:a16="http://schemas.microsoft.com/office/drawing/2014/main" id="{120E6609-6C23-0E51-D6EF-F5F71B605964}"/>
                      </a:ext>
                    </a:extLst>
                  </p:cNvPr>
                  <p:cNvSpPr txBox="1"/>
                  <p:nvPr/>
                </p:nvSpPr>
                <p:spPr>
                  <a:xfrm>
                    <a:off x="5337274" y="1581438"/>
                    <a:ext cx="243978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altLang="ja-JP" sz="800" b="1" dirty="0">
                        <a:latin typeface="Helvetica"/>
                        <a:cs typeface="Helvetica"/>
                      </a:rPr>
                      <a:t>+</a:t>
                    </a:r>
                    <a:endParaRPr lang="ja-JP" altLang="en-US" sz="800" b="1" dirty="0">
                      <a:latin typeface="Helvetica"/>
                      <a:cs typeface="Helvetica"/>
                    </a:endParaRPr>
                  </a:p>
                </p:txBody>
              </p:sp>
              <p:sp>
                <p:nvSpPr>
                  <p:cNvPr id="683" name="テキスト ボックス 682">
                    <a:extLst>
                      <a:ext uri="{FF2B5EF4-FFF2-40B4-BE49-F238E27FC236}">
                        <a16:creationId xmlns:a16="http://schemas.microsoft.com/office/drawing/2014/main" id="{DB7D1FCC-0955-6DCD-F0C0-B2530CB802DE}"/>
                      </a:ext>
                    </a:extLst>
                  </p:cNvPr>
                  <p:cNvSpPr txBox="1"/>
                  <p:nvPr/>
                </p:nvSpPr>
                <p:spPr>
                  <a:xfrm flipH="1">
                    <a:off x="5232841" y="1581439"/>
                    <a:ext cx="221872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ja-JP" sz="800" b="1" dirty="0">
                        <a:latin typeface="Helvetica"/>
                        <a:cs typeface="Helvetica"/>
                      </a:rPr>
                      <a:t>-</a:t>
                    </a:r>
                    <a:endParaRPr lang="ja-JP" altLang="en-US" sz="800" b="1" dirty="0">
                      <a:latin typeface="Helvetica"/>
                      <a:cs typeface="Helvetica"/>
                    </a:endParaRPr>
                  </a:p>
                </p:txBody>
              </p:sp>
            </p:grpSp>
            <p:cxnSp>
              <p:nvCxnSpPr>
                <p:cNvPr id="681" name="直線コネクタ 680">
                  <a:extLst>
                    <a:ext uri="{FF2B5EF4-FFF2-40B4-BE49-F238E27FC236}">
                      <a16:creationId xmlns:a16="http://schemas.microsoft.com/office/drawing/2014/main" id="{D8A65CBF-D031-9C6C-E985-8FC37A32F67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061407" y="2020639"/>
                  <a:ext cx="184291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67" name="グループ化 666">
                <a:extLst>
                  <a:ext uri="{FF2B5EF4-FFF2-40B4-BE49-F238E27FC236}">
                    <a16:creationId xmlns:a16="http://schemas.microsoft.com/office/drawing/2014/main" id="{BE20E697-17E4-FF91-E4DB-414D4AEB003F}"/>
                  </a:ext>
                </a:extLst>
              </p:cNvPr>
              <p:cNvGrpSpPr/>
              <p:nvPr/>
            </p:nvGrpSpPr>
            <p:grpSpPr>
              <a:xfrm>
                <a:off x="5144605" y="4314679"/>
                <a:ext cx="348411" cy="323347"/>
                <a:chOff x="1979347" y="1865292"/>
                <a:chExt cx="348411" cy="323347"/>
              </a:xfrm>
            </p:grpSpPr>
            <p:sp>
              <p:nvSpPr>
                <p:cNvPr id="674" name="テキスト ボックス 673">
                  <a:extLst>
                    <a:ext uri="{FF2B5EF4-FFF2-40B4-BE49-F238E27FC236}">
                      <a16:creationId xmlns:a16="http://schemas.microsoft.com/office/drawing/2014/main" id="{DCAF1D3E-099F-D018-EF8D-86CCAA001104}"/>
                    </a:ext>
                  </a:extLst>
                </p:cNvPr>
                <p:cNvSpPr txBox="1"/>
                <p:nvPr/>
              </p:nvSpPr>
              <p:spPr>
                <a:xfrm>
                  <a:off x="2015992" y="1973195"/>
                  <a:ext cx="27512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ja-JP" sz="800" b="1" dirty="0">
                      <a:latin typeface="Helvetica"/>
                      <a:cs typeface="Helvetica"/>
                    </a:rPr>
                    <a:t>1 </a:t>
                  </a:r>
                  <a:endParaRPr lang="ja-JP" altLang="en-US" sz="800" b="1" dirty="0">
                    <a:latin typeface="Helvetica"/>
                    <a:cs typeface="Helvetica"/>
                  </a:endParaRPr>
                </a:p>
              </p:txBody>
            </p:sp>
            <p:grpSp>
              <p:nvGrpSpPr>
                <p:cNvPr id="675" name="グループ化 674">
                  <a:extLst>
                    <a:ext uri="{FF2B5EF4-FFF2-40B4-BE49-F238E27FC236}">
                      <a16:creationId xmlns:a16="http://schemas.microsoft.com/office/drawing/2014/main" id="{328BDBB5-DA20-F7AA-27AC-A2B2B76DE52C}"/>
                    </a:ext>
                  </a:extLst>
                </p:cNvPr>
                <p:cNvGrpSpPr/>
                <p:nvPr/>
              </p:nvGrpSpPr>
              <p:grpSpPr>
                <a:xfrm>
                  <a:off x="1979347" y="1865292"/>
                  <a:ext cx="348411" cy="215445"/>
                  <a:chOff x="5232841" y="1581438"/>
                  <a:chExt cx="348411" cy="215445"/>
                </a:xfrm>
              </p:grpSpPr>
              <p:sp>
                <p:nvSpPr>
                  <p:cNvPr id="677" name="テキスト ボックス 676">
                    <a:extLst>
                      <a:ext uri="{FF2B5EF4-FFF2-40B4-BE49-F238E27FC236}">
                        <a16:creationId xmlns:a16="http://schemas.microsoft.com/office/drawing/2014/main" id="{F4F80348-4061-3EA0-6743-6704C09F315B}"/>
                      </a:ext>
                    </a:extLst>
                  </p:cNvPr>
                  <p:cNvSpPr txBox="1"/>
                  <p:nvPr/>
                </p:nvSpPr>
                <p:spPr>
                  <a:xfrm>
                    <a:off x="5337274" y="1581438"/>
                    <a:ext cx="243978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altLang="ja-JP" sz="800" b="1" dirty="0">
                        <a:latin typeface="Helvetica"/>
                        <a:cs typeface="Helvetica"/>
                      </a:rPr>
                      <a:t>+</a:t>
                    </a:r>
                    <a:endParaRPr lang="ja-JP" altLang="en-US" sz="800" b="1" dirty="0">
                      <a:latin typeface="Helvetica"/>
                      <a:cs typeface="Helvetica"/>
                    </a:endParaRPr>
                  </a:p>
                </p:txBody>
              </p:sp>
              <p:sp>
                <p:nvSpPr>
                  <p:cNvPr id="678" name="テキスト ボックス 677">
                    <a:extLst>
                      <a:ext uri="{FF2B5EF4-FFF2-40B4-BE49-F238E27FC236}">
                        <a16:creationId xmlns:a16="http://schemas.microsoft.com/office/drawing/2014/main" id="{9ABC525A-1C5A-6431-1351-8116F3E062DD}"/>
                      </a:ext>
                    </a:extLst>
                  </p:cNvPr>
                  <p:cNvSpPr txBox="1"/>
                  <p:nvPr/>
                </p:nvSpPr>
                <p:spPr>
                  <a:xfrm flipH="1">
                    <a:off x="5232841" y="1581439"/>
                    <a:ext cx="221872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ja-JP" sz="800" b="1" dirty="0">
                        <a:latin typeface="Helvetica"/>
                        <a:cs typeface="Helvetica"/>
                      </a:rPr>
                      <a:t>-</a:t>
                    </a:r>
                    <a:endParaRPr lang="ja-JP" altLang="en-US" sz="800" b="1" dirty="0">
                      <a:latin typeface="Helvetica"/>
                      <a:cs typeface="Helvetica"/>
                    </a:endParaRPr>
                  </a:p>
                </p:txBody>
              </p:sp>
            </p:grpSp>
            <p:cxnSp>
              <p:nvCxnSpPr>
                <p:cNvPr id="676" name="直線コネクタ 675">
                  <a:extLst>
                    <a:ext uri="{FF2B5EF4-FFF2-40B4-BE49-F238E27FC236}">
                      <a16:creationId xmlns:a16="http://schemas.microsoft.com/office/drawing/2014/main" id="{5B3E9AF6-7A5E-CBE6-5E84-549B48148CC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061407" y="2020639"/>
                  <a:ext cx="184291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68" name="グループ化 667">
                <a:extLst>
                  <a:ext uri="{FF2B5EF4-FFF2-40B4-BE49-F238E27FC236}">
                    <a16:creationId xmlns:a16="http://schemas.microsoft.com/office/drawing/2014/main" id="{E3CAE11C-8005-AE5B-E1E1-5A8A9A3B76E9}"/>
                  </a:ext>
                </a:extLst>
              </p:cNvPr>
              <p:cNvGrpSpPr/>
              <p:nvPr/>
            </p:nvGrpSpPr>
            <p:grpSpPr>
              <a:xfrm>
                <a:off x="5159161" y="3230188"/>
                <a:ext cx="396263" cy="307777"/>
                <a:chOff x="10792191" y="3081500"/>
                <a:chExt cx="529043" cy="307777"/>
              </a:xfrm>
            </p:grpSpPr>
            <p:cxnSp>
              <p:nvCxnSpPr>
                <p:cNvPr id="672" name="直線コネクタ 671">
                  <a:extLst>
                    <a:ext uri="{FF2B5EF4-FFF2-40B4-BE49-F238E27FC236}">
                      <a16:creationId xmlns:a16="http://schemas.microsoft.com/office/drawing/2014/main" id="{39302E8C-BFAE-2C20-EECD-D3758316728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944210" y="3239145"/>
                  <a:ext cx="225004" cy="0"/>
                </a:xfrm>
                <a:prstGeom prst="line">
                  <a:avLst/>
                </a:prstGeom>
                <a:ln w="12700">
                  <a:solidFill>
                    <a:schemeClr val="bg2">
                      <a:lumMod val="1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73" name="テキスト ボックス 672">
                  <a:extLst>
                    <a:ext uri="{FF2B5EF4-FFF2-40B4-BE49-F238E27FC236}">
                      <a16:creationId xmlns:a16="http://schemas.microsoft.com/office/drawing/2014/main" id="{E05545BE-0761-461F-49F6-343156CBCE58}"/>
                    </a:ext>
                  </a:extLst>
                </p:cNvPr>
                <p:cNvSpPr txBox="1"/>
                <p:nvPr/>
              </p:nvSpPr>
              <p:spPr>
                <a:xfrm>
                  <a:off x="10792191" y="3081500"/>
                  <a:ext cx="529043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kumimoji="1" lang="en-US" altLang="ja-JP" sz="1400" dirty="0">
                      <a:latin typeface="Helvetica" pitchFamily="2" charset="0"/>
                    </a:rPr>
                    <a:t>***</a:t>
                  </a:r>
                  <a:endParaRPr kumimoji="1" lang="ja-JP" altLang="en-US" sz="1400">
                    <a:latin typeface="Helvetica" pitchFamily="2" charset="0"/>
                  </a:endParaRPr>
                </a:p>
              </p:txBody>
            </p:sp>
          </p:grpSp>
        </p:grpSp>
      </p:grpSp>
      <p:grpSp>
        <p:nvGrpSpPr>
          <p:cNvPr id="841" name="グループ化 840">
            <a:extLst>
              <a:ext uri="{FF2B5EF4-FFF2-40B4-BE49-F238E27FC236}">
                <a16:creationId xmlns:a16="http://schemas.microsoft.com/office/drawing/2014/main" id="{0EA016E6-EDF5-F7FE-5174-8D4E4895E3E2}"/>
              </a:ext>
            </a:extLst>
          </p:cNvPr>
          <p:cNvGrpSpPr/>
          <p:nvPr/>
        </p:nvGrpSpPr>
        <p:grpSpPr>
          <a:xfrm>
            <a:off x="6238982" y="2058424"/>
            <a:ext cx="1567130" cy="1836951"/>
            <a:chOff x="6280464" y="2610708"/>
            <a:chExt cx="1567130" cy="1836951"/>
          </a:xfrm>
        </p:grpSpPr>
        <p:graphicFrame>
          <p:nvGraphicFramePr>
            <p:cNvPr id="26" name="グラフ 25">
              <a:extLst>
                <a:ext uri="{FF2B5EF4-FFF2-40B4-BE49-F238E27FC236}">
                  <a16:creationId xmlns:a16="http://schemas.microsoft.com/office/drawing/2014/main" id="{5A633139-2B64-6C6D-1F3E-F199C7571BD6}"/>
                </a:ext>
              </a:extLst>
            </p:cNvPr>
            <p:cNvGraphicFramePr>
              <a:graphicFrameLocks/>
            </p:cNvGraphicFramePr>
            <p:nvPr/>
          </p:nvGraphicFramePr>
          <p:xfrm>
            <a:off x="6534330" y="2610708"/>
            <a:ext cx="1158449" cy="172242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5"/>
            </a:graphicData>
          </a:graphic>
        </p:graphicFrame>
        <p:grpSp>
          <p:nvGrpSpPr>
            <p:cNvPr id="694" name="グループ化 693">
              <a:extLst>
                <a:ext uri="{FF2B5EF4-FFF2-40B4-BE49-F238E27FC236}">
                  <a16:creationId xmlns:a16="http://schemas.microsoft.com/office/drawing/2014/main" id="{3C86A4A5-A311-326B-F8EA-DBDCA77F7505}"/>
                </a:ext>
              </a:extLst>
            </p:cNvPr>
            <p:cNvGrpSpPr/>
            <p:nvPr/>
          </p:nvGrpSpPr>
          <p:grpSpPr>
            <a:xfrm>
              <a:off x="6280464" y="3039821"/>
              <a:ext cx="1567130" cy="1407838"/>
              <a:chOff x="3549794" y="776613"/>
              <a:chExt cx="1567130" cy="1407838"/>
            </a:xfrm>
          </p:grpSpPr>
          <p:sp>
            <p:nvSpPr>
              <p:cNvPr id="695" name="テキスト ボックス 694">
                <a:extLst>
                  <a:ext uri="{FF2B5EF4-FFF2-40B4-BE49-F238E27FC236}">
                    <a16:creationId xmlns:a16="http://schemas.microsoft.com/office/drawing/2014/main" id="{5699FAE8-EBAF-2F77-7D73-A7FCAE7A32FF}"/>
                  </a:ext>
                </a:extLst>
              </p:cNvPr>
              <p:cNvSpPr txBox="1"/>
              <p:nvPr/>
            </p:nvSpPr>
            <p:spPr>
              <a:xfrm>
                <a:off x="4747912" y="1968826"/>
                <a:ext cx="369012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600" b="1" dirty="0">
                    <a:latin typeface="Helvetica"/>
                    <a:cs typeface="Helvetica"/>
                  </a:rPr>
                  <a:t>(day)</a:t>
                </a:r>
                <a:endParaRPr lang="ja-JP" altLang="en-US" sz="600" b="1" dirty="0">
                  <a:latin typeface="Helvetica"/>
                  <a:cs typeface="Helvetica"/>
                </a:endParaRPr>
              </a:p>
            </p:txBody>
          </p:sp>
          <p:grpSp>
            <p:nvGrpSpPr>
              <p:cNvPr id="696" name="グループ化 695">
                <a:extLst>
                  <a:ext uri="{FF2B5EF4-FFF2-40B4-BE49-F238E27FC236}">
                    <a16:creationId xmlns:a16="http://schemas.microsoft.com/office/drawing/2014/main" id="{C91E0A41-D4EC-CFF8-2252-660B3C3D429D}"/>
                  </a:ext>
                </a:extLst>
              </p:cNvPr>
              <p:cNvGrpSpPr/>
              <p:nvPr/>
            </p:nvGrpSpPr>
            <p:grpSpPr>
              <a:xfrm>
                <a:off x="3938372" y="839677"/>
                <a:ext cx="898984" cy="1092521"/>
                <a:chOff x="1375218" y="843865"/>
                <a:chExt cx="898984" cy="1092521"/>
              </a:xfrm>
            </p:grpSpPr>
            <p:cxnSp>
              <p:nvCxnSpPr>
                <p:cNvPr id="728" name="直線コネクタ 727">
                  <a:extLst>
                    <a:ext uri="{FF2B5EF4-FFF2-40B4-BE49-F238E27FC236}">
                      <a16:creationId xmlns:a16="http://schemas.microsoft.com/office/drawing/2014/main" id="{280F320E-4365-2E40-03CE-36A0B07D1EE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375218" y="1931422"/>
                  <a:ext cx="898984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9" name="直線コネクタ 728">
                  <a:extLst>
                    <a:ext uri="{FF2B5EF4-FFF2-40B4-BE49-F238E27FC236}">
                      <a16:creationId xmlns:a16="http://schemas.microsoft.com/office/drawing/2014/main" id="{6C002490-03F7-9496-A866-3F0ADFB4B1F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375218" y="843865"/>
                  <a:ext cx="0" cy="1092521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97" name="テキスト ボックス 696">
                <a:extLst>
                  <a:ext uri="{FF2B5EF4-FFF2-40B4-BE49-F238E27FC236}">
                    <a16:creationId xmlns:a16="http://schemas.microsoft.com/office/drawing/2014/main" id="{15F12EE3-150A-AE8E-53CC-12A41492E608}"/>
                  </a:ext>
                </a:extLst>
              </p:cNvPr>
              <p:cNvSpPr txBox="1"/>
              <p:nvPr/>
            </p:nvSpPr>
            <p:spPr>
              <a:xfrm rot="16200000">
                <a:off x="3168166" y="1310401"/>
                <a:ext cx="103265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800" b="1" dirty="0">
                    <a:latin typeface="Helvetica" pitchFamily="2" charset="0"/>
                  </a:rPr>
                  <a:t>Relative Intensity</a:t>
                </a:r>
                <a:endParaRPr kumimoji="1" lang="ja-JP" altLang="en-US" sz="800" b="1">
                  <a:latin typeface="Helvetica" pitchFamily="2" charset="0"/>
                </a:endParaRPr>
              </a:p>
            </p:txBody>
          </p:sp>
          <p:sp>
            <p:nvSpPr>
              <p:cNvPr id="698" name="テキスト ボックス 697">
                <a:extLst>
                  <a:ext uri="{FF2B5EF4-FFF2-40B4-BE49-F238E27FC236}">
                    <a16:creationId xmlns:a16="http://schemas.microsoft.com/office/drawing/2014/main" id="{3683D336-F35E-0856-C966-538221B29C9F}"/>
                  </a:ext>
                </a:extLst>
              </p:cNvPr>
              <p:cNvSpPr txBox="1"/>
              <p:nvPr/>
            </p:nvSpPr>
            <p:spPr>
              <a:xfrm>
                <a:off x="3549794" y="1878727"/>
                <a:ext cx="468398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600" b="1" dirty="0" err="1">
                    <a:latin typeface="Helvetica"/>
                    <a:cs typeface="Helvetica"/>
                  </a:rPr>
                  <a:t>Cumate</a:t>
                </a:r>
                <a:endParaRPr lang="ja-JP" altLang="en-US" sz="600" b="1" dirty="0">
                  <a:latin typeface="Helvetica"/>
                  <a:cs typeface="Helvetica"/>
                </a:endParaRPr>
              </a:p>
            </p:txBody>
          </p:sp>
          <p:sp>
            <p:nvSpPr>
              <p:cNvPr id="699" name="テキスト ボックス 698">
                <a:extLst>
                  <a:ext uri="{FF2B5EF4-FFF2-40B4-BE49-F238E27FC236}">
                    <a16:creationId xmlns:a16="http://schemas.microsoft.com/office/drawing/2014/main" id="{6675E888-61AE-1F7F-FEB8-F419027B8D4B}"/>
                  </a:ext>
                </a:extLst>
              </p:cNvPr>
              <p:cNvSpPr txBox="1"/>
              <p:nvPr/>
            </p:nvSpPr>
            <p:spPr>
              <a:xfrm>
                <a:off x="3772610" y="862601"/>
                <a:ext cx="24237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altLang="ja-JP" sz="800" b="1" dirty="0">
                    <a:latin typeface="Helvetica" pitchFamily="2" charset="0"/>
                  </a:rPr>
                  <a:t>1</a:t>
                </a:r>
                <a:endParaRPr kumimoji="1" lang="ja-JP" altLang="en-US" sz="800" b="1">
                  <a:latin typeface="Helvetica" pitchFamily="2" charset="0"/>
                </a:endParaRPr>
              </a:p>
            </p:txBody>
          </p:sp>
          <p:sp>
            <p:nvSpPr>
              <p:cNvPr id="700" name="テキスト ボックス 699">
                <a:extLst>
                  <a:ext uri="{FF2B5EF4-FFF2-40B4-BE49-F238E27FC236}">
                    <a16:creationId xmlns:a16="http://schemas.microsoft.com/office/drawing/2014/main" id="{20CB23DA-9ED4-1970-DBBB-48F67F17945A}"/>
                  </a:ext>
                </a:extLst>
              </p:cNvPr>
              <p:cNvSpPr txBox="1"/>
              <p:nvPr/>
            </p:nvSpPr>
            <p:spPr>
              <a:xfrm>
                <a:off x="3686047" y="1331877"/>
                <a:ext cx="328937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kumimoji="1" lang="en-US" altLang="ja-JP" sz="800" b="1" dirty="0">
                    <a:latin typeface="Helvetica" pitchFamily="2" charset="0"/>
                  </a:rPr>
                  <a:t>0.5</a:t>
                </a:r>
                <a:endParaRPr kumimoji="1" lang="ja-JP" altLang="en-US" sz="800" b="1">
                  <a:latin typeface="Helvetica" pitchFamily="2" charset="0"/>
                </a:endParaRPr>
              </a:p>
            </p:txBody>
          </p:sp>
          <p:grpSp>
            <p:nvGrpSpPr>
              <p:cNvPr id="701" name="グループ化 700">
                <a:extLst>
                  <a:ext uri="{FF2B5EF4-FFF2-40B4-BE49-F238E27FC236}">
                    <a16:creationId xmlns:a16="http://schemas.microsoft.com/office/drawing/2014/main" id="{C1B4DDFD-ACD4-0465-BEC9-93600A1874DD}"/>
                  </a:ext>
                </a:extLst>
              </p:cNvPr>
              <p:cNvGrpSpPr/>
              <p:nvPr/>
            </p:nvGrpSpPr>
            <p:grpSpPr>
              <a:xfrm>
                <a:off x="4517236" y="776613"/>
                <a:ext cx="396263" cy="307777"/>
                <a:chOff x="4517236" y="776613"/>
                <a:chExt cx="396263" cy="307777"/>
              </a:xfrm>
            </p:grpSpPr>
            <p:cxnSp>
              <p:nvCxnSpPr>
                <p:cNvPr id="726" name="直線コネクタ 725">
                  <a:extLst>
                    <a:ext uri="{FF2B5EF4-FFF2-40B4-BE49-F238E27FC236}">
                      <a16:creationId xmlns:a16="http://schemas.microsoft.com/office/drawing/2014/main" id="{6C834049-A33C-0B3D-A517-FD81874A830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631101" y="934258"/>
                  <a:ext cx="168532" cy="0"/>
                </a:xfrm>
                <a:prstGeom prst="line">
                  <a:avLst/>
                </a:prstGeom>
                <a:ln w="12700">
                  <a:solidFill>
                    <a:schemeClr val="bg2">
                      <a:lumMod val="1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27" name="テキスト ボックス 726">
                  <a:extLst>
                    <a:ext uri="{FF2B5EF4-FFF2-40B4-BE49-F238E27FC236}">
                      <a16:creationId xmlns:a16="http://schemas.microsoft.com/office/drawing/2014/main" id="{D98552FB-A607-2DD8-AC65-0E7ED4B5723F}"/>
                    </a:ext>
                  </a:extLst>
                </p:cNvPr>
                <p:cNvSpPr txBox="1"/>
                <p:nvPr/>
              </p:nvSpPr>
              <p:spPr>
                <a:xfrm>
                  <a:off x="4517236" y="776613"/>
                  <a:ext cx="396263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kumimoji="1" lang="en-US" altLang="ja-JP" sz="1400" dirty="0">
                      <a:latin typeface="Helvetica" pitchFamily="2" charset="0"/>
                    </a:rPr>
                    <a:t>***</a:t>
                  </a:r>
                  <a:endParaRPr kumimoji="1" lang="ja-JP" altLang="en-US" sz="1400">
                    <a:latin typeface="Helvetica" pitchFamily="2" charset="0"/>
                  </a:endParaRPr>
                </a:p>
              </p:txBody>
            </p:sp>
          </p:grpSp>
          <p:grpSp>
            <p:nvGrpSpPr>
              <p:cNvPr id="702" name="グループ化 701">
                <a:extLst>
                  <a:ext uri="{FF2B5EF4-FFF2-40B4-BE49-F238E27FC236}">
                    <a16:creationId xmlns:a16="http://schemas.microsoft.com/office/drawing/2014/main" id="{D5192BB6-DD2C-9E9D-F7B7-338C83CC4344}"/>
                  </a:ext>
                </a:extLst>
              </p:cNvPr>
              <p:cNvGrpSpPr/>
              <p:nvPr/>
            </p:nvGrpSpPr>
            <p:grpSpPr>
              <a:xfrm>
                <a:off x="4542501" y="1861104"/>
                <a:ext cx="348411" cy="323347"/>
                <a:chOff x="1979347" y="1865292"/>
                <a:chExt cx="348411" cy="323347"/>
              </a:xfrm>
            </p:grpSpPr>
            <p:sp>
              <p:nvSpPr>
                <p:cNvPr id="721" name="テキスト ボックス 720">
                  <a:extLst>
                    <a:ext uri="{FF2B5EF4-FFF2-40B4-BE49-F238E27FC236}">
                      <a16:creationId xmlns:a16="http://schemas.microsoft.com/office/drawing/2014/main" id="{282FB83B-34C7-F5FC-F8F7-E1D8CEF7CBC7}"/>
                    </a:ext>
                  </a:extLst>
                </p:cNvPr>
                <p:cNvSpPr txBox="1"/>
                <p:nvPr/>
              </p:nvSpPr>
              <p:spPr>
                <a:xfrm>
                  <a:off x="2015992" y="1973195"/>
                  <a:ext cx="27512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ja-JP" sz="800" b="1" dirty="0">
                      <a:latin typeface="Helvetica"/>
                      <a:cs typeface="Helvetica"/>
                    </a:rPr>
                    <a:t>3 </a:t>
                  </a:r>
                  <a:endParaRPr lang="ja-JP" altLang="en-US" sz="800" b="1" dirty="0">
                    <a:latin typeface="Helvetica"/>
                    <a:cs typeface="Helvetica"/>
                  </a:endParaRPr>
                </a:p>
              </p:txBody>
            </p:sp>
            <p:grpSp>
              <p:nvGrpSpPr>
                <p:cNvPr id="722" name="グループ化 721">
                  <a:extLst>
                    <a:ext uri="{FF2B5EF4-FFF2-40B4-BE49-F238E27FC236}">
                      <a16:creationId xmlns:a16="http://schemas.microsoft.com/office/drawing/2014/main" id="{4C5E95A2-1386-5E48-35A2-3D493DA6CE92}"/>
                    </a:ext>
                  </a:extLst>
                </p:cNvPr>
                <p:cNvGrpSpPr/>
                <p:nvPr/>
              </p:nvGrpSpPr>
              <p:grpSpPr>
                <a:xfrm>
                  <a:off x="1979347" y="1865292"/>
                  <a:ext cx="348411" cy="215445"/>
                  <a:chOff x="5232841" y="1581438"/>
                  <a:chExt cx="348411" cy="215445"/>
                </a:xfrm>
              </p:grpSpPr>
              <p:sp>
                <p:nvSpPr>
                  <p:cNvPr id="724" name="テキスト ボックス 723">
                    <a:extLst>
                      <a:ext uri="{FF2B5EF4-FFF2-40B4-BE49-F238E27FC236}">
                        <a16:creationId xmlns:a16="http://schemas.microsoft.com/office/drawing/2014/main" id="{3D205835-B8C5-392C-BDE2-B1D64D9C76C9}"/>
                      </a:ext>
                    </a:extLst>
                  </p:cNvPr>
                  <p:cNvSpPr txBox="1"/>
                  <p:nvPr/>
                </p:nvSpPr>
                <p:spPr>
                  <a:xfrm>
                    <a:off x="5337274" y="1581438"/>
                    <a:ext cx="243978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altLang="ja-JP" sz="800" b="1" dirty="0">
                        <a:latin typeface="Helvetica"/>
                        <a:cs typeface="Helvetica"/>
                      </a:rPr>
                      <a:t>+</a:t>
                    </a:r>
                    <a:endParaRPr lang="ja-JP" altLang="en-US" sz="800" b="1" dirty="0">
                      <a:latin typeface="Helvetica"/>
                      <a:cs typeface="Helvetica"/>
                    </a:endParaRPr>
                  </a:p>
                </p:txBody>
              </p:sp>
              <p:sp>
                <p:nvSpPr>
                  <p:cNvPr id="725" name="テキスト ボックス 724">
                    <a:extLst>
                      <a:ext uri="{FF2B5EF4-FFF2-40B4-BE49-F238E27FC236}">
                        <a16:creationId xmlns:a16="http://schemas.microsoft.com/office/drawing/2014/main" id="{4D113814-8818-2B36-5931-DB42BD00B0E9}"/>
                      </a:ext>
                    </a:extLst>
                  </p:cNvPr>
                  <p:cNvSpPr txBox="1"/>
                  <p:nvPr/>
                </p:nvSpPr>
                <p:spPr>
                  <a:xfrm flipH="1">
                    <a:off x="5232841" y="1581439"/>
                    <a:ext cx="221872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ja-JP" sz="800" b="1" dirty="0">
                        <a:latin typeface="Helvetica"/>
                        <a:cs typeface="Helvetica"/>
                      </a:rPr>
                      <a:t>-</a:t>
                    </a:r>
                    <a:endParaRPr lang="ja-JP" altLang="en-US" sz="800" b="1" dirty="0">
                      <a:latin typeface="Helvetica"/>
                      <a:cs typeface="Helvetica"/>
                    </a:endParaRPr>
                  </a:p>
                </p:txBody>
              </p:sp>
            </p:grpSp>
            <p:cxnSp>
              <p:nvCxnSpPr>
                <p:cNvPr id="723" name="直線コネクタ 722">
                  <a:extLst>
                    <a:ext uri="{FF2B5EF4-FFF2-40B4-BE49-F238E27FC236}">
                      <a16:creationId xmlns:a16="http://schemas.microsoft.com/office/drawing/2014/main" id="{631DEF40-F71D-A25A-FE11-604CB4CABDE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061407" y="2020639"/>
                  <a:ext cx="184291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03" name="グループ化 702">
                <a:extLst>
                  <a:ext uri="{FF2B5EF4-FFF2-40B4-BE49-F238E27FC236}">
                    <a16:creationId xmlns:a16="http://schemas.microsoft.com/office/drawing/2014/main" id="{230FE467-2ABB-6D75-FC8C-21D2E24EE1AE}"/>
                  </a:ext>
                </a:extLst>
              </p:cNvPr>
              <p:cNvGrpSpPr/>
              <p:nvPr/>
            </p:nvGrpSpPr>
            <p:grpSpPr>
              <a:xfrm>
                <a:off x="4211817" y="1861104"/>
                <a:ext cx="348411" cy="323347"/>
                <a:chOff x="1979347" y="1865292"/>
                <a:chExt cx="348411" cy="323347"/>
              </a:xfrm>
            </p:grpSpPr>
            <p:sp>
              <p:nvSpPr>
                <p:cNvPr id="716" name="テキスト ボックス 715">
                  <a:extLst>
                    <a:ext uri="{FF2B5EF4-FFF2-40B4-BE49-F238E27FC236}">
                      <a16:creationId xmlns:a16="http://schemas.microsoft.com/office/drawing/2014/main" id="{7859471E-CC4F-B4FC-A401-836040DA52A9}"/>
                    </a:ext>
                  </a:extLst>
                </p:cNvPr>
                <p:cNvSpPr txBox="1"/>
                <p:nvPr/>
              </p:nvSpPr>
              <p:spPr>
                <a:xfrm>
                  <a:off x="2015992" y="1973195"/>
                  <a:ext cx="27512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ja-JP" sz="800" b="1" dirty="0">
                      <a:latin typeface="Helvetica"/>
                      <a:cs typeface="Helvetica"/>
                    </a:rPr>
                    <a:t>2 </a:t>
                  </a:r>
                  <a:endParaRPr lang="ja-JP" altLang="en-US" sz="800" b="1" dirty="0">
                    <a:latin typeface="Helvetica"/>
                    <a:cs typeface="Helvetica"/>
                  </a:endParaRPr>
                </a:p>
              </p:txBody>
            </p:sp>
            <p:grpSp>
              <p:nvGrpSpPr>
                <p:cNvPr id="717" name="グループ化 716">
                  <a:extLst>
                    <a:ext uri="{FF2B5EF4-FFF2-40B4-BE49-F238E27FC236}">
                      <a16:creationId xmlns:a16="http://schemas.microsoft.com/office/drawing/2014/main" id="{3D506F9A-340E-ED46-E020-0617D412FDCE}"/>
                    </a:ext>
                  </a:extLst>
                </p:cNvPr>
                <p:cNvGrpSpPr/>
                <p:nvPr/>
              </p:nvGrpSpPr>
              <p:grpSpPr>
                <a:xfrm>
                  <a:off x="1979347" y="1865292"/>
                  <a:ext cx="348411" cy="215445"/>
                  <a:chOff x="5232841" y="1581438"/>
                  <a:chExt cx="348411" cy="215445"/>
                </a:xfrm>
              </p:grpSpPr>
              <p:sp>
                <p:nvSpPr>
                  <p:cNvPr id="719" name="テキスト ボックス 718">
                    <a:extLst>
                      <a:ext uri="{FF2B5EF4-FFF2-40B4-BE49-F238E27FC236}">
                        <a16:creationId xmlns:a16="http://schemas.microsoft.com/office/drawing/2014/main" id="{2907403C-57DA-B355-C190-76A6E8606ADF}"/>
                      </a:ext>
                    </a:extLst>
                  </p:cNvPr>
                  <p:cNvSpPr txBox="1"/>
                  <p:nvPr/>
                </p:nvSpPr>
                <p:spPr>
                  <a:xfrm>
                    <a:off x="5337274" y="1581438"/>
                    <a:ext cx="243978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altLang="ja-JP" sz="800" b="1" dirty="0">
                        <a:latin typeface="Helvetica"/>
                        <a:cs typeface="Helvetica"/>
                      </a:rPr>
                      <a:t>+</a:t>
                    </a:r>
                    <a:endParaRPr lang="ja-JP" altLang="en-US" sz="800" b="1" dirty="0">
                      <a:latin typeface="Helvetica"/>
                      <a:cs typeface="Helvetica"/>
                    </a:endParaRPr>
                  </a:p>
                </p:txBody>
              </p:sp>
              <p:sp>
                <p:nvSpPr>
                  <p:cNvPr id="720" name="テキスト ボックス 719">
                    <a:extLst>
                      <a:ext uri="{FF2B5EF4-FFF2-40B4-BE49-F238E27FC236}">
                        <a16:creationId xmlns:a16="http://schemas.microsoft.com/office/drawing/2014/main" id="{2BA73A81-3BB3-6C97-77BA-3828EE9650C1}"/>
                      </a:ext>
                    </a:extLst>
                  </p:cNvPr>
                  <p:cNvSpPr txBox="1"/>
                  <p:nvPr/>
                </p:nvSpPr>
                <p:spPr>
                  <a:xfrm flipH="1">
                    <a:off x="5232841" y="1581439"/>
                    <a:ext cx="221872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ja-JP" sz="800" b="1" dirty="0">
                        <a:latin typeface="Helvetica"/>
                        <a:cs typeface="Helvetica"/>
                      </a:rPr>
                      <a:t>-</a:t>
                    </a:r>
                    <a:endParaRPr lang="ja-JP" altLang="en-US" sz="800" b="1" dirty="0">
                      <a:latin typeface="Helvetica"/>
                      <a:cs typeface="Helvetica"/>
                    </a:endParaRPr>
                  </a:p>
                </p:txBody>
              </p:sp>
            </p:grpSp>
            <p:cxnSp>
              <p:nvCxnSpPr>
                <p:cNvPr id="718" name="直線コネクタ 717">
                  <a:extLst>
                    <a:ext uri="{FF2B5EF4-FFF2-40B4-BE49-F238E27FC236}">
                      <a16:creationId xmlns:a16="http://schemas.microsoft.com/office/drawing/2014/main" id="{E641EA43-DBD3-B087-9AA0-3B1BC307DB9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061407" y="2020639"/>
                  <a:ext cx="184291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04" name="グループ化 703">
                <a:extLst>
                  <a:ext uri="{FF2B5EF4-FFF2-40B4-BE49-F238E27FC236}">
                    <a16:creationId xmlns:a16="http://schemas.microsoft.com/office/drawing/2014/main" id="{CA44501F-236A-B428-6A88-DDDB6CB82D9D}"/>
                  </a:ext>
                </a:extLst>
              </p:cNvPr>
              <p:cNvGrpSpPr/>
              <p:nvPr/>
            </p:nvGrpSpPr>
            <p:grpSpPr>
              <a:xfrm>
                <a:off x="3881133" y="1861104"/>
                <a:ext cx="348411" cy="323347"/>
                <a:chOff x="1979347" y="1865292"/>
                <a:chExt cx="348411" cy="323347"/>
              </a:xfrm>
            </p:grpSpPr>
            <p:sp>
              <p:nvSpPr>
                <p:cNvPr id="711" name="テキスト ボックス 710">
                  <a:extLst>
                    <a:ext uri="{FF2B5EF4-FFF2-40B4-BE49-F238E27FC236}">
                      <a16:creationId xmlns:a16="http://schemas.microsoft.com/office/drawing/2014/main" id="{29AF0B11-471D-A679-8E3B-B07615943290}"/>
                    </a:ext>
                  </a:extLst>
                </p:cNvPr>
                <p:cNvSpPr txBox="1"/>
                <p:nvPr/>
              </p:nvSpPr>
              <p:spPr>
                <a:xfrm>
                  <a:off x="2015992" y="1973195"/>
                  <a:ext cx="27512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ja-JP" sz="800" b="1" dirty="0">
                      <a:latin typeface="Helvetica"/>
                      <a:cs typeface="Helvetica"/>
                    </a:rPr>
                    <a:t>1 </a:t>
                  </a:r>
                  <a:endParaRPr lang="ja-JP" altLang="en-US" sz="800" b="1" dirty="0">
                    <a:latin typeface="Helvetica"/>
                    <a:cs typeface="Helvetica"/>
                  </a:endParaRPr>
                </a:p>
              </p:txBody>
            </p:sp>
            <p:grpSp>
              <p:nvGrpSpPr>
                <p:cNvPr id="712" name="グループ化 711">
                  <a:extLst>
                    <a:ext uri="{FF2B5EF4-FFF2-40B4-BE49-F238E27FC236}">
                      <a16:creationId xmlns:a16="http://schemas.microsoft.com/office/drawing/2014/main" id="{C86C954E-0099-DCE0-84D8-03D31A64C4CB}"/>
                    </a:ext>
                  </a:extLst>
                </p:cNvPr>
                <p:cNvGrpSpPr/>
                <p:nvPr/>
              </p:nvGrpSpPr>
              <p:grpSpPr>
                <a:xfrm>
                  <a:off x="1979347" y="1865292"/>
                  <a:ext cx="348411" cy="215445"/>
                  <a:chOff x="5232841" y="1581438"/>
                  <a:chExt cx="348411" cy="215445"/>
                </a:xfrm>
              </p:grpSpPr>
              <p:sp>
                <p:nvSpPr>
                  <p:cNvPr id="714" name="テキスト ボックス 713">
                    <a:extLst>
                      <a:ext uri="{FF2B5EF4-FFF2-40B4-BE49-F238E27FC236}">
                        <a16:creationId xmlns:a16="http://schemas.microsoft.com/office/drawing/2014/main" id="{FC24E1C7-FE50-C216-4269-0B5FEC74ADC8}"/>
                      </a:ext>
                    </a:extLst>
                  </p:cNvPr>
                  <p:cNvSpPr txBox="1"/>
                  <p:nvPr/>
                </p:nvSpPr>
                <p:spPr>
                  <a:xfrm>
                    <a:off x="5337274" y="1581438"/>
                    <a:ext cx="243978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altLang="ja-JP" sz="800" b="1" dirty="0">
                        <a:latin typeface="Helvetica"/>
                        <a:cs typeface="Helvetica"/>
                      </a:rPr>
                      <a:t>+</a:t>
                    </a:r>
                    <a:endParaRPr lang="ja-JP" altLang="en-US" sz="800" b="1" dirty="0">
                      <a:latin typeface="Helvetica"/>
                      <a:cs typeface="Helvetica"/>
                    </a:endParaRPr>
                  </a:p>
                </p:txBody>
              </p:sp>
              <p:sp>
                <p:nvSpPr>
                  <p:cNvPr id="715" name="テキスト ボックス 714">
                    <a:extLst>
                      <a:ext uri="{FF2B5EF4-FFF2-40B4-BE49-F238E27FC236}">
                        <a16:creationId xmlns:a16="http://schemas.microsoft.com/office/drawing/2014/main" id="{5360A324-6BE0-0BC9-2BD2-22340FE31E81}"/>
                      </a:ext>
                    </a:extLst>
                  </p:cNvPr>
                  <p:cNvSpPr txBox="1"/>
                  <p:nvPr/>
                </p:nvSpPr>
                <p:spPr>
                  <a:xfrm flipH="1">
                    <a:off x="5232841" y="1581439"/>
                    <a:ext cx="221872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ja-JP" sz="800" b="1" dirty="0">
                        <a:latin typeface="Helvetica"/>
                        <a:cs typeface="Helvetica"/>
                      </a:rPr>
                      <a:t>-</a:t>
                    </a:r>
                    <a:endParaRPr lang="ja-JP" altLang="en-US" sz="800" b="1" dirty="0">
                      <a:latin typeface="Helvetica"/>
                      <a:cs typeface="Helvetica"/>
                    </a:endParaRPr>
                  </a:p>
                </p:txBody>
              </p:sp>
            </p:grpSp>
            <p:cxnSp>
              <p:nvCxnSpPr>
                <p:cNvPr id="713" name="直線コネクタ 712">
                  <a:extLst>
                    <a:ext uri="{FF2B5EF4-FFF2-40B4-BE49-F238E27FC236}">
                      <a16:creationId xmlns:a16="http://schemas.microsoft.com/office/drawing/2014/main" id="{A06DE43A-0914-BC93-476B-B447449FF47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061407" y="2020639"/>
                  <a:ext cx="184291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05" name="グループ化 704">
                <a:extLst>
                  <a:ext uri="{FF2B5EF4-FFF2-40B4-BE49-F238E27FC236}">
                    <a16:creationId xmlns:a16="http://schemas.microsoft.com/office/drawing/2014/main" id="{E4118E1B-439D-DA66-7C9B-A87F5AFC34B3}"/>
                  </a:ext>
                </a:extLst>
              </p:cNvPr>
              <p:cNvGrpSpPr/>
              <p:nvPr/>
            </p:nvGrpSpPr>
            <p:grpSpPr>
              <a:xfrm>
                <a:off x="3895689" y="776613"/>
                <a:ext cx="396263" cy="307777"/>
                <a:chOff x="10792191" y="3081500"/>
                <a:chExt cx="529043" cy="307777"/>
              </a:xfrm>
            </p:grpSpPr>
            <p:cxnSp>
              <p:nvCxnSpPr>
                <p:cNvPr id="709" name="直線コネクタ 708">
                  <a:extLst>
                    <a:ext uri="{FF2B5EF4-FFF2-40B4-BE49-F238E27FC236}">
                      <a16:creationId xmlns:a16="http://schemas.microsoft.com/office/drawing/2014/main" id="{3A38C629-DE35-7CF2-0575-0FE96DB9C92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944210" y="3239145"/>
                  <a:ext cx="225004" cy="0"/>
                </a:xfrm>
                <a:prstGeom prst="line">
                  <a:avLst/>
                </a:prstGeom>
                <a:ln w="12700">
                  <a:solidFill>
                    <a:schemeClr val="bg2">
                      <a:lumMod val="1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10" name="テキスト ボックス 709">
                  <a:extLst>
                    <a:ext uri="{FF2B5EF4-FFF2-40B4-BE49-F238E27FC236}">
                      <a16:creationId xmlns:a16="http://schemas.microsoft.com/office/drawing/2014/main" id="{A563099A-9893-B401-93DB-A5C8DEC6A2E6}"/>
                    </a:ext>
                  </a:extLst>
                </p:cNvPr>
                <p:cNvSpPr txBox="1"/>
                <p:nvPr/>
              </p:nvSpPr>
              <p:spPr>
                <a:xfrm>
                  <a:off x="10792191" y="3081500"/>
                  <a:ext cx="529043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kumimoji="1" lang="en-US" altLang="ja-JP" sz="1400" dirty="0">
                      <a:latin typeface="Helvetica" pitchFamily="2" charset="0"/>
                    </a:rPr>
                    <a:t>***</a:t>
                  </a:r>
                  <a:endParaRPr kumimoji="1" lang="ja-JP" altLang="en-US" sz="1400">
                    <a:latin typeface="Helvetica" pitchFamily="2" charset="0"/>
                  </a:endParaRPr>
                </a:p>
              </p:txBody>
            </p:sp>
          </p:grpSp>
          <p:grpSp>
            <p:nvGrpSpPr>
              <p:cNvPr id="706" name="グループ化 705">
                <a:extLst>
                  <a:ext uri="{FF2B5EF4-FFF2-40B4-BE49-F238E27FC236}">
                    <a16:creationId xmlns:a16="http://schemas.microsoft.com/office/drawing/2014/main" id="{9E282201-80A7-D767-BDA4-F24A66377A55}"/>
                  </a:ext>
                </a:extLst>
              </p:cNvPr>
              <p:cNvGrpSpPr/>
              <p:nvPr/>
            </p:nvGrpSpPr>
            <p:grpSpPr>
              <a:xfrm>
                <a:off x="4206459" y="776613"/>
                <a:ext cx="396263" cy="307777"/>
                <a:chOff x="10792191" y="3081500"/>
                <a:chExt cx="529043" cy="307777"/>
              </a:xfrm>
            </p:grpSpPr>
            <p:cxnSp>
              <p:nvCxnSpPr>
                <p:cNvPr id="707" name="直線コネクタ 706">
                  <a:extLst>
                    <a:ext uri="{FF2B5EF4-FFF2-40B4-BE49-F238E27FC236}">
                      <a16:creationId xmlns:a16="http://schemas.microsoft.com/office/drawing/2014/main" id="{1EA14135-5BC3-DBD9-4B55-D8CA914A19E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944210" y="3239145"/>
                  <a:ext cx="225004" cy="0"/>
                </a:xfrm>
                <a:prstGeom prst="line">
                  <a:avLst/>
                </a:prstGeom>
                <a:ln w="12700">
                  <a:solidFill>
                    <a:schemeClr val="bg2">
                      <a:lumMod val="1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08" name="テキスト ボックス 707">
                  <a:extLst>
                    <a:ext uri="{FF2B5EF4-FFF2-40B4-BE49-F238E27FC236}">
                      <a16:creationId xmlns:a16="http://schemas.microsoft.com/office/drawing/2014/main" id="{2530D81E-A300-0CE9-FB3B-17271EBDCAD2}"/>
                    </a:ext>
                  </a:extLst>
                </p:cNvPr>
                <p:cNvSpPr txBox="1"/>
                <p:nvPr/>
              </p:nvSpPr>
              <p:spPr>
                <a:xfrm>
                  <a:off x="10792191" y="3081500"/>
                  <a:ext cx="529043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kumimoji="1" lang="en-US" altLang="ja-JP" sz="1400" dirty="0">
                      <a:latin typeface="Helvetica" pitchFamily="2" charset="0"/>
                    </a:rPr>
                    <a:t>***</a:t>
                  </a:r>
                  <a:endParaRPr kumimoji="1" lang="ja-JP" altLang="en-US" sz="1400">
                    <a:latin typeface="Helvetica" pitchFamily="2" charset="0"/>
                  </a:endParaRPr>
                </a:p>
              </p:txBody>
            </p:sp>
          </p:grpSp>
        </p:grpSp>
      </p:grpSp>
      <p:grpSp>
        <p:nvGrpSpPr>
          <p:cNvPr id="842" name="グループ化 841">
            <a:extLst>
              <a:ext uri="{FF2B5EF4-FFF2-40B4-BE49-F238E27FC236}">
                <a16:creationId xmlns:a16="http://schemas.microsoft.com/office/drawing/2014/main" id="{4C8B1C8E-6FD9-EADB-9993-42F337CACF35}"/>
              </a:ext>
            </a:extLst>
          </p:cNvPr>
          <p:cNvGrpSpPr/>
          <p:nvPr/>
        </p:nvGrpSpPr>
        <p:grpSpPr>
          <a:xfrm>
            <a:off x="7668385" y="2054538"/>
            <a:ext cx="1567130" cy="1840837"/>
            <a:chOff x="7825829" y="2636635"/>
            <a:chExt cx="1567130" cy="1840837"/>
          </a:xfrm>
        </p:grpSpPr>
        <p:graphicFrame>
          <p:nvGraphicFramePr>
            <p:cNvPr id="27" name="グラフ 26">
              <a:extLst>
                <a:ext uri="{FF2B5EF4-FFF2-40B4-BE49-F238E27FC236}">
                  <a16:creationId xmlns:a16="http://schemas.microsoft.com/office/drawing/2014/main" id="{38AC144F-4D96-592B-FAE4-EEE5A7809E23}"/>
                </a:ext>
              </a:extLst>
            </p:cNvPr>
            <p:cNvGraphicFramePr>
              <a:graphicFrameLocks/>
            </p:cNvGraphicFramePr>
            <p:nvPr/>
          </p:nvGraphicFramePr>
          <p:xfrm>
            <a:off x="8084026" y="2636635"/>
            <a:ext cx="1158449" cy="172242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6"/>
            </a:graphicData>
          </a:graphic>
        </p:graphicFrame>
        <p:grpSp>
          <p:nvGrpSpPr>
            <p:cNvPr id="766" name="グループ化 765">
              <a:extLst>
                <a:ext uri="{FF2B5EF4-FFF2-40B4-BE49-F238E27FC236}">
                  <a16:creationId xmlns:a16="http://schemas.microsoft.com/office/drawing/2014/main" id="{EADAF302-56A5-8C9A-FBE8-D0FAD74A4BBE}"/>
                </a:ext>
              </a:extLst>
            </p:cNvPr>
            <p:cNvGrpSpPr/>
            <p:nvPr/>
          </p:nvGrpSpPr>
          <p:grpSpPr>
            <a:xfrm>
              <a:off x="7825829" y="3069634"/>
              <a:ext cx="1567130" cy="1407838"/>
              <a:chOff x="7816255" y="3074421"/>
              <a:chExt cx="1567130" cy="1407838"/>
            </a:xfrm>
          </p:grpSpPr>
          <p:sp>
            <p:nvSpPr>
              <p:cNvPr id="731" name="テキスト ボックス 730">
                <a:extLst>
                  <a:ext uri="{FF2B5EF4-FFF2-40B4-BE49-F238E27FC236}">
                    <a16:creationId xmlns:a16="http://schemas.microsoft.com/office/drawing/2014/main" id="{D09F6110-296F-B3CA-22A5-F87A1CEB5FD9}"/>
                  </a:ext>
                </a:extLst>
              </p:cNvPr>
              <p:cNvSpPr txBox="1"/>
              <p:nvPr/>
            </p:nvSpPr>
            <p:spPr>
              <a:xfrm>
                <a:off x="9014373" y="4266634"/>
                <a:ext cx="369012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600" b="1" dirty="0">
                    <a:latin typeface="Helvetica"/>
                    <a:cs typeface="Helvetica"/>
                  </a:rPr>
                  <a:t>(day)</a:t>
                </a:r>
                <a:endParaRPr lang="ja-JP" altLang="en-US" sz="600" b="1" dirty="0">
                  <a:latin typeface="Helvetica"/>
                  <a:cs typeface="Helvetica"/>
                </a:endParaRPr>
              </a:p>
            </p:txBody>
          </p:sp>
          <p:grpSp>
            <p:nvGrpSpPr>
              <p:cNvPr id="732" name="グループ化 731">
                <a:extLst>
                  <a:ext uri="{FF2B5EF4-FFF2-40B4-BE49-F238E27FC236}">
                    <a16:creationId xmlns:a16="http://schemas.microsoft.com/office/drawing/2014/main" id="{0550EF8B-EBC6-843C-5A63-7E2DB0B9551F}"/>
                  </a:ext>
                </a:extLst>
              </p:cNvPr>
              <p:cNvGrpSpPr/>
              <p:nvPr/>
            </p:nvGrpSpPr>
            <p:grpSpPr>
              <a:xfrm>
                <a:off x="8204833" y="3137485"/>
                <a:ext cx="898984" cy="1092521"/>
                <a:chOff x="1375218" y="843865"/>
                <a:chExt cx="898984" cy="1092521"/>
              </a:xfrm>
            </p:grpSpPr>
            <p:cxnSp>
              <p:nvCxnSpPr>
                <p:cNvPr id="764" name="直線コネクタ 763">
                  <a:extLst>
                    <a:ext uri="{FF2B5EF4-FFF2-40B4-BE49-F238E27FC236}">
                      <a16:creationId xmlns:a16="http://schemas.microsoft.com/office/drawing/2014/main" id="{1263AA6E-754A-2AF1-A0C5-11D0400E0A5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375218" y="1931422"/>
                  <a:ext cx="898984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65" name="直線コネクタ 764">
                  <a:extLst>
                    <a:ext uri="{FF2B5EF4-FFF2-40B4-BE49-F238E27FC236}">
                      <a16:creationId xmlns:a16="http://schemas.microsoft.com/office/drawing/2014/main" id="{D4E532CC-FB97-EB32-951D-CF84D841412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375218" y="843865"/>
                  <a:ext cx="0" cy="1092521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733" name="テキスト ボックス 732">
                <a:extLst>
                  <a:ext uri="{FF2B5EF4-FFF2-40B4-BE49-F238E27FC236}">
                    <a16:creationId xmlns:a16="http://schemas.microsoft.com/office/drawing/2014/main" id="{F7B0600B-4A88-43FE-4806-18265761823B}"/>
                  </a:ext>
                </a:extLst>
              </p:cNvPr>
              <p:cNvSpPr txBox="1"/>
              <p:nvPr/>
            </p:nvSpPr>
            <p:spPr>
              <a:xfrm rot="16200000">
                <a:off x="7434627" y="3608209"/>
                <a:ext cx="103265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800" b="1" dirty="0">
                    <a:latin typeface="Helvetica" pitchFamily="2" charset="0"/>
                  </a:rPr>
                  <a:t>Relative Intensity</a:t>
                </a:r>
                <a:endParaRPr kumimoji="1" lang="ja-JP" altLang="en-US" sz="800" b="1">
                  <a:latin typeface="Helvetica" pitchFamily="2" charset="0"/>
                </a:endParaRPr>
              </a:p>
            </p:txBody>
          </p:sp>
          <p:sp>
            <p:nvSpPr>
              <p:cNvPr id="734" name="テキスト ボックス 733">
                <a:extLst>
                  <a:ext uri="{FF2B5EF4-FFF2-40B4-BE49-F238E27FC236}">
                    <a16:creationId xmlns:a16="http://schemas.microsoft.com/office/drawing/2014/main" id="{A64CD7A4-F3B0-2E78-E58B-88889BD6BC8C}"/>
                  </a:ext>
                </a:extLst>
              </p:cNvPr>
              <p:cNvSpPr txBox="1"/>
              <p:nvPr/>
            </p:nvSpPr>
            <p:spPr>
              <a:xfrm>
                <a:off x="7816255" y="4176535"/>
                <a:ext cx="468398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600" b="1" dirty="0" err="1">
                    <a:latin typeface="Helvetica"/>
                    <a:cs typeface="Helvetica"/>
                  </a:rPr>
                  <a:t>Cumate</a:t>
                </a:r>
                <a:endParaRPr lang="ja-JP" altLang="en-US" sz="600" b="1" dirty="0">
                  <a:latin typeface="Helvetica"/>
                  <a:cs typeface="Helvetica"/>
                </a:endParaRPr>
              </a:p>
            </p:txBody>
          </p:sp>
          <p:sp>
            <p:nvSpPr>
              <p:cNvPr id="735" name="テキスト ボックス 734">
                <a:extLst>
                  <a:ext uri="{FF2B5EF4-FFF2-40B4-BE49-F238E27FC236}">
                    <a16:creationId xmlns:a16="http://schemas.microsoft.com/office/drawing/2014/main" id="{7D0BCBEF-5707-7337-08E5-CEED480CAF7C}"/>
                  </a:ext>
                </a:extLst>
              </p:cNvPr>
              <p:cNvSpPr txBox="1"/>
              <p:nvPr/>
            </p:nvSpPr>
            <p:spPr>
              <a:xfrm>
                <a:off x="8039071" y="3155622"/>
                <a:ext cx="24237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altLang="ja-JP" sz="800" b="1" dirty="0">
                    <a:latin typeface="Helvetica" pitchFamily="2" charset="0"/>
                  </a:rPr>
                  <a:t>1</a:t>
                </a:r>
                <a:endParaRPr kumimoji="1" lang="ja-JP" altLang="en-US" sz="800" b="1">
                  <a:latin typeface="Helvetica" pitchFamily="2" charset="0"/>
                </a:endParaRPr>
              </a:p>
            </p:txBody>
          </p:sp>
          <p:sp>
            <p:nvSpPr>
              <p:cNvPr id="736" name="テキスト ボックス 735">
                <a:extLst>
                  <a:ext uri="{FF2B5EF4-FFF2-40B4-BE49-F238E27FC236}">
                    <a16:creationId xmlns:a16="http://schemas.microsoft.com/office/drawing/2014/main" id="{AD9523BA-FFAA-4249-6C62-F61D5C31F61B}"/>
                  </a:ext>
                </a:extLst>
              </p:cNvPr>
              <p:cNvSpPr txBox="1"/>
              <p:nvPr/>
            </p:nvSpPr>
            <p:spPr>
              <a:xfrm>
                <a:off x="7952508" y="3629685"/>
                <a:ext cx="328937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kumimoji="1" lang="en-US" altLang="ja-JP" sz="800" b="1" dirty="0">
                    <a:latin typeface="Helvetica" pitchFamily="2" charset="0"/>
                  </a:rPr>
                  <a:t>0.5</a:t>
                </a:r>
                <a:endParaRPr kumimoji="1" lang="ja-JP" altLang="en-US" sz="800" b="1">
                  <a:latin typeface="Helvetica" pitchFamily="2" charset="0"/>
                </a:endParaRPr>
              </a:p>
            </p:txBody>
          </p:sp>
          <p:grpSp>
            <p:nvGrpSpPr>
              <p:cNvPr id="737" name="グループ化 736">
                <a:extLst>
                  <a:ext uri="{FF2B5EF4-FFF2-40B4-BE49-F238E27FC236}">
                    <a16:creationId xmlns:a16="http://schemas.microsoft.com/office/drawing/2014/main" id="{44330952-D68E-D851-10A9-2F5A22ABF1AF}"/>
                  </a:ext>
                </a:extLst>
              </p:cNvPr>
              <p:cNvGrpSpPr/>
              <p:nvPr/>
            </p:nvGrpSpPr>
            <p:grpSpPr>
              <a:xfrm>
                <a:off x="8783697" y="3074421"/>
                <a:ext cx="396263" cy="307777"/>
                <a:chOff x="4517236" y="776613"/>
                <a:chExt cx="396263" cy="307777"/>
              </a:xfrm>
            </p:grpSpPr>
            <p:cxnSp>
              <p:nvCxnSpPr>
                <p:cNvPr id="762" name="直線コネクタ 761">
                  <a:extLst>
                    <a:ext uri="{FF2B5EF4-FFF2-40B4-BE49-F238E27FC236}">
                      <a16:creationId xmlns:a16="http://schemas.microsoft.com/office/drawing/2014/main" id="{CE2E5BDB-6EA1-3AE7-EAC7-EFCB8C2D3E0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631101" y="934258"/>
                  <a:ext cx="168532" cy="0"/>
                </a:xfrm>
                <a:prstGeom prst="line">
                  <a:avLst/>
                </a:prstGeom>
                <a:ln w="12700">
                  <a:solidFill>
                    <a:schemeClr val="bg2">
                      <a:lumMod val="1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63" name="テキスト ボックス 762">
                  <a:extLst>
                    <a:ext uri="{FF2B5EF4-FFF2-40B4-BE49-F238E27FC236}">
                      <a16:creationId xmlns:a16="http://schemas.microsoft.com/office/drawing/2014/main" id="{3134F34B-A55E-1778-B209-F83E32540F54}"/>
                    </a:ext>
                  </a:extLst>
                </p:cNvPr>
                <p:cNvSpPr txBox="1"/>
                <p:nvPr/>
              </p:nvSpPr>
              <p:spPr>
                <a:xfrm>
                  <a:off x="4517236" y="776613"/>
                  <a:ext cx="396263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kumimoji="1" lang="en-US" altLang="ja-JP" sz="1400" dirty="0">
                      <a:latin typeface="Helvetica" pitchFamily="2" charset="0"/>
                    </a:rPr>
                    <a:t>***</a:t>
                  </a:r>
                  <a:endParaRPr kumimoji="1" lang="ja-JP" altLang="en-US" sz="1400">
                    <a:latin typeface="Helvetica" pitchFamily="2" charset="0"/>
                  </a:endParaRPr>
                </a:p>
              </p:txBody>
            </p:sp>
          </p:grpSp>
          <p:grpSp>
            <p:nvGrpSpPr>
              <p:cNvPr id="738" name="グループ化 737">
                <a:extLst>
                  <a:ext uri="{FF2B5EF4-FFF2-40B4-BE49-F238E27FC236}">
                    <a16:creationId xmlns:a16="http://schemas.microsoft.com/office/drawing/2014/main" id="{4CA6AE94-143F-D405-7AB2-75078EE4F13D}"/>
                  </a:ext>
                </a:extLst>
              </p:cNvPr>
              <p:cNvGrpSpPr/>
              <p:nvPr/>
            </p:nvGrpSpPr>
            <p:grpSpPr>
              <a:xfrm>
                <a:off x="8808962" y="4158912"/>
                <a:ext cx="348411" cy="323347"/>
                <a:chOff x="1979347" y="1865292"/>
                <a:chExt cx="348411" cy="323347"/>
              </a:xfrm>
            </p:grpSpPr>
            <p:sp>
              <p:nvSpPr>
                <p:cNvPr id="757" name="テキスト ボックス 756">
                  <a:extLst>
                    <a:ext uri="{FF2B5EF4-FFF2-40B4-BE49-F238E27FC236}">
                      <a16:creationId xmlns:a16="http://schemas.microsoft.com/office/drawing/2014/main" id="{F347B67B-119C-F19C-2AD3-1955C01841AD}"/>
                    </a:ext>
                  </a:extLst>
                </p:cNvPr>
                <p:cNvSpPr txBox="1"/>
                <p:nvPr/>
              </p:nvSpPr>
              <p:spPr>
                <a:xfrm>
                  <a:off x="2015992" y="1973195"/>
                  <a:ext cx="27512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ja-JP" sz="800" b="1" dirty="0">
                      <a:latin typeface="Helvetica"/>
                      <a:cs typeface="Helvetica"/>
                    </a:rPr>
                    <a:t>3 </a:t>
                  </a:r>
                  <a:endParaRPr lang="ja-JP" altLang="en-US" sz="800" b="1" dirty="0">
                    <a:latin typeface="Helvetica"/>
                    <a:cs typeface="Helvetica"/>
                  </a:endParaRPr>
                </a:p>
              </p:txBody>
            </p:sp>
            <p:grpSp>
              <p:nvGrpSpPr>
                <p:cNvPr id="758" name="グループ化 757">
                  <a:extLst>
                    <a:ext uri="{FF2B5EF4-FFF2-40B4-BE49-F238E27FC236}">
                      <a16:creationId xmlns:a16="http://schemas.microsoft.com/office/drawing/2014/main" id="{1F89775F-D04D-3362-008C-8483AC46D9C4}"/>
                    </a:ext>
                  </a:extLst>
                </p:cNvPr>
                <p:cNvGrpSpPr/>
                <p:nvPr/>
              </p:nvGrpSpPr>
              <p:grpSpPr>
                <a:xfrm>
                  <a:off x="1979347" y="1865292"/>
                  <a:ext cx="348411" cy="215445"/>
                  <a:chOff x="5232841" y="1581438"/>
                  <a:chExt cx="348411" cy="215445"/>
                </a:xfrm>
              </p:grpSpPr>
              <p:sp>
                <p:nvSpPr>
                  <p:cNvPr id="760" name="テキスト ボックス 759">
                    <a:extLst>
                      <a:ext uri="{FF2B5EF4-FFF2-40B4-BE49-F238E27FC236}">
                        <a16:creationId xmlns:a16="http://schemas.microsoft.com/office/drawing/2014/main" id="{9A5E3CE3-3A0D-B8ED-6BC4-12F8B233CFCB}"/>
                      </a:ext>
                    </a:extLst>
                  </p:cNvPr>
                  <p:cNvSpPr txBox="1"/>
                  <p:nvPr/>
                </p:nvSpPr>
                <p:spPr>
                  <a:xfrm>
                    <a:off x="5337274" y="1581438"/>
                    <a:ext cx="243978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altLang="ja-JP" sz="800" b="1" dirty="0">
                        <a:latin typeface="Helvetica"/>
                        <a:cs typeface="Helvetica"/>
                      </a:rPr>
                      <a:t>+</a:t>
                    </a:r>
                    <a:endParaRPr lang="ja-JP" altLang="en-US" sz="800" b="1" dirty="0">
                      <a:latin typeface="Helvetica"/>
                      <a:cs typeface="Helvetica"/>
                    </a:endParaRPr>
                  </a:p>
                </p:txBody>
              </p:sp>
              <p:sp>
                <p:nvSpPr>
                  <p:cNvPr id="761" name="テキスト ボックス 760">
                    <a:extLst>
                      <a:ext uri="{FF2B5EF4-FFF2-40B4-BE49-F238E27FC236}">
                        <a16:creationId xmlns:a16="http://schemas.microsoft.com/office/drawing/2014/main" id="{15B784D3-298C-58A7-7074-A7728E1DB314}"/>
                      </a:ext>
                    </a:extLst>
                  </p:cNvPr>
                  <p:cNvSpPr txBox="1"/>
                  <p:nvPr/>
                </p:nvSpPr>
                <p:spPr>
                  <a:xfrm flipH="1">
                    <a:off x="5232841" y="1581439"/>
                    <a:ext cx="221872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ja-JP" sz="800" b="1" dirty="0">
                        <a:latin typeface="Helvetica"/>
                        <a:cs typeface="Helvetica"/>
                      </a:rPr>
                      <a:t>-</a:t>
                    </a:r>
                    <a:endParaRPr lang="ja-JP" altLang="en-US" sz="800" b="1" dirty="0">
                      <a:latin typeface="Helvetica"/>
                      <a:cs typeface="Helvetica"/>
                    </a:endParaRPr>
                  </a:p>
                </p:txBody>
              </p:sp>
            </p:grpSp>
            <p:cxnSp>
              <p:nvCxnSpPr>
                <p:cNvPr id="759" name="直線コネクタ 758">
                  <a:extLst>
                    <a:ext uri="{FF2B5EF4-FFF2-40B4-BE49-F238E27FC236}">
                      <a16:creationId xmlns:a16="http://schemas.microsoft.com/office/drawing/2014/main" id="{B74F5BF9-CB06-55DC-64E7-36C4BD645B2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061407" y="2020639"/>
                  <a:ext cx="184291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39" name="グループ化 738">
                <a:extLst>
                  <a:ext uri="{FF2B5EF4-FFF2-40B4-BE49-F238E27FC236}">
                    <a16:creationId xmlns:a16="http://schemas.microsoft.com/office/drawing/2014/main" id="{58102E0E-0AFA-91DE-9D06-8BA6EAE5CE34}"/>
                  </a:ext>
                </a:extLst>
              </p:cNvPr>
              <p:cNvGrpSpPr/>
              <p:nvPr/>
            </p:nvGrpSpPr>
            <p:grpSpPr>
              <a:xfrm>
                <a:off x="8478278" y="4158912"/>
                <a:ext cx="348411" cy="323347"/>
                <a:chOff x="1979347" y="1865292"/>
                <a:chExt cx="348411" cy="323347"/>
              </a:xfrm>
            </p:grpSpPr>
            <p:sp>
              <p:nvSpPr>
                <p:cNvPr id="752" name="テキスト ボックス 751">
                  <a:extLst>
                    <a:ext uri="{FF2B5EF4-FFF2-40B4-BE49-F238E27FC236}">
                      <a16:creationId xmlns:a16="http://schemas.microsoft.com/office/drawing/2014/main" id="{7A530AA0-3FB1-B243-DB84-1CDF934C4366}"/>
                    </a:ext>
                  </a:extLst>
                </p:cNvPr>
                <p:cNvSpPr txBox="1"/>
                <p:nvPr/>
              </p:nvSpPr>
              <p:spPr>
                <a:xfrm>
                  <a:off x="2015992" y="1973195"/>
                  <a:ext cx="27512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ja-JP" sz="800" b="1" dirty="0">
                      <a:latin typeface="Helvetica"/>
                      <a:cs typeface="Helvetica"/>
                    </a:rPr>
                    <a:t>2 </a:t>
                  </a:r>
                  <a:endParaRPr lang="ja-JP" altLang="en-US" sz="800" b="1" dirty="0">
                    <a:latin typeface="Helvetica"/>
                    <a:cs typeface="Helvetica"/>
                  </a:endParaRPr>
                </a:p>
              </p:txBody>
            </p:sp>
            <p:grpSp>
              <p:nvGrpSpPr>
                <p:cNvPr id="753" name="グループ化 752">
                  <a:extLst>
                    <a:ext uri="{FF2B5EF4-FFF2-40B4-BE49-F238E27FC236}">
                      <a16:creationId xmlns:a16="http://schemas.microsoft.com/office/drawing/2014/main" id="{5C042EE7-7B46-DC04-58A8-34AE06C21A5F}"/>
                    </a:ext>
                  </a:extLst>
                </p:cNvPr>
                <p:cNvGrpSpPr/>
                <p:nvPr/>
              </p:nvGrpSpPr>
              <p:grpSpPr>
                <a:xfrm>
                  <a:off x="1979347" y="1865292"/>
                  <a:ext cx="348411" cy="215445"/>
                  <a:chOff x="5232841" y="1581438"/>
                  <a:chExt cx="348411" cy="215445"/>
                </a:xfrm>
              </p:grpSpPr>
              <p:sp>
                <p:nvSpPr>
                  <p:cNvPr id="755" name="テキスト ボックス 754">
                    <a:extLst>
                      <a:ext uri="{FF2B5EF4-FFF2-40B4-BE49-F238E27FC236}">
                        <a16:creationId xmlns:a16="http://schemas.microsoft.com/office/drawing/2014/main" id="{3D3D47B1-EC14-D2CC-AD86-2EA3D5823B3C}"/>
                      </a:ext>
                    </a:extLst>
                  </p:cNvPr>
                  <p:cNvSpPr txBox="1"/>
                  <p:nvPr/>
                </p:nvSpPr>
                <p:spPr>
                  <a:xfrm>
                    <a:off x="5337274" y="1581438"/>
                    <a:ext cx="243978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altLang="ja-JP" sz="800" b="1" dirty="0">
                        <a:latin typeface="Helvetica"/>
                        <a:cs typeface="Helvetica"/>
                      </a:rPr>
                      <a:t>+</a:t>
                    </a:r>
                    <a:endParaRPr lang="ja-JP" altLang="en-US" sz="800" b="1" dirty="0">
                      <a:latin typeface="Helvetica"/>
                      <a:cs typeface="Helvetica"/>
                    </a:endParaRPr>
                  </a:p>
                </p:txBody>
              </p:sp>
              <p:sp>
                <p:nvSpPr>
                  <p:cNvPr id="756" name="テキスト ボックス 755">
                    <a:extLst>
                      <a:ext uri="{FF2B5EF4-FFF2-40B4-BE49-F238E27FC236}">
                        <a16:creationId xmlns:a16="http://schemas.microsoft.com/office/drawing/2014/main" id="{5BBBFFDE-C534-718F-B427-FB7AD8218836}"/>
                      </a:ext>
                    </a:extLst>
                  </p:cNvPr>
                  <p:cNvSpPr txBox="1"/>
                  <p:nvPr/>
                </p:nvSpPr>
                <p:spPr>
                  <a:xfrm flipH="1">
                    <a:off x="5232841" y="1581439"/>
                    <a:ext cx="221872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ja-JP" sz="800" b="1" dirty="0">
                        <a:latin typeface="Helvetica"/>
                        <a:cs typeface="Helvetica"/>
                      </a:rPr>
                      <a:t>-</a:t>
                    </a:r>
                    <a:endParaRPr lang="ja-JP" altLang="en-US" sz="800" b="1" dirty="0">
                      <a:latin typeface="Helvetica"/>
                      <a:cs typeface="Helvetica"/>
                    </a:endParaRPr>
                  </a:p>
                </p:txBody>
              </p:sp>
            </p:grpSp>
            <p:cxnSp>
              <p:nvCxnSpPr>
                <p:cNvPr id="754" name="直線コネクタ 753">
                  <a:extLst>
                    <a:ext uri="{FF2B5EF4-FFF2-40B4-BE49-F238E27FC236}">
                      <a16:creationId xmlns:a16="http://schemas.microsoft.com/office/drawing/2014/main" id="{C7B10488-DBBB-5143-057D-0419C0F14C8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061407" y="2020639"/>
                  <a:ext cx="184291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40" name="グループ化 739">
                <a:extLst>
                  <a:ext uri="{FF2B5EF4-FFF2-40B4-BE49-F238E27FC236}">
                    <a16:creationId xmlns:a16="http://schemas.microsoft.com/office/drawing/2014/main" id="{8264B9CA-2845-F19D-4DF9-6E82320F9C29}"/>
                  </a:ext>
                </a:extLst>
              </p:cNvPr>
              <p:cNvGrpSpPr/>
              <p:nvPr/>
            </p:nvGrpSpPr>
            <p:grpSpPr>
              <a:xfrm>
                <a:off x="8147594" y="4158912"/>
                <a:ext cx="348411" cy="323347"/>
                <a:chOff x="1979347" y="1865292"/>
                <a:chExt cx="348411" cy="323347"/>
              </a:xfrm>
            </p:grpSpPr>
            <p:sp>
              <p:nvSpPr>
                <p:cNvPr id="747" name="テキスト ボックス 746">
                  <a:extLst>
                    <a:ext uri="{FF2B5EF4-FFF2-40B4-BE49-F238E27FC236}">
                      <a16:creationId xmlns:a16="http://schemas.microsoft.com/office/drawing/2014/main" id="{EF35CA7B-38EE-B466-E3C6-6AA967886C7F}"/>
                    </a:ext>
                  </a:extLst>
                </p:cNvPr>
                <p:cNvSpPr txBox="1"/>
                <p:nvPr/>
              </p:nvSpPr>
              <p:spPr>
                <a:xfrm>
                  <a:off x="2015992" y="1973195"/>
                  <a:ext cx="27512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ja-JP" sz="800" b="1" dirty="0">
                      <a:latin typeface="Helvetica"/>
                      <a:cs typeface="Helvetica"/>
                    </a:rPr>
                    <a:t>1 </a:t>
                  </a:r>
                  <a:endParaRPr lang="ja-JP" altLang="en-US" sz="800" b="1" dirty="0">
                    <a:latin typeface="Helvetica"/>
                    <a:cs typeface="Helvetica"/>
                  </a:endParaRPr>
                </a:p>
              </p:txBody>
            </p:sp>
            <p:grpSp>
              <p:nvGrpSpPr>
                <p:cNvPr id="748" name="グループ化 747">
                  <a:extLst>
                    <a:ext uri="{FF2B5EF4-FFF2-40B4-BE49-F238E27FC236}">
                      <a16:creationId xmlns:a16="http://schemas.microsoft.com/office/drawing/2014/main" id="{27B37BD9-7D0A-A4A1-9822-84425CCEB669}"/>
                    </a:ext>
                  </a:extLst>
                </p:cNvPr>
                <p:cNvGrpSpPr/>
                <p:nvPr/>
              </p:nvGrpSpPr>
              <p:grpSpPr>
                <a:xfrm>
                  <a:off x="1979347" y="1865292"/>
                  <a:ext cx="348411" cy="215445"/>
                  <a:chOff x="5232841" y="1581438"/>
                  <a:chExt cx="348411" cy="215445"/>
                </a:xfrm>
              </p:grpSpPr>
              <p:sp>
                <p:nvSpPr>
                  <p:cNvPr id="750" name="テキスト ボックス 749">
                    <a:extLst>
                      <a:ext uri="{FF2B5EF4-FFF2-40B4-BE49-F238E27FC236}">
                        <a16:creationId xmlns:a16="http://schemas.microsoft.com/office/drawing/2014/main" id="{DE668766-DC8F-E7AE-A6E5-5B598AFFCB21}"/>
                      </a:ext>
                    </a:extLst>
                  </p:cNvPr>
                  <p:cNvSpPr txBox="1"/>
                  <p:nvPr/>
                </p:nvSpPr>
                <p:spPr>
                  <a:xfrm>
                    <a:off x="5337274" y="1581438"/>
                    <a:ext cx="243978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altLang="ja-JP" sz="800" b="1" dirty="0">
                        <a:latin typeface="Helvetica"/>
                        <a:cs typeface="Helvetica"/>
                      </a:rPr>
                      <a:t>+</a:t>
                    </a:r>
                    <a:endParaRPr lang="ja-JP" altLang="en-US" sz="800" b="1" dirty="0">
                      <a:latin typeface="Helvetica"/>
                      <a:cs typeface="Helvetica"/>
                    </a:endParaRPr>
                  </a:p>
                </p:txBody>
              </p:sp>
              <p:sp>
                <p:nvSpPr>
                  <p:cNvPr id="751" name="テキスト ボックス 750">
                    <a:extLst>
                      <a:ext uri="{FF2B5EF4-FFF2-40B4-BE49-F238E27FC236}">
                        <a16:creationId xmlns:a16="http://schemas.microsoft.com/office/drawing/2014/main" id="{7CCCE3E0-BB90-0505-91DA-1DAC83D09C04}"/>
                      </a:ext>
                    </a:extLst>
                  </p:cNvPr>
                  <p:cNvSpPr txBox="1"/>
                  <p:nvPr/>
                </p:nvSpPr>
                <p:spPr>
                  <a:xfrm flipH="1">
                    <a:off x="5232841" y="1581439"/>
                    <a:ext cx="221872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ja-JP" sz="800" b="1" dirty="0">
                        <a:latin typeface="Helvetica"/>
                        <a:cs typeface="Helvetica"/>
                      </a:rPr>
                      <a:t>-</a:t>
                    </a:r>
                    <a:endParaRPr lang="ja-JP" altLang="en-US" sz="800" b="1" dirty="0">
                      <a:latin typeface="Helvetica"/>
                      <a:cs typeface="Helvetica"/>
                    </a:endParaRPr>
                  </a:p>
                </p:txBody>
              </p:sp>
            </p:grpSp>
            <p:cxnSp>
              <p:nvCxnSpPr>
                <p:cNvPr id="749" name="直線コネクタ 748">
                  <a:extLst>
                    <a:ext uri="{FF2B5EF4-FFF2-40B4-BE49-F238E27FC236}">
                      <a16:creationId xmlns:a16="http://schemas.microsoft.com/office/drawing/2014/main" id="{0001CE6A-753B-60DA-1DBE-E0FE94DE1C4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061407" y="2020639"/>
                  <a:ext cx="184291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42" name="グループ化 741">
                <a:extLst>
                  <a:ext uri="{FF2B5EF4-FFF2-40B4-BE49-F238E27FC236}">
                    <a16:creationId xmlns:a16="http://schemas.microsoft.com/office/drawing/2014/main" id="{753A8DA8-C756-F6AA-2066-DFA2C7B1C954}"/>
                  </a:ext>
                </a:extLst>
              </p:cNvPr>
              <p:cNvGrpSpPr/>
              <p:nvPr/>
            </p:nvGrpSpPr>
            <p:grpSpPr>
              <a:xfrm>
                <a:off x="8543457" y="3074421"/>
                <a:ext cx="255199" cy="307777"/>
                <a:chOff x="10886357" y="3081500"/>
                <a:chExt cx="340711" cy="307777"/>
              </a:xfrm>
            </p:grpSpPr>
            <p:cxnSp>
              <p:nvCxnSpPr>
                <p:cNvPr id="743" name="直線コネクタ 742">
                  <a:extLst>
                    <a:ext uri="{FF2B5EF4-FFF2-40B4-BE49-F238E27FC236}">
                      <a16:creationId xmlns:a16="http://schemas.microsoft.com/office/drawing/2014/main" id="{F02BF8DC-48DF-C677-8BD7-718CF964B64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944210" y="3239145"/>
                  <a:ext cx="225004" cy="0"/>
                </a:xfrm>
                <a:prstGeom prst="line">
                  <a:avLst/>
                </a:prstGeom>
                <a:ln w="12700">
                  <a:solidFill>
                    <a:schemeClr val="bg2">
                      <a:lumMod val="1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44" name="テキスト ボックス 743">
                  <a:extLst>
                    <a:ext uri="{FF2B5EF4-FFF2-40B4-BE49-F238E27FC236}">
                      <a16:creationId xmlns:a16="http://schemas.microsoft.com/office/drawing/2014/main" id="{5AF7DE98-EE76-25F3-C399-D6EE166FE096}"/>
                    </a:ext>
                  </a:extLst>
                </p:cNvPr>
                <p:cNvSpPr txBox="1"/>
                <p:nvPr/>
              </p:nvSpPr>
              <p:spPr>
                <a:xfrm>
                  <a:off x="10886357" y="3081500"/>
                  <a:ext cx="340711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kumimoji="1" lang="en-US" altLang="ja-JP" sz="1400" dirty="0">
                      <a:latin typeface="Helvetica" pitchFamily="2" charset="0"/>
                    </a:rPr>
                    <a:t>*</a:t>
                  </a:r>
                  <a:endParaRPr kumimoji="1" lang="ja-JP" altLang="en-US" sz="1400">
                    <a:latin typeface="Helvetica" pitchFamily="2" charset="0"/>
                  </a:endParaRPr>
                </a:p>
              </p:txBody>
            </p:sp>
          </p:grpSp>
        </p:grpSp>
      </p:grpSp>
      <p:grpSp>
        <p:nvGrpSpPr>
          <p:cNvPr id="843" name="グループ化 842">
            <a:extLst>
              <a:ext uri="{FF2B5EF4-FFF2-40B4-BE49-F238E27FC236}">
                <a16:creationId xmlns:a16="http://schemas.microsoft.com/office/drawing/2014/main" id="{E127AB5B-87D4-9AF8-AE48-FF2A3ECC3F7B}"/>
              </a:ext>
            </a:extLst>
          </p:cNvPr>
          <p:cNvGrpSpPr/>
          <p:nvPr/>
        </p:nvGrpSpPr>
        <p:grpSpPr>
          <a:xfrm>
            <a:off x="9097788" y="2053100"/>
            <a:ext cx="1567130" cy="1842275"/>
            <a:chOff x="9156336" y="2610708"/>
            <a:chExt cx="1567130" cy="1842275"/>
          </a:xfrm>
        </p:grpSpPr>
        <p:graphicFrame>
          <p:nvGraphicFramePr>
            <p:cNvPr id="28" name="グラフ 27">
              <a:extLst>
                <a:ext uri="{FF2B5EF4-FFF2-40B4-BE49-F238E27FC236}">
                  <a16:creationId xmlns:a16="http://schemas.microsoft.com/office/drawing/2014/main" id="{FE5F7362-2146-F6D5-A00B-0225995F24BB}"/>
                </a:ext>
              </a:extLst>
            </p:cNvPr>
            <p:cNvGraphicFramePr>
              <a:graphicFrameLocks/>
            </p:cNvGraphicFramePr>
            <p:nvPr/>
          </p:nvGraphicFramePr>
          <p:xfrm>
            <a:off x="9413055" y="2610708"/>
            <a:ext cx="1147326" cy="172242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7"/>
            </a:graphicData>
          </a:graphic>
        </p:graphicFrame>
        <p:grpSp>
          <p:nvGrpSpPr>
            <p:cNvPr id="767" name="グループ化 766">
              <a:extLst>
                <a:ext uri="{FF2B5EF4-FFF2-40B4-BE49-F238E27FC236}">
                  <a16:creationId xmlns:a16="http://schemas.microsoft.com/office/drawing/2014/main" id="{0A3750DA-ACBC-6768-EA5A-5AECC3C72464}"/>
                </a:ext>
              </a:extLst>
            </p:cNvPr>
            <p:cNvGrpSpPr/>
            <p:nvPr/>
          </p:nvGrpSpPr>
          <p:grpSpPr>
            <a:xfrm>
              <a:off x="9156336" y="3045145"/>
              <a:ext cx="1567130" cy="1407838"/>
              <a:chOff x="3549794" y="776613"/>
              <a:chExt cx="1567130" cy="1407838"/>
            </a:xfrm>
          </p:grpSpPr>
          <p:sp>
            <p:nvSpPr>
              <p:cNvPr id="768" name="テキスト ボックス 767">
                <a:extLst>
                  <a:ext uri="{FF2B5EF4-FFF2-40B4-BE49-F238E27FC236}">
                    <a16:creationId xmlns:a16="http://schemas.microsoft.com/office/drawing/2014/main" id="{87F92598-C553-3DD5-CB74-2F253C38AAF6}"/>
                  </a:ext>
                </a:extLst>
              </p:cNvPr>
              <p:cNvSpPr txBox="1"/>
              <p:nvPr/>
            </p:nvSpPr>
            <p:spPr>
              <a:xfrm>
                <a:off x="4747912" y="1968826"/>
                <a:ext cx="369012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600" b="1" dirty="0">
                    <a:latin typeface="Helvetica"/>
                    <a:cs typeface="Helvetica"/>
                  </a:rPr>
                  <a:t>(day)</a:t>
                </a:r>
                <a:endParaRPr lang="ja-JP" altLang="en-US" sz="600" b="1" dirty="0">
                  <a:latin typeface="Helvetica"/>
                  <a:cs typeface="Helvetica"/>
                </a:endParaRPr>
              </a:p>
            </p:txBody>
          </p:sp>
          <p:grpSp>
            <p:nvGrpSpPr>
              <p:cNvPr id="769" name="グループ化 768">
                <a:extLst>
                  <a:ext uri="{FF2B5EF4-FFF2-40B4-BE49-F238E27FC236}">
                    <a16:creationId xmlns:a16="http://schemas.microsoft.com/office/drawing/2014/main" id="{45BA078D-DA89-31B4-50B4-18635C7A78D5}"/>
                  </a:ext>
                </a:extLst>
              </p:cNvPr>
              <p:cNvGrpSpPr/>
              <p:nvPr/>
            </p:nvGrpSpPr>
            <p:grpSpPr>
              <a:xfrm>
                <a:off x="3938372" y="839677"/>
                <a:ext cx="898984" cy="1092521"/>
                <a:chOff x="1375218" y="843865"/>
                <a:chExt cx="898984" cy="1092521"/>
              </a:xfrm>
            </p:grpSpPr>
            <p:cxnSp>
              <p:nvCxnSpPr>
                <p:cNvPr id="798" name="直線コネクタ 797">
                  <a:extLst>
                    <a:ext uri="{FF2B5EF4-FFF2-40B4-BE49-F238E27FC236}">
                      <a16:creationId xmlns:a16="http://schemas.microsoft.com/office/drawing/2014/main" id="{4E583821-BAE2-0524-9A8A-76A5984022E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375218" y="1931422"/>
                  <a:ext cx="898984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99" name="直線コネクタ 798">
                  <a:extLst>
                    <a:ext uri="{FF2B5EF4-FFF2-40B4-BE49-F238E27FC236}">
                      <a16:creationId xmlns:a16="http://schemas.microsoft.com/office/drawing/2014/main" id="{5F36CB01-3A03-5686-1AE2-02DDB668866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375218" y="843865"/>
                  <a:ext cx="0" cy="1092521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770" name="テキスト ボックス 769">
                <a:extLst>
                  <a:ext uri="{FF2B5EF4-FFF2-40B4-BE49-F238E27FC236}">
                    <a16:creationId xmlns:a16="http://schemas.microsoft.com/office/drawing/2014/main" id="{17111E57-D7D1-7B7C-8DB4-61D3C3CC41C0}"/>
                  </a:ext>
                </a:extLst>
              </p:cNvPr>
              <p:cNvSpPr txBox="1"/>
              <p:nvPr/>
            </p:nvSpPr>
            <p:spPr>
              <a:xfrm rot="16200000">
                <a:off x="3168166" y="1310401"/>
                <a:ext cx="103265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800" b="1" dirty="0">
                    <a:latin typeface="Helvetica" pitchFamily="2" charset="0"/>
                  </a:rPr>
                  <a:t>Relative Intensity</a:t>
                </a:r>
                <a:endParaRPr kumimoji="1" lang="ja-JP" altLang="en-US" sz="800" b="1">
                  <a:latin typeface="Helvetica" pitchFamily="2" charset="0"/>
                </a:endParaRPr>
              </a:p>
            </p:txBody>
          </p:sp>
          <p:sp>
            <p:nvSpPr>
              <p:cNvPr id="771" name="テキスト ボックス 770">
                <a:extLst>
                  <a:ext uri="{FF2B5EF4-FFF2-40B4-BE49-F238E27FC236}">
                    <a16:creationId xmlns:a16="http://schemas.microsoft.com/office/drawing/2014/main" id="{90117D0A-A053-2014-153E-F161D82FFFFC}"/>
                  </a:ext>
                </a:extLst>
              </p:cNvPr>
              <p:cNvSpPr txBox="1"/>
              <p:nvPr/>
            </p:nvSpPr>
            <p:spPr>
              <a:xfrm>
                <a:off x="3549794" y="1878727"/>
                <a:ext cx="468398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600" b="1" dirty="0" err="1">
                    <a:latin typeface="Helvetica"/>
                    <a:cs typeface="Helvetica"/>
                  </a:rPr>
                  <a:t>Cumate</a:t>
                </a:r>
                <a:endParaRPr lang="ja-JP" altLang="en-US" sz="600" b="1" dirty="0">
                  <a:latin typeface="Helvetica"/>
                  <a:cs typeface="Helvetica"/>
                </a:endParaRPr>
              </a:p>
            </p:txBody>
          </p:sp>
          <p:sp>
            <p:nvSpPr>
              <p:cNvPr id="772" name="テキスト ボックス 771">
                <a:extLst>
                  <a:ext uri="{FF2B5EF4-FFF2-40B4-BE49-F238E27FC236}">
                    <a16:creationId xmlns:a16="http://schemas.microsoft.com/office/drawing/2014/main" id="{A398352C-6BDB-B162-5F87-8E8D085AF03D}"/>
                  </a:ext>
                </a:extLst>
              </p:cNvPr>
              <p:cNvSpPr txBox="1"/>
              <p:nvPr/>
            </p:nvSpPr>
            <p:spPr>
              <a:xfrm>
                <a:off x="3772610" y="853027"/>
                <a:ext cx="24237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altLang="ja-JP" sz="800" b="1" dirty="0">
                    <a:latin typeface="Helvetica" pitchFamily="2" charset="0"/>
                  </a:rPr>
                  <a:t>1</a:t>
                </a:r>
                <a:endParaRPr kumimoji="1" lang="ja-JP" altLang="en-US" sz="800" b="1">
                  <a:latin typeface="Helvetica" pitchFamily="2" charset="0"/>
                </a:endParaRPr>
              </a:p>
            </p:txBody>
          </p:sp>
          <p:sp>
            <p:nvSpPr>
              <p:cNvPr id="773" name="テキスト ボックス 772">
                <a:extLst>
                  <a:ext uri="{FF2B5EF4-FFF2-40B4-BE49-F238E27FC236}">
                    <a16:creationId xmlns:a16="http://schemas.microsoft.com/office/drawing/2014/main" id="{04A410BD-F167-D1B1-116C-8F5036B78C4D}"/>
                  </a:ext>
                </a:extLst>
              </p:cNvPr>
              <p:cNvSpPr txBox="1"/>
              <p:nvPr/>
            </p:nvSpPr>
            <p:spPr>
              <a:xfrm>
                <a:off x="3686047" y="1331877"/>
                <a:ext cx="328937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kumimoji="1" lang="en-US" altLang="ja-JP" sz="800" b="1" dirty="0">
                    <a:latin typeface="Helvetica" pitchFamily="2" charset="0"/>
                  </a:rPr>
                  <a:t>0.5</a:t>
                </a:r>
                <a:endParaRPr kumimoji="1" lang="ja-JP" altLang="en-US" sz="800" b="1">
                  <a:latin typeface="Helvetica" pitchFamily="2" charset="0"/>
                </a:endParaRPr>
              </a:p>
            </p:txBody>
          </p:sp>
          <p:grpSp>
            <p:nvGrpSpPr>
              <p:cNvPr id="774" name="グループ化 773">
                <a:extLst>
                  <a:ext uri="{FF2B5EF4-FFF2-40B4-BE49-F238E27FC236}">
                    <a16:creationId xmlns:a16="http://schemas.microsoft.com/office/drawing/2014/main" id="{ACB91659-037A-E412-0D03-C1F384CD45FE}"/>
                  </a:ext>
                </a:extLst>
              </p:cNvPr>
              <p:cNvGrpSpPr/>
              <p:nvPr/>
            </p:nvGrpSpPr>
            <p:grpSpPr>
              <a:xfrm>
                <a:off x="4517236" y="776613"/>
                <a:ext cx="396263" cy="307777"/>
                <a:chOff x="4517236" y="776613"/>
                <a:chExt cx="396263" cy="307777"/>
              </a:xfrm>
            </p:grpSpPr>
            <p:cxnSp>
              <p:nvCxnSpPr>
                <p:cNvPr id="796" name="直線コネクタ 795">
                  <a:extLst>
                    <a:ext uri="{FF2B5EF4-FFF2-40B4-BE49-F238E27FC236}">
                      <a16:creationId xmlns:a16="http://schemas.microsoft.com/office/drawing/2014/main" id="{D0D2A466-C243-44DF-A440-10C3F2CA25C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631101" y="934258"/>
                  <a:ext cx="168532" cy="0"/>
                </a:xfrm>
                <a:prstGeom prst="line">
                  <a:avLst/>
                </a:prstGeom>
                <a:ln w="12700">
                  <a:solidFill>
                    <a:schemeClr val="bg2">
                      <a:lumMod val="1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97" name="テキスト ボックス 796">
                  <a:extLst>
                    <a:ext uri="{FF2B5EF4-FFF2-40B4-BE49-F238E27FC236}">
                      <a16:creationId xmlns:a16="http://schemas.microsoft.com/office/drawing/2014/main" id="{6207C48E-40F8-CEFE-3748-D753BC860DD3}"/>
                    </a:ext>
                  </a:extLst>
                </p:cNvPr>
                <p:cNvSpPr txBox="1"/>
                <p:nvPr/>
              </p:nvSpPr>
              <p:spPr>
                <a:xfrm>
                  <a:off x="4517236" y="776613"/>
                  <a:ext cx="396263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kumimoji="1" lang="en-US" altLang="ja-JP" sz="1400" dirty="0">
                      <a:latin typeface="Helvetica" pitchFamily="2" charset="0"/>
                    </a:rPr>
                    <a:t>***</a:t>
                  </a:r>
                  <a:endParaRPr kumimoji="1" lang="ja-JP" altLang="en-US" sz="1400">
                    <a:latin typeface="Helvetica" pitchFamily="2" charset="0"/>
                  </a:endParaRPr>
                </a:p>
              </p:txBody>
            </p:sp>
          </p:grpSp>
          <p:grpSp>
            <p:nvGrpSpPr>
              <p:cNvPr id="775" name="グループ化 774">
                <a:extLst>
                  <a:ext uri="{FF2B5EF4-FFF2-40B4-BE49-F238E27FC236}">
                    <a16:creationId xmlns:a16="http://schemas.microsoft.com/office/drawing/2014/main" id="{1B6935EB-47A0-9776-2099-83C970935607}"/>
                  </a:ext>
                </a:extLst>
              </p:cNvPr>
              <p:cNvGrpSpPr/>
              <p:nvPr/>
            </p:nvGrpSpPr>
            <p:grpSpPr>
              <a:xfrm>
                <a:off x="4542501" y="1861104"/>
                <a:ext cx="348411" cy="323347"/>
                <a:chOff x="1979347" y="1865292"/>
                <a:chExt cx="348411" cy="323347"/>
              </a:xfrm>
            </p:grpSpPr>
            <p:sp>
              <p:nvSpPr>
                <p:cNvPr id="791" name="テキスト ボックス 790">
                  <a:extLst>
                    <a:ext uri="{FF2B5EF4-FFF2-40B4-BE49-F238E27FC236}">
                      <a16:creationId xmlns:a16="http://schemas.microsoft.com/office/drawing/2014/main" id="{D3DA1B10-F813-82CA-E0EB-8B609AF9F54A}"/>
                    </a:ext>
                  </a:extLst>
                </p:cNvPr>
                <p:cNvSpPr txBox="1"/>
                <p:nvPr/>
              </p:nvSpPr>
              <p:spPr>
                <a:xfrm>
                  <a:off x="2015992" y="1973195"/>
                  <a:ext cx="27512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ja-JP" sz="800" b="1" dirty="0">
                      <a:latin typeface="Helvetica"/>
                      <a:cs typeface="Helvetica"/>
                    </a:rPr>
                    <a:t>3 </a:t>
                  </a:r>
                  <a:endParaRPr lang="ja-JP" altLang="en-US" sz="800" b="1" dirty="0">
                    <a:latin typeface="Helvetica"/>
                    <a:cs typeface="Helvetica"/>
                  </a:endParaRPr>
                </a:p>
              </p:txBody>
            </p:sp>
            <p:grpSp>
              <p:nvGrpSpPr>
                <p:cNvPr id="792" name="グループ化 791">
                  <a:extLst>
                    <a:ext uri="{FF2B5EF4-FFF2-40B4-BE49-F238E27FC236}">
                      <a16:creationId xmlns:a16="http://schemas.microsoft.com/office/drawing/2014/main" id="{ED716AFC-B048-586B-6B1F-B8C0F27AFBCB}"/>
                    </a:ext>
                  </a:extLst>
                </p:cNvPr>
                <p:cNvGrpSpPr/>
                <p:nvPr/>
              </p:nvGrpSpPr>
              <p:grpSpPr>
                <a:xfrm>
                  <a:off x="1979347" y="1865292"/>
                  <a:ext cx="348411" cy="215445"/>
                  <a:chOff x="5232841" y="1581438"/>
                  <a:chExt cx="348411" cy="215445"/>
                </a:xfrm>
              </p:grpSpPr>
              <p:sp>
                <p:nvSpPr>
                  <p:cNvPr id="794" name="テキスト ボックス 793">
                    <a:extLst>
                      <a:ext uri="{FF2B5EF4-FFF2-40B4-BE49-F238E27FC236}">
                        <a16:creationId xmlns:a16="http://schemas.microsoft.com/office/drawing/2014/main" id="{F30C1CA1-A63C-ABE6-FA01-E9E50597C7A6}"/>
                      </a:ext>
                    </a:extLst>
                  </p:cNvPr>
                  <p:cNvSpPr txBox="1"/>
                  <p:nvPr/>
                </p:nvSpPr>
                <p:spPr>
                  <a:xfrm>
                    <a:off x="5337274" y="1581438"/>
                    <a:ext cx="243978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altLang="ja-JP" sz="800" b="1" dirty="0">
                        <a:latin typeface="Helvetica"/>
                        <a:cs typeface="Helvetica"/>
                      </a:rPr>
                      <a:t>+</a:t>
                    </a:r>
                    <a:endParaRPr lang="ja-JP" altLang="en-US" sz="800" b="1" dirty="0">
                      <a:latin typeface="Helvetica"/>
                      <a:cs typeface="Helvetica"/>
                    </a:endParaRPr>
                  </a:p>
                </p:txBody>
              </p:sp>
              <p:sp>
                <p:nvSpPr>
                  <p:cNvPr id="795" name="テキスト ボックス 794">
                    <a:extLst>
                      <a:ext uri="{FF2B5EF4-FFF2-40B4-BE49-F238E27FC236}">
                        <a16:creationId xmlns:a16="http://schemas.microsoft.com/office/drawing/2014/main" id="{98DA4994-7ADC-A30F-28F1-AE1304EA930C}"/>
                      </a:ext>
                    </a:extLst>
                  </p:cNvPr>
                  <p:cNvSpPr txBox="1"/>
                  <p:nvPr/>
                </p:nvSpPr>
                <p:spPr>
                  <a:xfrm flipH="1">
                    <a:off x="5232841" y="1581439"/>
                    <a:ext cx="221872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ja-JP" sz="800" b="1" dirty="0">
                        <a:latin typeface="Helvetica"/>
                        <a:cs typeface="Helvetica"/>
                      </a:rPr>
                      <a:t>-</a:t>
                    </a:r>
                    <a:endParaRPr lang="ja-JP" altLang="en-US" sz="800" b="1" dirty="0">
                      <a:latin typeface="Helvetica"/>
                      <a:cs typeface="Helvetica"/>
                    </a:endParaRPr>
                  </a:p>
                </p:txBody>
              </p:sp>
            </p:grpSp>
            <p:cxnSp>
              <p:nvCxnSpPr>
                <p:cNvPr id="793" name="直線コネクタ 792">
                  <a:extLst>
                    <a:ext uri="{FF2B5EF4-FFF2-40B4-BE49-F238E27FC236}">
                      <a16:creationId xmlns:a16="http://schemas.microsoft.com/office/drawing/2014/main" id="{C4A425D7-7F77-2A19-8A42-031595E4B24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061407" y="2020639"/>
                  <a:ext cx="184291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76" name="グループ化 775">
                <a:extLst>
                  <a:ext uri="{FF2B5EF4-FFF2-40B4-BE49-F238E27FC236}">
                    <a16:creationId xmlns:a16="http://schemas.microsoft.com/office/drawing/2014/main" id="{5EA16DA6-714A-0F2E-2568-AADEB63C65B5}"/>
                  </a:ext>
                </a:extLst>
              </p:cNvPr>
              <p:cNvGrpSpPr/>
              <p:nvPr/>
            </p:nvGrpSpPr>
            <p:grpSpPr>
              <a:xfrm>
                <a:off x="4211817" y="1861104"/>
                <a:ext cx="348411" cy="323347"/>
                <a:chOff x="1979347" y="1865292"/>
                <a:chExt cx="348411" cy="323347"/>
              </a:xfrm>
            </p:grpSpPr>
            <p:sp>
              <p:nvSpPr>
                <p:cNvPr id="786" name="テキスト ボックス 785">
                  <a:extLst>
                    <a:ext uri="{FF2B5EF4-FFF2-40B4-BE49-F238E27FC236}">
                      <a16:creationId xmlns:a16="http://schemas.microsoft.com/office/drawing/2014/main" id="{4BA26571-D446-50A8-921E-3A7545C23EBC}"/>
                    </a:ext>
                  </a:extLst>
                </p:cNvPr>
                <p:cNvSpPr txBox="1"/>
                <p:nvPr/>
              </p:nvSpPr>
              <p:spPr>
                <a:xfrm>
                  <a:off x="2015992" y="1973195"/>
                  <a:ext cx="27512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ja-JP" sz="800" b="1" dirty="0">
                      <a:latin typeface="Helvetica"/>
                      <a:cs typeface="Helvetica"/>
                    </a:rPr>
                    <a:t>2 </a:t>
                  </a:r>
                  <a:endParaRPr lang="ja-JP" altLang="en-US" sz="800" b="1" dirty="0">
                    <a:latin typeface="Helvetica"/>
                    <a:cs typeface="Helvetica"/>
                  </a:endParaRPr>
                </a:p>
              </p:txBody>
            </p:sp>
            <p:grpSp>
              <p:nvGrpSpPr>
                <p:cNvPr id="787" name="グループ化 786">
                  <a:extLst>
                    <a:ext uri="{FF2B5EF4-FFF2-40B4-BE49-F238E27FC236}">
                      <a16:creationId xmlns:a16="http://schemas.microsoft.com/office/drawing/2014/main" id="{882B6418-5794-83C5-7567-D4974D3C8B30}"/>
                    </a:ext>
                  </a:extLst>
                </p:cNvPr>
                <p:cNvGrpSpPr/>
                <p:nvPr/>
              </p:nvGrpSpPr>
              <p:grpSpPr>
                <a:xfrm>
                  <a:off x="1979347" y="1865292"/>
                  <a:ext cx="348411" cy="215445"/>
                  <a:chOff x="5232841" y="1581438"/>
                  <a:chExt cx="348411" cy="215445"/>
                </a:xfrm>
              </p:grpSpPr>
              <p:sp>
                <p:nvSpPr>
                  <p:cNvPr id="789" name="テキスト ボックス 788">
                    <a:extLst>
                      <a:ext uri="{FF2B5EF4-FFF2-40B4-BE49-F238E27FC236}">
                        <a16:creationId xmlns:a16="http://schemas.microsoft.com/office/drawing/2014/main" id="{748A29C2-961E-6753-3698-0C9AD929CC17}"/>
                      </a:ext>
                    </a:extLst>
                  </p:cNvPr>
                  <p:cNvSpPr txBox="1"/>
                  <p:nvPr/>
                </p:nvSpPr>
                <p:spPr>
                  <a:xfrm>
                    <a:off x="5337274" y="1581438"/>
                    <a:ext cx="243978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altLang="ja-JP" sz="800" b="1" dirty="0">
                        <a:latin typeface="Helvetica"/>
                        <a:cs typeface="Helvetica"/>
                      </a:rPr>
                      <a:t>+</a:t>
                    </a:r>
                    <a:endParaRPr lang="ja-JP" altLang="en-US" sz="800" b="1" dirty="0">
                      <a:latin typeface="Helvetica"/>
                      <a:cs typeface="Helvetica"/>
                    </a:endParaRPr>
                  </a:p>
                </p:txBody>
              </p:sp>
              <p:sp>
                <p:nvSpPr>
                  <p:cNvPr id="790" name="テキスト ボックス 789">
                    <a:extLst>
                      <a:ext uri="{FF2B5EF4-FFF2-40B4-BE49-F238E27FC236}">
                        <a16:creationId xmlns:a16="http://schemas.microsoft.com/office/drawing/2014/main" id="{DEE8456E-7A5B-FEC3-F67C-5316068C336C}"/>
                      </a:ext>
                    </a:extLst>
                  </p:cNvPr>
                  <p:cNvSpPr txBox="1"/>
                  <p:nvPr/>
                </p:nvSpPr>
                <p:spPr>
                  <a:xfrm flipH="1">
                    <a:off x="5232841" y="1581439"/>
                    <a:ext cx="221872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ja-JP" sz="800" b="1" dirty="0">
                        <a:latin typeface="Helvetica"/>
                        <a:cs typeface="Helvetica"/>
                      </a:rPr>
                      <a:t>-</a:t>
                    </a:r>
                    <a:endParaRPr lang="ja-JP" altLang="en-US" sz="800" b="1" dirty="0">
                      <a:latin typeface="Helvetica"/>
                      <a:cs typeface="Helvetica"/>
                    </a:endParaRPr>
                  </a:p>
                </p:txBody>
              </p:sp>
            </p:grpSp>
            <p:cxnSp>
              <p:nvCxnSpPr>
                <p:cNvPr id="788" name="直線コネクタ 787">
                  <a:extLst>
                    <a:ext uri="{FF2B5EF4-FFF2-40B4-BE49-F238E27FC236}">
                      <a16:creationId xmlns:a16="http://schemas.microsoft.com/office/drawing/2014/main" id="{A9177054-9A52-02C7-FF12-D83DF4227E7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061407" y="2020639"/>
                  <a:ext cx="184291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77" name="グループ化 776">
                <a:extLst>
                  <a:ext uri="{FF2B5EF4-FFF2-40B4-BE49-F238E27FC236}">
                    <a16:creationId xmlns:a16="http://schemas.microsoft.com/office/drawing/2014/main" id="{9C54D933-1E1D-BE53-8B98-F96C717B3FD5}"/>
                  </a:ext>
                </a:extLst>
              </p:cNvPr>
              <p:cNvGrpSpPr/>
              <p:nvPr/>
            </p:nvGrpSpPr>
            <p:grpSpPr>
              <a:xfrm>
                <a:off x="3881133" y="1861104"/>
                <a:ext cx="348411" cy="323347"/>
                <a:chOff x="1979347" y="1865292"/>
                <a:chExt cx="348411" cy="323347"/>
              </a:xfrm>
            </p:grpSpPr>
            <p:sp>
              <p:nvSpPr>
                <p:cNvPr id="781" name="テキスト ボックス 780">
                  <a:extLst>
                    <a:ext uri="{FF2B5EF4-FFF2-40B4-BE49-F238E27FC236}">
                      <a16:creationId xmlns:a16="http://schemas.microsoft.com/office/drawing/2014/main" id="{C1DB0887-7B7D-9CC6-4532-25EB91AC61DF}"/>
                    </a:ext>
                  </a:extLst>
                </p:cNvPr>
                <p:cNvSpPr txBox="1"/>
                <p:nvPr/>
              </p:nvSpPr>
              <p:spPr>
                <a:xfrm>
                  <a:off x="2015992" y="1973195"/>
                  <a:ext cx="27512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ja-JP" sz="800" b="1" dirty="0">
                      <a:latin typeface="Helvetica"/>
                      <a:cs typeface="Helvetica"/>
                    </a:rPr>
                    <a:t>1 </a:t>
                  </a:r>
                  <a:endParaRPr lang="ja-JP" altLang="en-US" sz="800" b="1" dirty="0">
                    <a:latin typeface="Helvetica"/>
                    <a:cs typeface="Helvetica"/>
                  </a:endParaRPr>
                </a:p>
              </p:txBody>
            </p:sp>
            <p:grpSp>
              <p:nvGrpSpPr>
                <p:cNvPr id="782" name="グループ化 781">
                  <a:extLst>
                    <a:ext uri="{FF2B5EF4-FFF2-40B4-BE49-F238E27FC236}">
                      <a16:creationId xmlns:a16="http://schemas.microsoft.com/office/drawing/2014/main" id="{6A343FFB-D3D7-B738-6642-F7D931F3D050}"/>
                    </a:ext>
                  </a:extLst>
                </p:cNvPr>
                <p:cNvGrpSpPr/>
                <p:nvPr/>
              </p:nvGrpSpPr>
              <p:grpSpPr>
                <a:xfrm>
                  <a:off x="1979347" y="1865292"/>
                  <a:ext cx="348411" cy="215445"/>
                  <a:chOff x="5232841" y="1581438"/>
                  <a:chExt cx="348411" cy="215445"/>
                </a:xfrm>
              </p:grpSpPr>
              <p:sp>
                <p:nvSpPr>
                  <p:cNvPr id="784" name="テキスト ボックス 783">
                    <a:extLst>
                      <a:ext uri="{FF2B5EF4-FFF2-40B4-BE49-F238E27FC236}">
                        <a16:creationId xmlns:a16="http://schemas.microsoft.com/office/drawing/2014/main" id="{68A73AC0-D7B7-1395-C92D-B0911C97D15B}"/>
                      </a:ext>
                    </a:extLst>
                  </p:cNvPr>
                  <p:cNvSpPr txBox="1"/>
                  <p:nvPr/>
                </p:nvSpPr>
                <p:spPr>
                  <a:xfrm>
                    <a:off x="5337274" y="1581438"/>
                    <a:ext cx="243978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altLang="ja-JP" sz="800" b="1" dirty="0">
                        <a:latin typeface="Helvetica"/>
                        <a:cs typeface="Helvetica"/>
                      </a:rPr>
                      <a:t>+</a:t>
                    </a:r>
                    <a:endParaRPr lang="ja-JP" altLang="en-US" sz="800" b="1" dirty="0">
                      <a:latin typeface="Helvetica"/>
                      <a:cs typeface="Helvetica"/>
                    </a:endParaRPr>
                  </a:p>
                </p:txBody>
              </p:sp>
              <p:sp>
                <p:nvSpPr>
                  <p:cNvPr id="785" name="テキスト ボックス 784">
                    <a:extLst>
                      <a:ext uri="{FF2B5EF4-FFF2-40B4-BE49-F238E27FC236}">
                        <a16:creationId xmlns:a16="http://schemas.microsoft.com/office/drawing/2014/main" id="{ECDC2047-0AF1-A103-F509-115F71430377}"/>
                      </a:ext>
                    </a:extLst>
                  </p:cNvPr>
                  <p:cNvSpPr txBox="1"/>
                  <p:nvPr/>
                </p:nvSpPr>
                <p:spPr>
                  <a:xfrm flipH="1">
                    <a:off x="5232841" y="1581439"/>
                    <a:ext cx="221872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ja-JP" sz="800" b="1" dirty="0">
                        <a:latin typeface="Helvetica"/>
                        <a:cs typeface="Helvetica"/>
                      </a:rPr>
                      <a:t>-</a:t>
                    </a:r>
                    <a:endParaRPr lang="ja-JP" altLang="en-US" sz="800" b="1" dirty="0">
                      <a:latin typeface="Helvetica"/>
                      <a:cs typeface="Helvetica"/>
                    </a:endParaRPr>
                  </a:p>
                </p:txBody>
              </p:sp>
            </p:grpSp>
            <p:cxnSp>
              <p:nvCxnSpPr>
                <p:cNvPr id="783" name="直線コネクタ 782">
                  <a:extLst>
                    <a:ext uri="{FF2B5EF4-FFF2-40B4-BE49-F238E27FC236}">
                      <a16:creationId xmlns:a16="http://schemas.microsoft.com/office/drawing/2014/main" id="{9024EF31-4445-7942-B8B7-D27B2FB12A6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061407" y="2020639"/>
                  <a:ext cx="184291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78" name="グループ化 777">
                <a:extLst>
                  <a:ext uri="{FF2B5EF4-FFF2-40B4-BE49-F238E27FC236}">
                    <a16:creationId xmlns:a16="http://schemas.microsoft.com/office/drawing/2014/main" id="{6AE71E01-E2C3-4B44-8845-3BE8872187BE}"/>
                  </a:ext>
                </a:extLst>
              </p:cNvPr>
              <p:cNvGrpSpPr/>
              <p:nvPr/>
            </p:nvGrpSpPr>
            <p:grpSpPr>
              <a:xfrm>
                <a:off x="4206459" y="776613"/>
                <a:ext cx="396263" cy="307777"/>
                <a:chOff x="10792191" y="3081500"/>
                <a:chExt cx="529043" cy="307777"/>
              </a:xfrm>
            </p:grpSpPr>
            <p:cxnSp>
              <p:nvCxnSpPr>
                <p:cNvPr id="779" name="直線コネクタ 778">
                  <a:extLst>
                    <a:ext uri="{FF2B5EF4-FFF2-40B4-BE49-F238E27FC236}">
                      <a16:creationId xmlns:a16="http://schemas.microsoft.com/office/drawing/2014/main" id="{F2518CEC-B018-72D9-8D8B-178A19FB110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944210" y="3239145"/>
                  <a:ext cx="225004" cy="0"/>
                </a:xfrm>
                <a:prstGeom prst="line">
                  <a:avLst/>
                </a:prstGeom>
                <a:ln w="12700">
                  <a:solidFill>
                    <a:schemeClr val="bg2">
                      <a:lumMod val="1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80" name="テキスト ボックス 779">
                  <a:extLst>
                    <a:ext uri="{FF2B5EF4-FFF2-40B4-BE49-F238E27FC236}">
                      <a16:creationId xmlns:a16="http://schemas.microsoft.com/office/drawing/2014/main" id="{629F6954-D53D-317E-9DEC-C975AFAF74EE}"/>
                    </a:ext>
                  </a:extLst>
                </p:cNvPr>
                <p:cNvSpPr txBox="1"/>
                <p:nvPr/>
              </p:nvSpPr>
              <p:spPr>
                <a:xfrm>
                  <a:off x="10792191" y="3081500"/>
                  <a:ext cx="529043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kumimoji="1" lang="en-US" altLang="ja-JP" sz="1400" dirty="0">
                      <a:latin typeface="Helvetica" pitchFamily="2" charset="0"/>
                    </a:rPr>
                    <a:t>***</a:t>
                  </a:r>
                  <a:endParaRPr kumimoji="1" lang="ja-JP" altLang="en-US" sz="1400">
                    <a:latin typeface="Helvetica" pitchFamily="2" charset="0"/>
                  </a:endParaRPr>
                </a:p>
              </p:txBody>
            </p:sp>
          </p:grpSp>
        </p:grpSp>
      </p:grpSp>
      <p:grpSp>
        <p:nvGrpSpPr>
          <p:cNvPr id="844" name="グループ化 843">
            <a:extLst>
              <a:ext uri="{FF2B5EF4-FFF2-40B4-BE49-F238E27FC236}">
                <a16:creationId xmlns:a16="http://schemas.microsoft.com/office/drawing/2014/main" id="{2FE64A7F-E4BF-19FF-15ED-872A55C60D5F}"/>
              </a:ext>
            </a:extLst>
          </p:cNvPr>
          <p:cNvGrpSpPr/>
          <p:nvPr/>
        </p:nvGrpSpPr>
        <p:grpSpPr>
          <a:xfrm>
            <a:off x="10527191" y="2055741"/>
            <a:ext cx="1567130" cy="1839634"/>
            <a:chOff x="10456021" y="2597862"/>
            <a:chExt cx="1567130" cy="1839634"/>
          </a:xfrm>
        </p:grpSpPr>
        <p:graphicFrame>
          <p:nvGraphicFramePr>
            <p:cNvPr id="21" name="グラフ 20">
              <a:extLst>
                <a:ext uri="{FF2B5EF4-FFF2-40B4-BE49-F238E27FC236}">
                  <a16:creationId xmlns:a16="http://schemas.microsoft.com/office/drawing/2014/main" id="{73EFBD65-D8A0-7750-78B5-E84A03C899AF}"/>
                </a:ext>
              </a:extLst>
            </p:cNvPr>
            <p:cNvGraphicFramePr>
              <a:graphicFrameLocks/>
            </p:cNvGraphicFramePr>
            <p:nvPr/>
          </p:nvGraphicFramePr>
          <p:xfrm>
            <a:off x="10710148" y="2597862"/>
            <a:ext cx="1161505" cy="172242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8"/>
            </a:graphicData>
          </a:graphic>
        </p:graphicFrame>
        <p:grpSp>
          <p:nvGrpSpPr>
            <p:cNvPr id="800" name="グループ化 799">
              <a:extLst>
                <a:ext uri="{FF2B5EF4-FFF2-40B4-BE49-F238E27FC236}">
                  <a16:creationId xmlns:a16="http://schemas.microsoft.com/office/drawing/2014/main" id="{49417515-B965-6FA3-CE71-1690D77B1B18}"/>
                </a:ext>
              </a:extLst>
            </p:cNvPr>
            <p:cNvGrpSpPr/>
            <p:nvPr/>
          </p:nvGrpSpPr>
          <p:grpSpPr>
            <a:xfrm>
              <a:off x="10456021" y="3029658"/>
              <a:ext cx="1567130" cy="1407838"/>
              <a:chOff x="3549794" y="776613"/>
              <a:chExt cx="1567130" cy="1407838"/>
            </a:xfrm>
          </p:grpSpPr>
          <p:sp>
            <p:nvSpPr>
              <p:cNvPr id="801" name="テキスト ボックス 800">
                <a:extLst>
                  <a:ext uri="{FF2B5EF4-FFF2-40B4-BE49-F238E27FC236}">
                    <a16:creationId xmlns:a16="http://schemas.microsoft.com/office/drawing/2014/main" id="{3B7AE166-3D4F-8C25-147C-B686202EBBEF}"/>
                  </a:ext>
                </a:extLst>
              </p:cNvPr>
              <p:cNvSpPr txBox="1"/>
              <p:nvPr/>
            </p:nvSpPr>
            <p:spPr>
              <a:xfrm>
                <a:off x="4747912" y="1968826"/>
                <a:ext cx="369012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600" b="1" dirty="0">
                    <a:latin typeface="Helvetica"/>
                    <a:cs typeface="Helvetica"/>
                  </a:rPr>
                  <a:t>(day)</a:t>
                </a:r>
                <a:endParaRPr lang="ja-JP" altLang="en-US" sz="600" b="1" dirty="0">
                  <a:latin typeface="Helvetica"/>
                  <a:cs typeface="Helvetica"/>
                </a:endParaRPr>
              </a:p>
            </p:txBody>
          </p:sp>
          <p:grpSp>
            <p:nvGrpSpPr>
              <p:cNvPr id="802" name="グループ化 801">
                <a:extLst>
                  <a:ext uri="{FF2B5EF4-FFF2-40B4-BE49-F238E27FC236}">
                    <a16:creationId xmlns:a16="http://schemas.microsoft.com/office/drawing/2014/main" id="{7EA518E7-85A5-87D4-7A0A-9C78A971FB67}"/>
                  </a:ext>
                </a:extLst>
              </p:cNvPr>
              <p:cNvGrpSpPr/>
              <p:nvPr/>
            </p:nvGrpSpPr>
            <p:grpSpPr>
              <a:xfrm>
                <a:off x="3938372" y="839677"/>
                <a:ext cx="898984" cy="1092521"/>
                <a:chOff x="1375218" y="843865"/>
                <a:chExt cx="898984" cy="1092521"/>
              </a:xfrm>
            </p:grpSpPr>
            <p:cxnSp>
              <p:nvCxnSpPr>
                <p:cNvPr id="834" name="直線コネクタ 833">
                  <a:extLst>
                    <a:ext uri="{FF2B5EF4-FFF2-40B4-BE49-F238E27FC236}">
                      <a16:creationId xmlns:a16="http://schemas.microsoft.com/office/drawing/2014/main" id="{300DC9D3-DD41-C8F2-72DA-017B2BBCFC4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375218" y="1931422"/>
                  <a:ext cx="898984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35" name="直線コネクタ 834">
                  <a:extLst>
                    <a:ext uri="{FF2B5EF4-FFF2-40B4-BE49-F238E27FC236}">
                      <a16:creationId xmlns:a16="http://schemas.microsoft.com/office/drawing/2014/main" id="{7C6238CD-E55E-AB1F-781A-704129977BA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375218" y="843865"/>
                  <a:ext cx="0" cy="1092521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803" name="テキスト ボックス 802">
                <a:extLst>
                  <a:ext uri="{FF2B5EF4-FFF2-40B4-BE49-F238E27FC236}">
                    <a16:creationId xmlns:a16="http://schemas.microsoft.com/office/drawing/2014/main" id="{74D094C0-F9A4-401E-B0F0-A69E3D500B4E}"/>
                  </a:ext>
                </a:extLst>
              </p:cNvPr>
              <p:cNvSpPr txBox="1"/>
              <p:nvPr/>
            </p:nvSpPr>
            <p:spPr>
              <a:xfrm rot="16200000">
                <a:off x="3168166" y="1310401"/>
                <a:ext cx="103265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800" b="1" dirty="0">
                    <a:latin typeface="Helvetica" pitchFamily="2" charset="0"/>
                  </a:rPr>
                  <a:t>Relative Intensity</a:t>
                </a:r>
                <a:endParaRPr kumimoji="1" lang="ja-JP" altLang="en-US" sz="800" b="1">
                  <a:latin typeface="Helvetica" pitchFamily="2" charset="0"/>
                </a:endParaRPr>
              </a:p>
            </p:txBody>
          </p:sp>
          <p:sp>
            <p:nvSpPr>
              <p:cNvPr id="804" name="テキスト ボックス 803">
                <a:extLst>
                  <a:ext uri="{FF2B5EF4-FFF2-40B4-BE49-F238E27FC236}">
                    <a16:creationId xmlns:a16="http://schemas.microsoft.com/office/drawing/2014/main" id="{DA266AA1-9439-9447-5193-664B2C8CD97A}"/>
                  </a:ext>
                </a:extLst>
              </p:cNvPr>
              <p:cNvSpPr txBox="1"/>
              <p:nvPr/>
            </p:nvSpPr>
            <p:spPr>
              <a:xfrm>
                <a:off x="3549794" y="1878727"/>
                <a:ext cx="468398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600" b="1" dirty="0" err="1">
                    <a:latin typeface="Helvetica"/>
                    <a:cs typeface="Helvetica"/>
                  </a:rPr>
                  <a:t>Cumate</a:t>
                </a:r>
                <a:endParaRPr lang="ja-JP" altLang="en-US" sz="600" b="1" dirty="0">
                  <a:latin typeface="Helvetica"/>
                  <a:cs typeface="Helvetica"/>
                </a:endParaRPr>
              </a:p>
            </p:txBody>
          </p:sp>
          <p:sp>
            <p:nvSpPr>
              <p:cNvPr id="805" name="テキスト ボックス 804">
                <a:extLst>
                  <a:ext uri="{FF2B5EF4-FFF2-40B4-BE49-F238E27FC236}">
                    <a16:creationId xmlns:a16="http://schemas.microsoft.com/office/drawing/2014/main" id="{B958E0E7-CE3D-F24E-6128-CE806D459489}"/>
                  </a:ext>
                </a:extLst>
              </p:cNvPr>
              <p:cNvSpPr txBox="1"/>
              <p:nvPr/>
            </p:nvSpPr>
            <p:spPr>
              <a:xfrm>
                <a:off x="3772610" y="857814"/>
                <a:ext cx="24237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altLang="ja-JP" sz="800" b="1" dirty="0">
                    <a:latin typeface="Helvetica" pitchFamily="2" charset="0"/>
                  </a:rPr>
                  <a:t>1</a:t>
                </a:r>
                <a:endParaRPr kumimoji="1" lang="ja-JP" altLang="en-US" sz="800" b="1">
                  <a:latin typeface="Helvetica" pitchFamily="2" charset="0"/>
                </a:endParaRPr>
              </a:p>
            </p:txBody>
          </p:sp>
          <p:sp>
            <p:nvSpPr>
              <p:cNvPr id="806" name="テキスト ボックス 805">
                <a:extLst>
                  <a:ext uri="{FF2B5EF4-FFF2-40B4-BE49-F238E27FC236}">
                    <a16:creationId xmlns:a16="http://schemas.microsoft.com/office/drawing/2014/main" id="{6A69E69A-A4F0-64E7-58B8-DA8260C2DD38}"/>
                  </a:ext>
                </a:extLst>
              </p:cNvPr>
              <p:cNvSpPr txBox="1"/>
              <p:nvPr/>
            </p:nvSpPr>
            <p:spPr>
              <a:xfrm>
                <a:off x="3686047" y="1331877"/>
                <a:ext cx="328937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kumimoji="1" lang="en-US" altLang="ja-JP" sz="800" b="1" dirty="0">
                    <a:latin typeface="Helvetica" pitchFamily="2" charset="0"/>
                  </a:rPr>
                  <a:t>0.5</a:t>
                </a:r>
                <a:endParaRPr kumimoji="1" lang="ja-JP" altLang="en-US" sz="800" b="1">
                  <a:latin typeface="Helvetica" pitchFamily="2" charset="0"/>
                </a:endParaRPr>
              </a:p>
            </p:txBody>
          </p:sp>
          <p:grpSp>
            <p:nvGrpSpPr>
              <p:cNvPr id="807" name="グループ化 806">
                <a:extLst>
                  <a:ext uri="{FF2B5EF4-FFF2-40B4-BE49-F238E27FC236}">
                    <a16:creationId xmlns:a16="http://schemas.microsoft.com/office/drawing/2014/main" id="{F62D288E-FC71-917D-8EB8-5193D8948CA3}"/>
                  </a:ext>
                </a:extLst>
              </p:cNvPr>
              <p:cNvGrpSpPr/>
              <p:nvPr/>
            </p:nvGrpSpPr>
            <p:grpSpPr>
              <a:xfrm>
                <a:off x="4517236" y="776613"/>
                <a:ext cx="396263" cy="307777"/>
                <a:chOff x="4517236" y="776613"/>
                <a:chExt cx="396263" cy="307777"/>
              </a:xfrm>
            </p:grpSpPr>
            <p:cxnSp>
              <p:nvCxnSpPr>
                <p:cNvPr id="832" name="直線コネクタ 831">
                  <a:extLst>
                    <a:ext uri="{FF2B5EF4-FFF2-40B4-BE49-F238E27FC236}">
                      <a16:creationId xmlns:a16="http://schemas.microsoft.com/office/drawing/2014/main" id="{77DAEFF8-6ACA-B486-F3F0-9B11DD7B00F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631101" y="934258"/>
                  <a:ext cx="168532" cy="0"/>
                </a:xfrm>
                <a:prstGeom prst="line">
                  <a:avLst/>
                </a:prstGeom>
                <a:ln w="12700">
                  <a:solidFill>
                    <a:schemeClr val="bg2">
                      <a:lumMod val="1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33" name="テキスト ボックス 832">
                  <a:extLst>
                    <a:ext uri="{FF2B5EF4-FFF2-40B4-BE49-F238E27FC236}">
                      <a16:creationId xmlns:a16="http://schemas.microsoft.com/office/drawing/2014/main" id="{CC4B4277-191A-1B7C-A5A5-5309F0AF3ED3}"/>
                    </a:ext>
                  </a:extLst>
                </p:cNvPr>
                <p:cNvSpPr txBox="1"/>
                <p:nvPr/>
              </p:nvSpPr>
              <p:spPr>
                <a:xfrm>
                  <a:off x="4517236" y="776613"/>
                  <a:ext cx="396263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kumimoji="1" lang="en-US" altLang="ja-JP" sz="1400" dirty="0">
                      <a:latin typeface="Helvetica" pitchFamily="2" charset="0"/>
                    </a:rPr>
                    <a:t>***</a:t>
                  </a:r>
                  <a:endParaRPr kumimoji="1" lang="ja-JP" altLang="en-US" sz="1400">
                    <a:latin typeface="Helvetica" pitchFamily="2" charset="0"/>
                  </a:endParaRPr>
                </a:p>
              </p:txBody>
            </p:sp>
          </p:grpSp>
          <p:grpSp>
            <p:nvGrpSpPr>
              <p:cNvPr id="808" name="グループ化 807">
                <a:extLst>
                  <a:ext uri="{FF2B5EF4-FFF2-40B4-BE49-F238E27FC236}">
                    <a16:creationId xmlns:a16="http://schemas.microsoft.com/office/drawing/2014/main" id="{0B206CF9-912F-1EDF-8E66-052B0939E09D}"/>
                  </a:ext>
                </a:extLst>
              </p:cNvPr>
              <p:cNvGrpSpPr/>
              <p:nvPr/>
            </p:nvGrpSpPr>
            <p:grpSpPr>
              <a:xfrm>
                <a:off x="4542501" y="1861104"/>
                <a:ext cx="348411" cy="323347"/>
                <a:chOff x="1979347" y="1865292"/>
                <a:chExt cx="348411" cy="323347"/>
              </a:xfrm>
            </p:grpSpPr>
            <p:sp>
              <p:nvSpPr>
                <p:cNvPr id="827" name="テキスト ボックス 826">
                  <a:extLst>
                    <a:ext uri="{FF2B5EF4-FFF2-40B4-BE49-F238E27FC236}">
                      <a16:creationId xmlns:a16="http://schemas.microsoft.com/office/drawing/2014/main" id="{583BC5F7-16DC-8417-F13D-CC242DFA6FB4}"/>
                    </a:ext>
                  </a:extLst>
                </p:cNvPr>
                <p:cNvSpPr txBox="1"/>
                <p:nvPr/>
              </p:nvSpPr>
              <p:spPr>
                <a:xfrm>
                  <a:off x="2015992" y="1973195"/>
                  <a:ext cx="27512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ja-JP" sz="800" b="1" dirty="0">
                      <a:latin typeface="Helvetica"/>
                      <a:cs typeface="Helvetica"/>
                    </a:rPr>
                    <a:t>3 </a:t>
                  </a:r>
                  <a:endParaRPr lang="ja-JP" altLang="en-US" sz="800" b="1" dirty="0">
                    <a:latin typeface="Helvetica"/>
                    <a:cs typeface="Helvetica"/>
                  </a:endParaRPr>
                </a:p>
              </p:txBody>
            </p:sp>
            <p:grpSp>
              <p:nvGrpSpPr>
                <p:cNvPr id="828" name="グループ化 827">
                  <a:extLst>
                    <a:ext uri="{FF2B5EF4-FFF2-40B4-BE49-F238E27FC236}">
                      <a16:creationId xmlns:a16="http://schemas.microsoft.com/office/drawing/2014/main" id="{80160C41-AD1F-7790-C74F-6A6E04E07331}"/>
                    </a:ext>
                  </a:extLst>
                </p:cNvPr>
                <p:cNvGrpSpPr/>
                <p:nvPr/>
              </p:nvGrpSpPr>
              <p:grpSpPr>
                <a:xfrm>
                  <a:off x="1979347" y="1865292"/>
                  <a:ext cx="348411" cy="215445"/>
                  <a:chOff x="5232841" y="1581438"/>
                  <a:chExt cx="348411" cy="215445"/>
                </a:xfrm>
              </p:grpSpPr>
              <p:sp>
                <p:nvSpPr>
                  <p:cNvPr id="830" name="テキスト ボックス 829">
                    <a:extLst>
                      <a:ext uri="{FF2B5EF4-FFF2-40B4-BE49-F238E27FC236}">
                        <a16:creationId xmlns:a16="http://schemas.microsoft.com/office/drawing/2014/main" id="{E90F78BC-EA85-218F-0180-2B63DB444E4D}"/>
                      </a:ext>
                    </a:extLst>
                  </p:cNvPr>
                  <p:cNvSpPr txBox="1"/>
                  <p:nvPr/>
                </p:nvSpPr>
                <p:spPr>
                  <a:xfrm>
                    <a:off x="5337274" y="1581438"/>
                    <a:ext cx="243978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altLang="ja-JP" sz="800" b="1" dirty="0">
                        <a:latin typeface="Helvetica"/>
                        <a:cs typeface="Helvetica"/>
                      </a:rPr>
                      <a:t>+</a:t>
                    </a:r>
                    <a:endParaRPr lang="ja-JP" altLang="en-US" sz="800" b="1" dirty="0">
                      <a:latin typeface="Helvetica"/>
                      <a:cs typeface="Helvetica"/>
                    </a:endParaRPr>
                  </a:p>
                </p:txBody>
              </p:sp>
              <p:sp>
                <p:nvSpPr>
                  <p:cNvPr id="831" name="テキスト ボックス 830">
                    <a:extLst>
                      <a:ext uri="{FF2B5EF4-FFF2-40B4-BE49-F238E27FC236}">
                        <a16:creationId xmlns:a16="http://schemas.microsoft.com/office/drawing/2014/main" id="{DE017D1C-AD98-EBD6-F297-D4FA06F6F8F5}"/>
                      </a:ext>
                    </a:extLst>
                  </p:cNvPr>
                  <p:cNvSpPr txBox="1"/>
                  <p:nvPr/>
                </p:nvSpPr>
                <p:spPr>
                  <a:xfrm flipH="1">
                    <a:off x="5232841" y="1581439"/>
                    <a:ext cx="221872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ja-JP" sz="800" b="1" dirty="0">
                        <a:latin typeface="Helvetica"/>
                        <a:cs typeface="Helvetica"/>
                      </a:rPr>
                      <a:t>-</a:t>
                    </a:r>
                    <a:endParaRPr lang="ja-JP" altLang="en-US" sz="800" b="1" dirty="0">
                      <a:latin typeface="Helvetica"/>
                      <a:cs typeface="Helvetica"/>
                    </a:endParaRPr>
                  </a:p>
                </p:txBody>
              </p:sp>
            </p:grpSp>
            <p:cxnSp>
              <p:nvCxnSpPr>
                <p:cNvPr id="829" name="直線コネクタ 828">
                  <a:extLst>
                    <a:ext uri="{FF2B5EF4-FFF2-40B4-BE49-F238E27FC236}">
                      <a16:creationId xmlns:a16="http://schemas.microsoft.com/office/drawing/2014/main" id="{A7EFCB9E-8757-0290-2653-5BD5E86D2F7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061407" y="2020639"/>
                  <a:ext cx="184291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09" name="グループ化 808">
                <a:extLst>
                  <a:ext uri="{FF2B5EF4-FFF2-40B4-BE49-F238E27FC236}">
                    <a16:creationId xmlns:a16="http://schemas.microsoft.com/office/drawing/2014/main" id="{609A5408-53E9-8DF5-43BF-05DC8213248C}"/>
                  </a:ext>
                </a:extLst>
              </p:cNvPr>
              <p:cNvGrpSpPr/>
              <p:nvPr/>
            </p:nvGrpSpPr>
            <p:grpSpPr>
              <a:xfrm>
                <a:off x="4211817" y="1861104"/>
                <a:ext cx="348411" cy="323347"/>
                <a:chOff x="1979347" y="1865292"/>
                <a:chExt cx="348411" cy="323347"/>
              </a:xfrm>
            </p:grpSpPr>
            <p:sp>
              <p:nvSpPr>
                <p:cNvPr id="822" name="テキスト ボックス 821">
                  <a:extLst>
                    <a:ext uri="{FF2B5EF4-FFF2-40B4-BE49-F238E27FC236}">
                      <a16:creationId xmlns:a16="http://schemas.microsoft.com/office/drawing/2014/main" id="{A70B7A09-477F-D375-DBF6-74E48D57F034}"/>
                    </a:ext>
                  </a:extLst>
                </p:cNvPr>
                <p:cNvSpPr txBox="1"/>
                <p:nvPr/>
              </p:nvSpPr>
              <p:spPr>
                <a:xfrm>
                  <a:off x="2015992" y="1973195"/>
                  <a:ext cx="27512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ja-JP" sz="800" b="1" dirty="0">
                      <a:latin typeface="Helvetica"/>
                      <a:cs typeface="Helvetica"/>
                    </a:rPr>
                    <a:t>2 </a:t>
                  </a:r>
                  <a:endParaRPr lang="ja-JP" altLang="en-US" sz="800" b="1" dirty="0">
                    <a:latin typeface="Helvetica"/>
                    <a:cs typeface="Helvetica"/>
                  </a:endParaRPr>
                </a:p>
              </p:txBody>
            </p:sp>
            <p:grpSp>
              <p:nvGrpSpPr>
                <p:cNvPr id="823" name="グループ化 822">
                  <a:extLst>
                    <a:ext uri="{FF2B5EF4-FFF2-40B4-BE49-F238E27FC236}">
                      <a16:creationId xmlns:a16="http://schemas.microsoft.com/office/drawing/2014/main" id="{F1F6FE2A-96F5-C627-4E71-20C9475F78A5}"/>
                    </a:ext>
                  </a:extLst>
                </p:cNvPr>
                <p:cNvGrpSpPr/>
                <p:nvPr/>
              </p:nvGrpSpPr>
              <p:grpSpPr>
                <a:xfrm>
                  <a:off x="1979347" y="1865292"/>
                  <a:ext cx="348411" cy="215445"/>
                  <a:chOff x="5232841" y="1581438"/>
                  <a:chExt cx="348411" cy="215445"/>
                </a:xfrm>
              </p:grpSpPr>
              <p:sp>
                <p:nvSpPr>
                  <p:cNvPr id="825" name="テキスト ボックス 824">
                    <a:extLst>
                      <a:ext uri="{FF2B5EF4-FFF2-40B4-BE49-F238E27FC236}">
                        <a16:creationId xmlns:a16="http://schemas.microsoft.com/office/drawing/2014/main" id="{84F8B021-7992-FC47-B988-C8E4C88F6976}"/>
                      </a:ext>
                    </a:extLst>
                  </p:cNvPr>
                  <p:cNvSpPr txBox="1"/>
                  <p:nvPr/>
                </p:nvSpPr>
                <p:spPr>
                  <a:xfrm>
                    <a:off x="5337274" y="1581438"/>
                    <a:ext cx="243978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altLang="ja-JP" sz="800" b="1" dirty="0">
                        <a:latin typeface="Helvetica"/>
                        <a:cs typeface="Helvetica"/>
                      </a:rPr>
                      <a:t>+</a:t>
                    </a:r>
                    <a:endParaRPr lang="ja-JP" altLang="en-US" sz="800" b="1" dirty="0">
                      <a:latin typeface="Helvetica"/>
                      <a:cs typeface="Helvetica"/>
                    </a:endParaRPr>
                  </a:p>
                </p:txBody>
              </p:sp>
              <p:sp>
                <p:nvSpPr>
                  <p:cNvPr id="826" name="テキスト ボックス 825">
                    <a:extLst>
                      <a:ext uri="{FF2B5EF4-FFF2-40B4-BE49-F238E27FC236}">
                        <a16:creationId xmlns:a16="http://schemas.microsoft.com/office/drawing/2014/main" id="{C02D5362-9FE5-643F-E1C2-7C411012B7B0}"/>
                      </a:ext>
                    </a:extLst>
                  </p:cNvPr>
                  <p:cNvSpPr txBox="1"/>
                  <p:nvPr/>
                </p:nvSpPr>
                <p:spPr>
                  <a:xfrm flipH="1">
                    <a:off x="5232841" y="1581439"/>
                    <a:ext cx="221872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ja-JP" sz="800" b="1" dirty="0">
                        <a:latin typeface="Helvetica"/>
                        <a:cs typeface="Helvetica"/>
                      </a:rPr>
                      <a:t>-</a:t>
                    </a:r>
                    <a:endParaRPr lang="ja-JP" altLang="en-US" sz="800" b="1" dirty="0">
                      <a:latin typeface="Helvetica"/>
                      <a:cs typeface="Helvetica"/>
                    </a:endParaRPr>
                  </a:p>
                </p:txBody>
              </p:sp>
            </p:grpSp>
            <p:cxnSp>
              <p:nvCxnSpPr>
                <p:cNvPr id="824" name="直線コネクタ 823">
                  <a:extLst>
                    <a:ext uri="{FF2B5EF4-FFF2-40B4-BE49-F238E27FC236}">
                      <a16:creationId xmlns:a16="http://schemas.microsoft.com/office/drawing/2014/main" id="{B04D117E-947A-6895-C06D-1D74CAA51E7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061407" y="2020639"/>
                  <a:ext cx="184291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10" name="グループ化 809">
                <a:extLst>
                  <a:ext uri="{FF2B5EF4-FFF2-40B4-BE49-F238E27FC236}">
                    <a16:creationId xmlns:a16="http://schemas.microsoft.com/office/drawing/2014/main" id="{34E22DBB-3DC6-75E5-8B95-6FBAA7EB00FE}"/>
                  </a:ext>
                </a:extLst>
              </p:cNvPr>
              <p:cNvGrpSpPr/>
              <p:nvPr/>
            </p:nvGrpSpPr>
            <p:grpSpPr>
              <a:xfrm>
                <a:off x="3881133" y="1861104"/>
                <a:ext cx="348411" cy="323347"/>
                <a:chOff x="1979347" y="1865292"/>
                <a:chExt cx="348411" cy="323347"/>
              </a:xfrm>
            </p:grpSpPr>
            <p:sp>
              <p:nvSpPr>
                <p:cNvPr id="817" name="テキスト ボックス 816">
                  <a:extLst>
                    <a:ext uri="{FF2B5EF4-FFF2-40B4-BE49-F238E27FC236}">
                      <a16:creationId xmlns:a16="http://schemas.microsoft.com/office/drawing/2014/main" id="{12AF6FAE-AA04-3E12-4574-CD7E92FA17EA}"/>
                    </a:ext>
                  </a:extLst>
                </p:cNvPr>
                <p:cNvSpPr txBox="1"/>
                <p:nvPr/>
              </p:nvSpPr>
              <p:spPr>
                <a:xfrm>
                  <a:off x="2015992" y="1973195"/>
                  <a:ext cx="27512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ja-JP" sz="800" b="1" dirty="0">
                      <a:latin typeface="Helvetica"/>
                      <a:cs typeface="Helvetica"/>
                    </a:rPr>
                    <a:t>1 </a:t>
                  </a:r>
                  <a:endParaRPr lang="ja-JP" altLang="en-US" sz="800" b="1" dirty="0">
                    <a:latin typeface="Helvetica"/>
                    <a:cs typeface="Helvetica"/>
                  </a:endParaRPr>
                </a:p>
              </p:txBody>
            </p:sp>
            <p:grpSp>
              <p:nvGrpSpPr>
                <p:cNvPr id="818" name="グループ化 817">
                  <a:extLst>
                    <a:ext uri="{FF2B5EF4-FFF2-40B4-BE49-F238E27FC236}">
                      <a16:creationId xmlns:a16="http://schemas.microsoft.com/office/drawing/2014/main" id="{E789FD90-56A9-82C5-D8DF-3AAEB4F60244}"/>
                    </a:ext>
                  </a:extLst>
                </p:cNvPr>
                <p:cNvGrpSpPr/>
                <p:nvPr/>
              </p:nvGrpSpPr>
              <p:grpSpPr>
                <a:xfrm>
                  <a:off x="1979347" y="1865292"/>
                  <a:ext cx="348411" cy="215445"/>
                  <a:chOff x="5232841" y="1581438"/>
                  <a:chExt cx="348411" cy="215445"/>
                </a:xfrm>
              </p:grpSpPr>
              <p:sp>
                <p:nvSpPr>
                  <p:cNvPr id="820" name="テキスト ボックス 819">
                    <a:extLst>
                      <a:ext uri="{FF2B5EF4-FFF2-40B4-BE49-F238E27FC236}">
                        <a16:creationId xmlns:a16="http://schemas.microsoft.com/office/drawing/2014/main" id="{B338F900-C860-0167-6CE5-DE8F72019583}"/>
                      </a:ext>
                    </a:extLst>
                  </p:cNvPr>
                  <p:cNvSpPr txBox="1"/>
                  <p:nvPr/>
                </p:nvSpPr>
                <p:spPr>
                  <a:xfrm>
                    <a:off x="5337274" y="1581438"/>
                    <a:ext cx="243978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altLang="ja-JP" sz="800" b="1" dirty="0">
                        <a:latin typeface="Helvetica"/>
                        <a:cs typeface="Helvetica"/>
                      </a:rPr>
                      <a:t>+</a:t>
                    </a:r>
                    <a:endParaRPr lang="ja-JP" altLang="en-US" sz="800" b="1" dirty="0">
                      <a:latin typeface="Helvetica"/>
                      <a:cs typeface="Helvetica"/>
                    </a:endParaRPr>
                  </a:p>
                </p:txBody>
              </p:sp>
              <p:sp>
                <p:nvSpPr>
                  <p:cNvPr id="821" name="テキスト ボックス 820">
                    <a:extLst>
                      <a:ext uri="{FF2B5EF4-FFF2-40B4-BE49-F238E27FC236}">
                        <a16:creationId xmlns:a16="http://schemas.microsoft.com/office/drawing/2014/main" id="{14FBFDC8-6267-0ACE-184F-53573331A0B3}"/>
                      </a:ext>
                    </a:extLst>
                  </p:cNvPr>
                  <p:cNvSpPr txBox="1"/>
                  <p:nvPr/>
                </p:nvSpPr>
                <p:spPr>
                  <a:xfrm flipH="1">
                    <a:off x="5232841" y="1581439"/>
                    <a:ext cx="221872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ja-JP" sz="800" b="1" dirty="0">
                        <a:latin typeface="Helvetica"/>
                        <a:cs typeface="Helvetica"/>
                      </a:rPr>
                      <a:t>-</a:t>
                    </a:r>
                    <a:endParaRPr lang="ja-JP" altLang="en-US" sz="800" b="1" dirty="0">
                      <a:latin typeface="Helvetica"/>
                      <a:cs typeface="Helvetica"/>
                    </a:endParaRPr>
                  </a:p>
                </p:txBody>
              </p:sp>
            </p:grpSp>
            <p:cxnSp>
              <p:nvCxnSpPr>
                <p:cNvPr id="819" name="直線コネクタ 818">
                  <a:extLst>
                    <a:ext uri="{FF2B5EF4-FFF2-40B4-BE49-F238E27FC236}">
                      <a16:creationId xmlns:a16="http://schemas.microsoft.com/office/drawing/2014/main" id="{1F9B4CE6-F119-7629-80AB-8459F9A6E7C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061407" y="2020639"/>
                  <a:ext cx="184291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11" name="グループ化 810">
                <a:extLst>
                  <a:ext uri="{FF2B5EF4-FFF2-40B4-BE49-F238E27FC236}">
                    <a16:creationId xmlns:a16="http://schemas.microsoft.com/office/drawing/2014/main" id="{1E8C1974-C57F-4C50-95D8-9CDE50F15E32}"/>
                  </a:ext>
                </a:extLst>
              </p:cNvPr>
              <p:cNvGrpSpPr/>
              <p:nvPr/>
            </p:nvGrpSpPr>
            <p:grpSpPr>
              <a:xfrm>
                <a:off x="3966226" y="776613"/>
                <a:ext cx="255199" cy="307777"/>
                <a:chOff x="10886357" y="3081500"/>
                <a:chExt cx="340711" cy="307777"/>
              </a:xfrm>
            </p:grpSpPr>
            <p:cxnSp>
              <p:nvCxnSpPr>
                <p:cNvPr id="815" name="直線コネクタ 814">
                  <a:extLst>
                    <a:ext uri="{FF2B5EF4-FFF2-40B4-BE49-F238E27FC236}">
                      <a16:creationId xmlns:a16="http://schemas.microsoft.com/office/drawing/2014/main" id="{A6AA83BA-13D1-A645-E367-B9193558E08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944210" y="3239145"/>
                  <a:ext cx="225004" cy="0"/>
                </a:xfrm>
                <a:prstGeom prst="line">
                  <a:avLst/>
                </a:prstGeom>
                <a:ln w="12700">
                  <a:solidFill>
                    <a:schemeClr val="bg2">
                      <a:lumMod val="1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16" name="テキスト ボックス 815">
                  <a:extLst>
                    <a:ext uri="{FF2B5EF4-FFF2-40B4-BE49-F238E27FC236}">
                      <a16:creationId xmlns:a16="http://schemas.microsoft.com/office/drawing/2014/main" id="{C7FAF748-145B-8FE4-6EAF-FD2C66AAF038}"/>
                    </a:ext>
                  </a:extLst>
                </p:cNvPr>
                <p:cNvSpPr txBox="1"/>
                <p:nvPr/>
              </p:nvSpPr>
              <p:spPr>
                <a:xfrm>
                  <a:off x="10886357" y="3081500"/>
                  <a:ext cx="340711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kumimoji="1" lang="en-US" altLang="ja-JP" sz="1400" dirty="0">
                      <a:latin typeface="Helvetica" pitchFamily="2" charset="0"/>
                    </a:rPr>
                    <a:t>*</a:t>
                  </a:r>
                  <a:endParaRPr kumimoji="1" lang="ja-JP" altLang="en-US" sz="1400">
                    <a:latin typeface="Helvetica" pitchFamily="2" charset="0"/>
                  </a:endParaRPr>
                </a:p>
              </p:txBody>
            </p:sp>
          </p:grpSp>
          <p:grpSp>
            <p:nvGrpSpPr>
              <p:cNvPr id="812" name="グループ化 811">
                <a:extLst>
                  <a:ext uri="{FF2B5EF4-FFF2-40B4-BE49-F238E27FC236}">
                    <a16:creationId xmlns:a16="http://schemas.microsoft.com/office/drawing/2014/main" id="{4C22212C-7B3F-6B6D-05DC-E1E5E5CD9E61}"/>
                  </a:ext>
                </a:extLst>
              </p:cNvPr>
              <p:cNvGrpSpPr/>
              <p:nvPr/>
            </p:nvGrpSpPr>
            <p:grpSpPr>
              <a:xfrm>
                <a:off x="4276996" y="776613"/>
                <a:ext cx="255199" cy="307777"/>
                <a:chOff x="10886357" y="3081500"/>
                <a:chExt cx="340711" cy="307777"/>
              </a:xfrm>
            </p:grpSpPr>
            <p:cxnSp>
              <p:nvCxnSpPr>
                <p:cNvPr id="813" name="直線コネクタ 812">
                  <a:extLst>
                    <a:ext uri="{FF2B5EF4-FFF2-40B4-BE49-F238E27FC236}">
                      <a16:creationId xmlns:a16="http://schemas.microsoft.com/office/drawing/2014/main" id="{914A21CA-5104-C0F0-51E6-C32AD3A6956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944210" y="3239145"/>
                  <a:ext cx="225004" cy="0"/>
                </a:xfrm>
                <a:prstGeom prst="line">
                  <a:avLst/>
                </a:prstGeom>
                <a:ln w="12700">
                  <a:solidFill>
                    <a:schemeClr val="bg2">
                      <a:lumMod val="1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14" name="テキスト ボックス 813">
                  <a:extLst>
                    <a:ext uri="{FF2B5EF4-FFF2-40B4-BE49-F238E27FC236}">
                      <a16:creationId xmlns:a16="http://schemas.microsoft.com/office/drawing/2014/main" id="{2FAF0DB1-F45E-60F0-3F20-B76B6CF2572B}"/>
                    </a:ext>
                  </a:extLst>
                </p:cNvPr>
                <p:cNvSpPr txBox="1"/>
                <p:nvPr/>
              </p:nvSpPr>
              <p:spPr>
                <a:xfrm>
                  <a:off x="10886357" y="3081500"/>
                  <a:ext cx="340711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kumimoji="1" lang="en-US" altLang="ja-JP" sz="1400" dirty="0">
                      <a:latin typeface="Helvetica" pitchFamily="2" charset="0"/>
                    </a:rPr>
                    <a:t>*</a:t>
                  </a:r>
                  <a:endParaRPr kumimoji="1" lang="ja-JP" altLang="en-US" sz="1400">
                    <a:latin typeface="Helvetica" pitchFamily="2" charset="0"/>
                  </a:endParaRPr>
                </a:p>
              </p:txBody>
            </p:sp>
          </p:grpSp>
        </p:grpSp>
      </p:grpSp>
      <p:sp>
        <p:nvSpPr>
          <p:cNvPr id="1256" name="正方形/長方形 1255">
            <a:extLst>
              <a:ext uri="{FF2B5EF4-FFF2-40B4-BE49-F238E27FC236}">
                <a16:creationId xmlns:a16="http://schemas.microsoft.com/office/drawing/2014/main" id="{F36DBF27-A444-8C58-5B18-4DEE5E196095}"/>
              </a:ext>
            </a:extLst>
          </p:cNvPr>
          <p:cNvSpPr/>
          <p:nvPr/>
        </p:nvSpPr>
        <p:spPr>
          <a:xfrm>
            <a:off x="517133" y="1949088"/>
            <a:ext cx="11425690" cy="3405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272" name="グループ化 1271">
            <a:extLst>
              <a:ext uri="{FF2B5EF4-FFF2-40B4-BE49-F238E27FC236}">
                <a16:creationId xmlns:a16="http://schemas.microsoft.com/office/drawing/2014/main" id="{979B8CF7-6DAB-03BF-B65D-CDE8382F729C}"/>
              </a:ext>
            </a:extLst>
          </p:cNvPr>
          <p:cNvGrpSpPr/>
          <p:nvPr/>
        </p:nvGrpSpPr>
        <p:grpSpPr>
          <a:xfrm>
            <a:off x="957725" y="2138371"/>
            <a:ext cx="10737913" cy="307777"/>
            <a:chOff x="1121016" y="936434"/>
            <a:chExt cx="10737913" cy="307777"/>
          </a:xfrm>
        </p:grpSpPr>
        <p:sp>
          <p:nvSpPr>
            <p:cNvPr id="1264" name="テキスト ボックス 1263">
              <a:extLst>
                <a:ext uri="{FF2B5EF4-FFF2-40B4-BE49-F238E27FC236}">
                  <a16:creationId xmlns:a16="http://schemas.microsoft.com/office/drawing/2014/main" id="{B4B0EC93-972C-7C34-FC80-CB9BE2CAB1EE}"/>
                </a:ext>
              </a:extLst>
            </p:cNvPr>
            <p:cNvSpPr txBox="1"/>
            <p:nvPr/>
          </p:nvSpPr>
          <p:spPr>
            <a:xfrm>
              <a:off x="3825934" y="936434"/>
              <a:ext cx="100219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b="1" kern="0" dirty="0">
                  <a:latin typeface="Helvetica" pitchFamily="2" charset="0"/>
                  <a:ea typeface="ＭＳ Ｐゴシック" panose="020B0600070205080204" pitchFamily="34" charset="-128"/>
                </a:rPr>
                <a:t>CREB3L4</a:t>
              </a:r>
              <a:endParaRPr kumimoji="1" lang="ja-JP" altLang="en-US" sz="1400"/>
            </a:p>
          </p:txBody>
        </p:sp>
        <p:sp>
          <p:nvSpPr>
            <p:cNvPr id="1265" name="テキスト ボックス 1264">
              <a:extLst>
                <a:ext uri="{FF2B5EF4-FFF2-40B4-BE49-F238E27FC236}">
                  <a16:creationId xmlns:a16="http://schemas.microsoft.com/office/drawing/2014/main" id="{1B69434E-EC12-BF12-6337-7201D34996E8}"/>
                </a:ext>
              </a:extLst>
            </p:cNvPr>
            <p:cNvSpPr txBox="1"/>
            <p:nvPr/>
          </p:nvSpPr>
          <p:spPr>
            <a:xfrm>
              <a:off x="2625760" y="936434"/>
              <a:ext cx="5437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b="1" kern="0" dirty="0">
                  <a:latin typeface="Helvetica" pitchFamily="2" charset="0"/>
                  <a:ea typeface="ＭＳ Ｐゴシック" panose="020B0600070205080204" pitchFamily="34" charset="-128"/>
                </a:rPr>
                <a:t>OS9</a:t>
              </a:r>
              <a:endParaRPr kumimoji="1" lang="ja-JP" altLang="en-US" sz="1400"/>
            </a:p>
          </p:txBody>
        </p:sp>
        <p:sp>
          <p:nvSpPr>
            <p:cNvPr id="1266" name="テキスト ボックス 1265">
              <a:extLst>
                <a:ext uri="{FF2B5EF4-FFF2-40B4-BE49-F238E27FC236}">
                  <a16:creationId xmlns:a16="http://schemas.microsoft.com/office/drawing/2014/main" id="{607252EF-11F1-D936-C141-5EC5BE20ACA0}"/>
                </a:ext>
              </a:extLst>
            </p:cNvPr>
            <p:cNvSpPr txBox="1"/>
            <p:nvPr/>
          </p:nvSpPr>
          <p:spPr>
            <a:xfrm>
              <a:off x="1121016" y="936434"/>
              <a:ext cx="69442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b="1" dirty="0">
                  <a:latin typeface="Helvetica" pitchFamily="2" charset="0"/>
                </a:rPr>
                <a:t>IRE1α</a:t>
              </a:r>
              <a:endParaRPr lang="ja-JP" altLang="en-US" sz="1400" b="1">
                <a:latin typeface="Helvetica" pitchFamily="2" charset="0"/>
              </a:endParaRPr>
            </a:p>
          </p:txBody>
        </p:sp>
        <p:sp>
          <p:nvSpPr>
            <p:cNvPr id="1267" name="テキスト ボックス 1266">
              <a:extLst>
                <a:ext uri="{FF2B5EF4-FFF2-40B4-BE49-F238E27FC236}">
                  <a16:creationId xmlns:a16="http://schemas.microsoft.com/office/drawing/2014/main" id="{A676A7B0-8DA0-A776-8CC8-0425D7753C1E}"/>
                </a:ext>
              </a:extLst>
            </p:cNvPr>
            <p:cNvSpPr txBox="1"/>
            <p:nvPr/>
          </p:nvSpPr>
          <p:spPr>
            <a:xfrm>
              <a:off x="9662969" y="936434"/>
              <a:ext cx="76335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b="1" kern="0" dirty="0">
                  <a:latin typeface="Helvetica" pitchFamily="2" charset="0"/>
                  <a:ea typeface="ＭＳ Ｐゴシック" panose="020B0600070205080204" pitchFamily="34" charset="-128"/>
                </a:rPr>
                <a:t>HSC70</a:t>
              </a:r>
              <a:endParaRPr kumimoji="1" lang="ja-JP" altLang="en-US" sz="1400"/>
            </a:p>
          </p:txBody>
        </p:sp>
        <p:sp>
          <p:nvSpPr>
            <p:cNvPr id="1268" name="テキスト ボックス 1267">
              <a:extLst>
                <a:ext uri="{FF2B5EF4-FFF2-40B4-BE49-F238E27FC236}">
                  <a16:creationId xmlns:a16="http://schemas.microsoft.com/office/drawing/2014/main" id="{AFC1139F-284E-8546-1786-736E54F227F6}"/>
                </a:ext>
              </a:extLst>
            </p:cNvPr>
            <p:cNvSpPr txBox="1"/>
            <p:nvPr/>
          </p:nvSpPr>
          <p:spPr>
            <a:xfrm>
              <a:off x="6800156" y="936434"/>
              <a:ext cx="77136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b="1" kern="0" dirty="0">
                  <a:latin typeface="Helvetica" pitchFamily="2" charset="0"/>
                  <a:ea typeface="ＭＳ Ｐゴシック" panose="020B0600070205080204" pitchFamily="34" charset="-128"/>
                </a:rPr>
                <a:t>GM130</a:t>
              </a:r>
              <a:endParaRPr kumimoji="1" lang="ja-JP" altLang="en-US" sz="1400"/>
            </a:p>
          </p:txBody>
        </p:sp>
        <p:sp>
          <p:nvSpPr>
            <p:cNvPr id="1269" name="テキスト ボックス 1268">
              <a:extLst>
                <a:ext uri="{FF2B5EF4-FFF2-40B4-BE49-F238E27FC236}">
                  <a16:creationId xmlns:a16="http://schemas.microsoft.com/office/drawing/2014/main" id="{A4DF633A-9CEF-929F-A718-423CD1E135B4}"/>
                </a:ext>
              </a:extLst>
            </p:cNvPr>
            <p:cNvSpPr txBox="1"/>
            <p:nvPr/>
          </p:nvSpPr>
          <p:spPr>
            <a:xfrm>
              <a:off x="5325067" y="936434"/>
              <a:ext cx="86273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b="1" kern="0" dirty="0">
                  <a:latin typeface="Helvetica" pitchFamily="2" charset="0"/>
                  <a:ea typeface="ＭＳ Ｐゴシック" panose="020B0600070205080204" pitchFamily="34" charset="-128"/>
                </a:rPr>
                <a:t>UBE2J1</a:t>
              </a:r>
              <a:endParaRPr kumimoji="1" lang="ja-JP" altLang="en-US" sz="1400"/>
            </a:p>
          </p:txBody>
        </p:sp>
        <p:sp>
          <p:nvSpPr>
            <p:cNvPr id="1270" name="テキスト ボックス 1269">
              <a:extLst>
                <a:ext uri="{FF2B5EF4-FFF2-40B4-BE49-F238E27FC236}">
                  <a16:creationId xmlns:a16="http://schemas.microsoft.com/office/drawing/2014/main" id="{17D9DE35-B997-2D27-CB99-2C43A09E2372}"/>
                </a:ext>
              </a:extLst>
            </p:cNvPr>
            <p:cNvSpPr txBox="1"/>
            <p:nvPr/>
          </p:nvSpPr>
          <p:spPr>
            <a:xfrm>
              <a:off x="8238375" y="936434"/>
              <a:ext cx="75373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b="1" kern="0" dirty="0">
                  <a:latin typeface="Helvetica" pitchFamily="2" charset="0"/>
                  <a:ea typeface="ＭＳ Ｐゴシック" panose="020B0600070205080204" pitchFamily="34" charset="-128"/>
                </a:rPr>
                <a:t>HSP70</a:t>
              </a:r>
              <a:endParaRPr kumimoji="1" lang="ja-JP" altLang="en-US" sz="1400"/>
            </a:p>
          </p:txBody>
        </p:sp>
        <p:sp>
          <p:nvSpPr>
            <p:cNvPr id="1271" name="正方形/長方形 1270">
              <a:extLst>
                <a:ext uri="{FF2B5EF4-FFF2-40B4-BE49-F238E27FC236}">
                  <a16:creationId xmlns:a16="http://schemas.microsoft.com/office/drawing/2014/main" id="{FECC28F1-2BA1-3EA4-733B-13791B8069B4}"/>
                </a:ext>
              </a:extLst>
            </p:cNvPr>
            <p:cNvSpPr/>
            <p:nvPr/>
          </p:nvSpPr>
          <p:spPr>
            <a:xfrm>
              <a:off x="11089166" y="936434"/>
              <a:ext cx="769763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400" b="1" dirty="0">
                  <a:latin typeface="Helvetica" pitchFamily="2" charset="0"/>
                </a:rPr>
                <a:t>β-actin</a:t>
              </a:r>
              <a:endParaRPr lang="ja-JP" altLang="en-US" sz="1400">
                <a:latin typeface="Helvetica" pitchFamily="2" charset="0"/>
                <a:ea typeface="MS PGothic" panose="020B0600070205080204" pitchFamily="34" charset="-128"/>
              </a:endParaRPr>
            </a:p>
          </p:txBody>
        </p:sp>
      </p:grpSp>
      <p:grpSp>
        <p:nvGrpSpPr>
          <p:cNvPr id="1285" name="グループ化 1284">
            <a:extLst>
              <a:ext uri="{FF2B5EF4-FFF2-40B4-BE49-F238E27FC236}">
                <a16:creationId xmlns:a16="http://schemas.microsoft.com/office/drawing/2014/main" id="{A536F63D-52FC-F298-D2A2-FEDDDE0FEF3D}"/>
              </a:ext>
            </a:extLst>
          </p:cNvPr>
          <p:cNvGrpSpPr/>
          <p:nvPr/>
        </p:nvGrpSpPr>
        <p:grpSpPr>
          <a:xfrm>
            <a:off x="762789" y="4027634"/>
            <a:ext cx="11085876" cy="2267184"/>
            <a:chOff x="926079" y="4404143"/>
            <a:chExt cx="11085876" cy="2267184"/>
          </a:xfrm>
        </p:grpSpPr>
        <p:grpSp>
          <p:nvGrpSpPr>
            <p:cNvPr id="1250" name="グループ化 1249">
              <a:extLst>
                <a:ext uri="{FF2B5EF4-FFF2-40B4-BE49-F238E27FC236}">
                  <a16:creationId xmlns:a16="http://schemas.microsoft.com/office/drawing/2014/main" id="{7AE8AAB8-B052-FE7B-A4C6-0DFF3A5720D2}"/>
                </a:ext>
              </a:extLst>
            </p:cNvPr>
            <p:cNvGrpSpPr/>
            <p:nvPr/>
          </p:nvGrpSpPr>
          <p:grpSpPr>
            <a:xfrm>
              <a:off x="926079" y="4475126"/>
              <a:ext cx="1075818" cy="2196201"/>
              <a:chOff x="676187" y="4366038"/>
              <a:chExt cx="1075818" cy="2196201"/>
            </a:xfrm>
          </p:grpSpPr>
          <p:graphicFrame>
            <p:nvGraphicFramePr>
              <p:cNvPr id="849" name="グラフ 848">
                <a:extLst>
                  <a:ext uri="{FF2B5EF4-FFF2-40B4-BE49-F238E27FC236}">
                    <a16:creationId xmlns:a16="http://schemas.microsoft.com/office/drawing/2014/main" id="{D9F6F3C9-FE50-997F-9D11-5CE01ABDF068}"/>
                  </a:ext>
                </a:extLst>
              </p:cNvPr>
              <p:cNvGraphicFramePr>
                <a:graphicFrameLocks/>
              </p:cNvGraphicFramePr>
              <p:nvPr/>
            </p:nvGraphicFramePr>
            <p:xfrm>
              <a:off x="890519" y="4366038"/>
              <a:ext cx="845068" cy="1667411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19"/>
              </a:graphicData>
            </a:graphic>
          </p:graphicFrame>
          <p:grpSp>
            <p:nvGrpSpPr>
              <p:cNvPr id="885" name="グループ化 884">
                <a:extLst>
                  <a:ext uri="{FF2B5EF4-FFF2-40B4-BE49-F238E27FC236}">
                    <a16:creationId xmlns:a16="http://schemas.microsoft.com/office/drawing/2014/main" id="{9639341B-7ADB-7A24-88BE-C57D80E4BFA9}"/>
                  </a:ext>
                </a:extLst>
              </p:cNvPr>
              <p:cNvGrpSpPr/>
              <p:nvPr/>
            </p:nvGrpSpPr>
            <p:grpSpPr>
              <a:xfrm>
                <a:off x="676187" y="4470243"/>
                <a:ext cx="1075818" cy="2091996"/>
                <a:chOff x="676187" y="4713592"/>
                <a:chExt cx="1075818" cy="2091996"/>
              </a:xfrm>
            </p:grpSpPr>
            <p:sp>
              <p:nvSpPr>
                <p:cNvPr id="858" name="テキスト ボックス 857">
                  <a:extLst>
                    <a:ext uri="{FF2B5EF4-FFF2-40B4-BE49-F238E27FC236}">
                      <a16:creationId xmlns:a16="http://schemas.microsoft.com/office/drawing/2014/main" id="{62B01D22-AE3E-4945-C7EB-3951CBD49B5A}"/>
                    </a:ext>
                  </a:extLst>
                </p:cNvPr>
                <p:cNvSpPr txBox="1"/>
                <p:nvPr/>
              </p:nvSpPr>
              <p:spPr>
                <a:xfrm>
                  <a:off x="692705" y="5564920"/>
                  <a:ext cx="412994" cy="21210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kumimoji="1" lang="en-US" altLang="ja-JP" sz="800" b="1" dirty="0">
                      <a:latin typeface="Helvetica" pitchFamily="2" charset="0"/>
                    </a:rPr>
                    <a:t>0.5</a:t>
                  </a:r>
                  <a:endParaRPr kumimoji="1" lang="ja-JP" altLang="en-US" sz="800" b="1">
                    <a:latin typeface="Helvetica" pitchFamily="2" charset="0"/>
                  </a:endParaRPr>
                </a:p>
              </p:txBody>
            </p:sp>
            <p:cxnSp>
              <p:nvCxnSpPr>
                <p:cNvPr id="859" name="直線コネクタ 858">
                  <a:extLst>
                    <a:ext uri="{FF2B5EF4-FFF2-40B4-BE49-F238E27FC236}">
                      <a16:creationId xmlns:a16="http://schemas.microsoft.com/office/drawing/2014/main" id="{7FD33957-1D3D-C878-F879-D9023AABE35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26761" y="5063797"/>
                  <a:ext cx="0" cy="1075586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60" name="テキスト ボックス 859">
                  <a:extLst>
                    <a:ext uri="{FF2B5EF4-FFF2-40B4-BE49-F238E27FC236}">
                      <a16:creationId xmlns:a16="http://schemas.microsoft.com/office/drawing/2014/main" id="{4CF61AAC-3876-2E56-F33D-A05472E01BBF}"/>
                    </a:ext>
                  </a:extLst>
                </p:cNvPr>
                <p:cNvSpPr txBox="1"/>
                <p:nvPr/>
              </p:nvSpPr>
              <p:spPr>
                <a:xfrm rot="16200000">
                  <a:off x="303113" y="5530050"/>
                  <a:ext cx="1016648" cy="2704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800" b="1" dirty="0">
                      <a:latin typeface="Helvetica" pitchFamily="2" charset="0"/>
                    </a:rPr>
                    <a:t>Relative Intensity</a:t>
                  </a:r>
                  <a:endParaRPr kumimoji="1" lang="ja-JP" altLang="en-US" sz="800" b="1">
                    <a:latin typeface="Helvetica" pitchFamily="2" charset="0"/>
                  </a:endParaRPr>
                </a:p>
              </p:txBody>
            </p:sp>
            <p:sp>
              <p:nvSpPr>
                <p:cNvPr id="861" name="テキスト ボックス 860">
                  <a:extLst>
                    <a:ext uri="{FF2B5EF4-FFF2-40B4-BE49-F238E27FC236}">
                      <a16:creationId xmlns:a16="http://schemas.microsoft.com/office/drawing/2014/main" id="{792719B5-808C-8B28-EB1A-F735C12A4EEA}"/>
                    </a:ext>
                  </a:extLst>
                </p:cNvPr>
                <p:cNvSpPr txBox="1"/>
                <p:nvPr/>
              </p:nvSpPr>
              <p:spPr>
                <a:xfrm rot="5400000">
                  <a:off x="828098" y="6204246"/>
                  <a:ext cx="540046" cy="2704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800" b="1" dirty="0">
                      <a:latin typeface="Helvetica"/>
                      <a:cs typeface="Helvetica"/>
                    </a:rPr>
                    <a:t>Control</a:t>
                  </a:r>
                  <a:endParaRPr lang="ja-JP" altLang="en-US" sz="800" b="1" dirty="0">
                    <a:latin typeface="Helvetica"/>
                    <a:cs typeface="Helvetica"/>
                  </a:endParaRPr>
                </a:p>
              </p:txBody>
            </p:sp>
            <p:sp>
              <p:nvSpPr>
                <p:cNvPr id="862" name="テキスト ボックス 861">
                  <a:extLst>
                    <a:ext uri="{FF2B5EF4-FFF2-40B4-BE49-F238E27FC236}">
                      <a16:creationId xmlns:a16="http://schemas.microsoft.com/office/drawing/2014/main" id="{ACA58615-92D6-B33F-6BCB-C9CFCA9D7D65}"/>
                    </a:ext>
                  </a:extLst>
                </p:cNvPr>
                <p:cNvSpPr txBox="1"/>
                <p:nvPr/>
              </p:nvSpPr>
              <p:spPr>
                <a:xfrm>
                  <a:off x="801388" y="5101674"/>
                  <a:ext cx="304311" cy="21210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US" altLang="ja-JP" sz="800" b="1" dirty="0">
                      <a:latin typeface="Helvetica" pitchFamily="2" charset="0"/>
                    </a:rPr>
                    <a:t>1</a:t>
                  </a:r>
                  <a:endParaRPr kumimoji="1" lang="ja-JP" altLang="en-US" sz="800" b="1">
                    <a:latin typeface="Helvetica" pitchFamily="2" charset="0"/>
                  </a:endParaRPr>
                </a:p>
              </p:txBody>
            </p:sp>
            <p:sp>
              <p:nvSpPr>
                <p:cNvPr id="863" name="テキスト ボックス 862">
                  <a:extLst>
                    <a:ext uri="{FF2B5EF4-FFF2-40B4-BE49-F238E27FC236}">
                      <a16:creationId xmlns:a16="http://schemas.microsoft.com/office/drawing/2014/main" id="{FFB54FE8-AB70-CE24-67A0-31331BB8155B}"/>
                    </a:ext>
                  </a:extLst>
                </p:cNvPr>
                <p:cNvSpPr txBox="1"/>
                <p:nvPr/>
              </p:nvSpPr>
              <p:spPr>
                <a:xfrm rot="5400000">
                  <a:off x="987090" y="6236598"/>
                  <a:ext cx="604750" cy="2704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800" b="1" dirty="0">
                      <a:latin typeface="Helvetica"/>
                      <a:cs typeface="Helvetica"/>
                    </a:rPr>
                    <a:t>Calnexin</a:t>
                  </a:r>
                  <a:endParaRPr lang="ja-JP" altLang="en-US" sz="800" b="1" dirty="0">
                    <a:latin typeface="Helvetica"/>
                    <a:cs typeface="Helvetica"/>
                  </a:endParaRPr>
                </a:p>
              </p:txBody>
            </p:sp>
            <p:sp>
              <p:nvSpPr>
                <p:cNvPr id="864" name="テキスト ボックス 863">
                  <a:extLst>
                    <a:ext uri="{FF2B5EF4-FFF2-40B4-BE49-F238E27FC236}">
                      <a16:creationId xmlns:a16="http://schemas.microsoft.com/office/drawing/2014/main" id="{4B641961-0718-58BD-8E3F-A2CF7FDF7130}"/>
                    </a:ext>
                  </a:extLst>
                </p:cNvPr>
                <p:cNvSpPr txBox="1"/>
                <p:nvPr/>
              </p:nvSpPr>
              <p:spPr>
                <a:xfrm rot="5400000">
                  <a:off x="1305476" y="6109557"/>
                  <a:ext cx="350667" cy="2704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800" b="1" dirty="0" err="1">
                      <a:latin typeface="Helvetica"/>
                      <a:cs typeface="Helvetica"/>
                    </a:rPr>
                    <a:t>BiP</a:t>
                  </a:r>
                  <a:endParaRPr lang="ja-JP" altLang="en-US" sz="800" b="1" dirty="0">
                    <a:latin typeface="Helvetica"/>
                    <a:cs typeface="Helvetica"/>
                  </a:endParaRPr>
                </a:p>
              </p:txBody>
            </p:sp>
            <p:sp>
              <p:nvSpPr>
                <p:cNvPr id="865" name="テキスト ボックス 864">
                  <a:extLst>
                    <a:ext uri="{FF2B5EF4-FFF2-40B4-BE49-F238E27FC236}">
                      <a16:creationId xmlns:a16="http://schemas.microsoft.com/office/drawing/2014/main" id="{B9B92D97-AE77-1355-C916-7E13ABC5619D}"/>
                    </a:ext>
                  </a:extLst>
                </p:cNvPr>
                <p:cNvSpPr txBox="1"/>
                <p:nvPr/>
              </p:nvSpPr>
              <p:spPr>
                <a:xfrm>
                  <a:off x="990193" y="6593483"/>
                  <a:ext cx="618283" cy="212105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kumimoji="1" lang="en-US" altLang="ja-JP" sz="800" b="1" dirty="0">
                      <a:latin typeface="Helvetica" pitchFamily="2" charset="0"/>
                    </a:rPr>
                    <a:t>siRNA</a:t>
                  </a:r>
                  <a:endParaRPr kumimoji="1" lang="ja-JP" altLang="en-US" sz="800" b="1">
                    <a:latin typeface="Helvetica" pitchFamily="2" charset="0"/>
                  </a:endParaRPr>
                </a:p>
              </p:txBody>
            </p:sp>
            <p:cxnSp>
              <p:nvCxnSpPr>
                <p:cNvPr id="866" name="直線コネクタ 865">
                  <a:extLst>
                    <a:ext uri="{FF2B5EF4-FFF2-40B4-BE49-F238E27FC236}">
                      <a16:creationId xmlns:a16="http://schemas.microsoft.com/office/drawing/2014/main" id="{37CAAA3E-F995-45B0-3AD2-09B43A4E4DC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29927" y="6621385"/>
                  <a:ext cx="538814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69" name="直線コネクタ 868">
                  <a:extLst>
                    <a:ext uri="{FF2B5EF4-FFF2-40B4-BE49-F238E27FC236}">
                      <a16:creationId xmlns:a16="http://schemas.microsoft.com/office/drawing/2014/main" id="{3E9DA410-5112-9BD1-A0EF-6892CFBD305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26263" y="6134806"/>
                  <a:ext cx="589796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884" name="グループ化 883">
                  <a:extLst>
                    <a:ext uri="{FF2B5EF4-FFF2-40B4-BE49-F238E27FC236}">
                      <a16:creationId xmlns:a16="http://schemas.microsoft.com/office/drawing/2014/main" id="{360EA310-D022-14CF-BE07-30AE3F0AC6EC}"/>
                    </a:ext>
                  </a:extLst>
                </p:cNvPr>
                <p:cNvGrpSpPr/>
                <p:nvPr/>
              </p:nvGrpSpPr>
              <p:grpSpPr>
                <a:xfrm>
                  <a:off x="1016460" y="4979692"/>
                  <a:ext cx="396263" cy="307777"/>
                  <a:chOff x="1016460" y="4979692"/>
                  <a:chExt cx="396263" cy="307777"/>
                </a:xfrm>
              </p:grpSpPr>
              <p:sp>
                <p:nvSpPr>
                  <p:cNvPr id="876" name="テキスト ボックス 875">
                    <a:extLst>
                      <a:ext uri="{FF2B5EF4-FFF2-40B4-BE49-F238E27FC236}">
                        <a16:creationId xmlns:a16="http://schemas.microsoft.com/office/drawing/2014/main" id="{270BCFF3-D97A-3176-DDB3-E6CFF5F77300}"/>
                      </a:ext>
                    </a:extLst>
                  </p:cNvPr>
                  <p:cNvSpPr txBox="1"/>
                  <p:nvPr/>
                </p:nvSpPr>
                <p:spPr>
                  <a:xfrm>
                    <a:off x="1016460" y="4979692"/>
                    <a:ext cx="396263" cy="3077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kumimoji="1" lang="en-US" altLang="ja-JP" sz="1400" dirty="0">
                        <a:latin typeface="Helvetica" pitchFamily="2" charset="0"/>
                      </a:rPr>
                      <a:t>***</a:t>
                    </a:r>
                    <a:endParaRPr kumimoji="1" lang="ja-JP" altLang="en-US" sz="1400">
                      <a:latin typeface="Helvetica" pitchFamily="2" charset="0"/>
                    </a:endParaRPr>
                  </a:p>
                </p:txBody>
              </p:sp>
              <p:grpSp>
                <p:nvGrpSpPr>
                  <p:cNvPr id="883" name="グループ化 882">
                    <a:extLst>
                      <a:ext uri="{FF2B5EF4-FFF2-40B4-BE49-F238E27FC236}">
                        <a16:creationId xmlns:a16="http://schemas.microsoft.com/office/drawing/2014/main" id="{08EB9878-E1A7-9937-B16C-6720DDBB6836}"/>
                      </a:ext>
                    </a:extLst>
                  </p:cNvPr>
                  <p:cNvGrpSpPr/>
                  <p:nvPr/>
                </p:nvGrpSpPr>
                <p:grpSpPr>
                  <a:xfrm>
                    <a:off x="1108792" y="5147802"/>
                    <a:ext cx="211599" cy="43201"/>
                    <a:chOff x="1108792" y="5147802"/>
                    <a:chExt cx="211599" cy="43201"/>
                  </a:xfrm>
                </p:grpSpPr>
                <p:cxnSp>
                  <p:nvCxnSpPr>
                    <p:cNvPr id="878" name="直線コネクタ 877">
                      <a:extLst>
                        <a:ext uri="{FF2B5EF4-FFF2-40B4-BE49-F238E27FC236}">
                          <a16:creationId xmlns:a16="http://schemas.microsoft.com/office/drawing/2014/main" id="{DBDEF953-7AE1-4934-08ED-8866AE24ECE3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1113589" y="5147802"/>
                      <a:ext cx="0" cy="43201"/>
                    </a:xfrm>
                    <a:prstGeom prst="line">
                      <a:avLst/>
                    </a:prstGeom>
                    <a:ln w="12700">
                      <a:solidFill>
                        <a:schemeClr val="bg2">
                          <a:lumMod val="1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79" name="直線コネクタ 878">
                      <a:extLst>
                        <a:ext uri="{FF2B5EF4-FFF2-40B4-BE49-F238E27FC236}">
                          <a16:creationId xmlns:a16="http://schemas.microsoft.com/office/drawing/2014/main" id="{29504A64-BB72-225F-94FC-FC7CF1937060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1315270" y="5147802"/>
                      <a:ext cx="0" cy="43201"/>
                    </a:xfrm>
                    <a:prstGeom prst="line">
                      <a:avLst/>
                    </a:prstGeom>
                    <a:ln w="12700">
                      <a:solidFill>
                        <a:schemeClr val="bg2">
                          <a:lumMod val="1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77" name="直線コネクタ 876">
                      <a:extLst>
                        <a:ext uri="{FF2B5EF4-FFF2-40B4-BE49-F238E27FC236}">
                          <a16:creationId xmlns:a16="http://schemas.microsoft.com/office/drawing/2014/main" id="{EE14F391-ED18-6FD4-822D-574AA4275620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1108792" y="5155077"/>
                      <a:ext cx="211599" cy="0"/>
                    </a:xfrm>
                    <a:prstGeom prst="line">
                      <a:avLst/>
                    </a:prstGeom>
                    <a:ln w="12700">
                      <a:solidFill>
                        <a:schemeClr val="bg2">
                          <a:lumMod val="1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882" name="グループ化 881">
                  <a:extLst>
                    <a:ext uri="{FF2B5EF4-FFF2-40B4-BE49-F238E27FC236}">
                      <a16:creationId xmlns:a16="http://schemas.microsoft.com/office/drawing/2014/main" id="{5212CF18-9114-B602-9992-36781FC2B500}"/>
                    </a:ext>
                  </a:extLst>
                </p:cNvPr>
                <p:cNvGrpSpPr/>
                <p:nvPr/>
              </p:nvGrpSpPr>
              <p:grpSpPr>
                <a:xfrm>
                  <a:off x="1015999" y="4813646"/>
                  <a:ext cx="586765" cy="307777"/>
                  <a:chOff x="1026262" y="4857399"/>
                  <a:chExt cx="586765" cy="307777"/>
                </a:xfrm>
              </p:grpSpPr>
              <p:cxnSp>
                <p:nvCxnSpPr>
                  <p:cNvPr id="871" name="直線コネクタ 870">
                    <a:extLst>
                      <a:ext uri="{FF2B5EF4-FFF2-40B4-BE49-F238E27FC236}">
                        <a16:creationId xmlns:a16="http://schemas.microsoft.com/office/drawing/2014/main" id="{B2E6A093-D7C0-E92B-1DC3-6E69E3D09E3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116985" y="5028301"/>
                    <a:ext cx="405318" cy="0"/>
                  </a:xfrm>
                  <a:prstGeom prst="line">
                    <a:avLst/>
                  </a:prstGeom>
                  <a:ln w="12700">
                    <a:solidFill>
                      <a:schemeClr val="bg2">
                        <a:lumMod val="1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72" name="テキスト ボックス 871">
                    <a:extLst>
                      <a:ext uri="{FF2B5EF4-FFF2-40B4-BE49-F238E27FC236}">
                        <a16:creationId xmlns:a16="http://schemas.microsoft.com/office/drawing/2014/main" id="{5752C544-80A1-A8C8-B81E-198156FA1FE6}"/>
                      </a:ext>
                    </a:extLst>
                  </p:cNvPr>
                  <p:cNvSpPr txBox="1"/>
                  <p:nvPr/>
                </p:nvSpPr>
                <p:spPr>
                  <a:xfrm>
                    <a:off x="1026262" y="4857399"/>
                    <a:ext cx="586765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kumimoji="1" lang="en-US" altLang="ja-JP" sz="1400" dirty="0">
                        <a:latin typeface="Helvetica" pitchFamily="2" charset="0"/>
                      </a:rPr>
                      <a:t>*</a:t>
                    </a:r>
                    <a:endParaRPr kumimoji="1" lang="ja-JP" altLang="en-US" sz="1400">
                      <a:latin typeface="Helvetica" pitchFamily="2" charset="0"/>
                    </a:endParaRPr>
                  </a:p>
                </p:txBody>
              </p:sp>
              <p:grpSp>
                <p:nvGrpSpPr>
                  <p:cNvPr id="873" name="グループ化 872">
                    <a:extLst>
                      <a:ext uri="{FF2B5EF4-FFF2-40B4-BE49-F238E27FC236}">
                        <a16:creationId xmlns:a16="http://schemas.microsoft.com/office/drawing/2014/main" id="{4FA3E4C7-3854-B523-447F-36CB7BC052FA}"/>
                      </a:ext>
                    </a:extLst>
                  </p:cNvPr>
                  <p:cNvGrpSpPr/>
                  <p:nvPr/>
                </p:nvGrpSpPr>
                <p:grpSpPr>
                  <a:xfrm>
                    <a:off x="1123022" y="5024169"/>
                    <a:ext cx="393245" cy="43201"/>
                    <a:chOff x="10261178" y="941157"/>
                    <a:chExt cx="295275" cy="36926"/>
                  </a:xfrm>
                </p:grpSpPr>
                <p:cxnSp>
                  <p:nvCxnSpPr>
                    <p:cNvPr id="874" name="直線コネクタ 873">
                      <a:extLst>
                        <a:ext uri="{FF2B5EF4-FFF2-40B4-BE49-F238E27FC236}">
                          <a16:creationId xmlns:a16="http://schemas.microsoft.com/office/drawing/2014/main" id="{043E698C-AB91-C43D-4DF1-4CBDC45BA701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10261178" y="941157"/>
                      <a:ext cx="0" cy="36926"/>
                    </a:xfrm>
                    <a:prstGeom prst="line">
                      <a:avLst/>
                    </a:prstGeom>
                    <a:ln w="12700">
                      <a:solidFill>
                        <a:schemeClr val="bg2">
                          <a:lumMod val="1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75" name="直線コネクタ 874">
                      <a:extLst>
                        <a:ext uri="{FF2B5EF4-FFF2-40B4-BE49-F238E27FC236}">
                          <a16:creationId xmlns:a16="http://schemas.microsoft.com/office/drawing/2014/main" id="{03DDC638-6F68-A6D2-40A6-3C5B1C69D024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10556453" y="941157"/>
                      <a:ext cx="0" cy="36926"/>
                    </a:xfrm>
                    <a:prstGeom prst="line">
                      <a:avLst/>
                    </a:prstGeom>
                    <a:ln w="12700">
                      <a:solidFill>
                        <a:schemeClr val="bg2">
                          <a:lumMod val="1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sp>
              <p:nvSpPr>
                <p:cNvPr id="870" name="正方形/長方形 869">
                  <a:extLst>
                    <a:ext uri="{FF2B5EF4-FFF2-40B4-BE49-F238E27FC236}">
                      <a16:creationId xmlns:a16="http://schemas.microsoft.com/office/drawing/2014/main" id="{819C6A92-BC69-F107-6754-DBAB9D9879EC}"/>
                    </a:ext>
                  </a:extLst>
                </p:cNvPr>
                <p:cNvSpPr/>
                <p:nvPr/>
              </p:nvSpPr>
              <p:spPr>
                <a:xfrm>
                  <a:off x="953543" y="4713592"/>
                  <a:ext cx="798462" cy="7522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248" name="グループ化 1247">
              <a:extLst>
                <a:ext uri="{FF2B5EF4-FFF2-40B4-BE49-F238E27FC236}">
                  <a16:creationId xmlns:a16="http://schemas.microsoft.com/office/drawing/2014/main" id="{D65F3D76-21CD-D9CD-8EF1-E17719C8153D}"/>
                </a:ext>
              </a:extLst>
            </p:cNvPr>
            <p:cNvGrpSpPr/>
            <p:nvPr/>
          </p:nvGrpSpPr>
          <p:grpSpPr>
            <a:xfrm>
              <a:off x="3786095" y="4478759"/>
              <a:ext cx="1075818" cy="2192568"/>
              <a:chOff x="3471764" y="4634122"/>
              <a:chExt cx="1075818" cy="2192568"/>
            </a:xfrm>
          </p:grpSpPr>
          <p:graphicFrame>
            <p:nvGraphicFramePr>
              <p:cNvPr id="851" name="グラフ 850">
                <a:extLst>
                  <a:ext uri="{FF2B5EF4-FFF2-40B4-BE49-F238E27FC236}">
                    <a16:creationId xmlns:a16="http://schemas.microsoft.com/office/drawing/2014/main" id="{91C250A0-5743-6AFA-007A-ED6EE0310340}"/>
                  </a:ext>
                </a:extLst>
              </p:cNvPr>
              <p:cNvGraphicFramePr>
                <a:graphicFrameLocks/>
              </p:cNvGraphicFramePr>
              <p:nvPr/>
            </p:nvGraphicFramePr>
            <p:xfrm>
              <a:off x="3685675" y="4634122"/>
              <a:ext cx="845068" cy="1667411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0"/>
              </a:graphicData>
            </a:graphic>
          </p:graphicFrame>
          <p:grpSp>
            <p:nvGrpSpPr>
              <p:cNvPr id="1080" name="グループ化 1079">
                <a:extLst>
                  <a:ext uri="{FF2B5EF4-FFF2-40B4-BE49-F238E27FC236}">
                    <a16:creationId xmlns:a16="http://schemas.microsoft.com/office/drawing/2014/main" id="{19402EE0-348E-3C03-C860-1C0248C60ACA}"/>
                  </a:ext>
                </a:extLst>
              </p:cNvPr>
              <p:cNvGrpSpPr/>
              <p:nvPr/>
            </p:nvGrpSpPr>
            <p:grpSpPr>
              <a:xfrm>
                <a:off x="3471764" y="4728277"/>
                <a:ext cx="1075818" cy="2098413"/>
                <a:chOff x="2410511" y="4685903"/>
                <a:chExt cx="1075818" cy="2098413"/>
              </a:xfrm>
            </p:grpSpPr>
            <p:sp>
              <p:nvSpPr>
                <p:cNvPr id="887" name="テキスト ボックス 886">
                  <a:extLst>
                    <a:ext uri="{FF2B5EF4-FFF2-40B4-BE49-F238E27FC236}">
                      <a16:creationId xmlns:a16="http://schemas.microsoft.com/office/drawing/2014/main" id="{55409380-C299-7D61-7A79-6EB23D8424D0}"/>
                    </a:ext>
                  </a:extLst>
                </p:cNvPr>
                <p:cNvSpPr txBox="1"/>
                <p:nvPr/>
              </p:nvSpPr>
              <p:spPr>
                <a:xfrm>
                  <a:off x="2427029" y="5543648"/>
                  <a:ext cx="412994" cy="21210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kumimoji="1" lang="en-US" altLang="ja-JP" sz="800" b="1" dirty="0">
                      <a:latin typeface="Helvetica" pitchFamily="2" charset="0"/>
                    </a:rPr>
                    <a:t>0.5</a:t>
                  </a:r>
                  <a:endParaRPr kumimoji="1" lang="ja-JP" altLang="en-US" sz="800" b="1">
                    <a:latin typeface="Helvetica" pitchFamily="2" charset="0"/>
                  </a:endParaRPr>
                </a:p>
              </p:txBody>
            </p:sp>
            <p:cxnSp>
              <p:nvCxnSpPr>
                <p:cNvPr id="888" name="直線コネクタ 887">
                  <a:extLst>
                    <a:ext uri="{FF2B5EF4-FFF2-40B4-BE49-F238E27FC236}">
                      <a16:creationId xmlns:a16="http://schemas.microsoft.com/office/drawing/2014/main" id="{F7D02B01-5EF0-D308-3908-D0C01CDE133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761085" y="5042525"/>
                  <a:ext cx="0" cy="1075586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89" name="テキスト ボックス 888">
                  <a:extLst>
                    <a:ext uri="{FF2B5EF4-FFF2-40B4-BE49-F238E27FC236}">
                      <a16:creationId xmlns:a16="http://schemas.microsoft.com/office/drawing/2014/main" id="{CE856536-20C8-FB6E-3641-B28E7ED453C5}"/>
                    </a:ext>
                  </a:extLst>
                </p:cNvPr>
                <p:cNvSpPr txBox="1"/>
                <p:nvPr/>
              </p:nvSpPr>
              <p:spPr>
                <a:xfrm rot="16200000">
                  <a:off x="2037437" y="5508778"/>
                  <a:ext cx="1016648" cy="2704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800" b="1" dirty="0">
                      <a:latin typeface="Helvetica" pitchFamily="2" charset="0"/>
                    </a:rPr>
                    <a:t>Relative Intensity</a:t>
                  </a:r>
                  <a:endParaRPr kumimoji="1" lang="ja-JP" altLang="en-US" sz="800" b="1">
                    <a:latin typeface="Helvetica" pitchFamily="2" charset="0"/>
                  </a:endParaRPr>
                </a:p>
              </p:txBody>
            </p:sp>
            <p:sp>
              <p:nvSpPr>
                <p:cNvPr id="890" name="テキスト ボックス 889">
                  <a:extLst>
                    <a:ext uri="{FF2B5EF4-FFF2-40B4-BE49-F238E27FC236}">
                      <a16:creationId xmlns:a16="http://schemas.microsoft.com/office/drawing/2014/main" id="{E6BC7099-9E04-0F4A-DF38-83EAD493DB7C}"/>
                    </a:ext>
                  </a:extLst>
                </p:cNvPr>
                <p:cNvSpPr txBox="1"/>
                <p:nvPr/>
              </p:nvSpPr>
              <p:spPr>
                <a:xfrm rot="5400000">
                  <a:off x="2562422" y="6182974"/>
                  <a:ext cx="540046" cy="2704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800" b="1" dirty="0">
                      <a:latin typeface="Helvetica"/>
                      <a:cs typeface="Helvetica"/>
                    </a:rPr>
                    <a:t>Control</a:t>
                  </a:r>
                  <a:endParaRPr lang="ja-JP" altLang="en-US" sz="800" b="1" dirty="0">
                    <a:latin typeface="Helvetica"/>
                    <a:cs typeface="Helvetica"/>
                  </a:endParaRPr>
                </a:p>
              </p:txBody>
            </p:sp>
            <p:sp>
              <p:nvSpPr>
                <p:cNvPr id="891" name="テキスト ボックス 890">
                  <a:extLst>
                    <a:ext uri="{FF2B5EF4-FFF2-40B4-BE49-F238E27FC236}">
                      <a16:creationId xmlns:a16="http://schemas.microsoft.com/office/drawing/2014/main" id="{FF1579FF-F405-231C-5894-A80CCEA51F80}"/>
                    </a:ext>
                  </a:extLst>
                </p:cNvPr>
                <p:cNvSpPr txBox="1"/>
                <p:nvPr/>
              </p:nvSpPr>
              <p:spPr>
                <a:xfrm>
                  <a:off x="2535712" y="5080402"/>
                  <a:ext cx="304311" cy="21210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US" altLang="ja-JP" sz="800" b="1" dirty="0">
                      <a:latin typeface="Helvetica" pitchFamily="2" charset="0"/>
                    </a:rPr>
                    <a:t>1</a:t>
                  </a:r>
                  <a:endParaRPr kumimoji="1" lang="ja-JP" altLang="en-US" sz="800" b="1">
                    <a:latin typeface="Helvetica" pitchFamily="2" charset="0"/>
                  </a:endParaRPr>
                </a:p>
              </p:txBody>
            </p:sp>
            <p:sp>
              <p:nvSpPr>
                <p:cNvPr id="892" name="テキスト ボックス 891">
                  <a:extLst>
                    <a:ext uri="{FF2B5EF4-FFF2-40B4-BE49-F238E27FC236}">
                      <a16:creationId xmlns:a16="http://schemas.microsoft.com/office/drawing/2014/main" id="{CAF77DFF-AD2C-6453-71FF-52A10CC9611A}"/>
                    </a:ext>
                  </a:extLst>
                </p:cNvPr>
                <p:cNvSpPr txBox="1"/>
                <p:nvPr/>
              </p:nvSpPr>
              <p:spPr>
                <a:xfrm rot="5400000">
                  <a:off x="2721414" y="6215326"/>
                  <a:ext cx="604750" cy="2704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800" b="1" dirty="0">
                      <a:latin typeface="Helvetica"/>
                      <a:cs typeface="Helvetica"/>
                    </a:rPr>
                    <a:t>Calnexin</a:t>
                  </a:r>
                  <a:endParaRPr lang="ja-JP" altLang="en-US" sz="800" b="1" dirty="0">
                    <a:latin typeface="Helvetica"/>
                    <a:cs typeface="Helvetica"/>
                  </a:endParaRPr>
                </a:p>
              </p:txBody>
            </p:sp>
            <p:sp>
              <p:nvSpPr>
                <p:cNvPr id="893" name="テキスト ボックス 892">
                  <a:extLst>
                    <a:ext uri="{FF2B5EF4-FFF2-40B4-BE49-F238E27FC236}">
                      <a16:creationId xmlns:a16="http://schemas.microsoft.com/office/drawing/2014/main" id="{8A2B1DD9-9B8F-E01A-4C11-8AC86549CF85}"/>
                    </a:ext>
                  </a:extLst>
                </p:cNvPr>
                <p:cNvSpPr txBox="1"/>
                <p:nvPr/>
              </p:nvSpPr>
              <p:spPr>
                <a:xfrm rot="5400000">
                  <a:off x="3039800" y="6088285"/>
                  <a:ext cx="350667" cy="2704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800" b="1" dirty="0" err="1">
                      <a:latin typeface="Helvetica"/>
                      <a:cs typeface="Helvetica"/>
                    </a:rPr>
                    <a:t>BiP</a:t>
                  </a:r>
                  <a:endParaRPr lang="ja-JP" altLang="en-US" sz="800" b="1" dirty="0">
                    <a:latin typeface="Helvetica"/>
                    <a:cs typeface="Helvetica"/>
                  </a:endParaRPr>
                </a:p>
              </p:txBody>
            </p:sp>
            <p:sp>
              <p:nvSpPr>
                <p:cNvPr id="894" name="テキスト ボックス 893">
                  <a:extLst>
                    <a:ext uri="{FF2B5EF4-FFF2-40B4-BE49-F238E27FC236}">
                      <a16:creationId xmlns:a16="http://schemas.microsoft.com/office/drawing/2014/main" id="{6FB1C768-4675-A051-DE91-26EB65DAEA62}"/>
                    </a:ext>
                  </a:extLst>
                </p:cNvPr>
                <p:cNvSpPr txBox="1"/>
                <p:nvPr/>
              </p:nvSpPr>
              <p:spPr>
                <a:xfrm>
                  <a:off x="2724517" y="6572211"/>
                  <a:ext cx="618283" cy="212105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kumimoji="1" lang="en-US" altLang="ja-JP" sz="800" b="1" dirty="0">
                      <a:latin typeface="Helvetica" pitchFamily="2" charset="0"/>
                    </a:rPr>
                    <a:t>siRNA</a:t>
                  </a:r>
                  <a:endParaRPr kumimoji="1" lang="ja-JP" altLang="en-US" sz="800" b="1">
                    <a:latin typeface="Helvetica" pitchFamily="2" charset="0"/>
                  </a:endParaRPr>
                </a:p>
              </p:txBody>
            </p:sp>
            <p:cxnSp>
              <p:nvCxnSpPr>
                <p:cNvPr id="895" name="直線コネクタ 894">
                  <a:extLst>
                    <a:ext uri="{FF2B5EF4-FFF2-40B4-BE49-F238E27FC236}">
                      <a16:creationId xmlns:a16="http://schemas.microsoft.com/office/drawing/2014/main" id="{1D1D2B69-06AC-0BEA-2CE2-ABA6E48275D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764251" y="6600113"/>
                  <a:ext cx="538814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96" name="直線コネクタ 895">
                  <a:extLst>
                    <a:ext uri="{FF2B5EF4-FFF2-40B4-BE49-F238E27FC236}">
                      <a16:creationId xmlns:a16="http://schemas.microsoft.com/office/drawing/2014/main" id="{F325B07B-93EA-99A0-74B3-70A04133C6B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760587" y="6113534"/>
                  <a:ext cx="589796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897" name="グループ化 896">
                  <a:extLst>
                    <a:ext uri="{FF2B5EF4-FFF2-40B4-BE49-F238E27FC236}">
                      <a16:creationId xmlns:a16="http://schemas.microsoft.com/office/drawing/2014/main" id="{A1F9307F-9461-B715-BD03-669DFD165A50}"/>
                    </a:ext>
                  </a:extLst>
                </p:cNvPr>
                <p:cNvGrpSpPr/>
                <p:nvPr/>
              </p:nvGrpSpPr>
              <p:grpSpPr>
                <a:xfrm>
                  <a:off x="2750784" y="4924372"/>
                  <a:ext cx="396263" cy="307777"/>
                  <a:chOff x="1016460" y="4979692"/>
                  <a:chExt cx="396263" cy="307777"/>
                </a:xfrm>
              </p:grpSpPr>
              <p:sp>
                <p:nvSpPr>
                  <p:cNvPr id="905" name="テキスト ボックス 904">
                    <a:extLst>
                      <a:ext uri="{FF2B5EF4-FFF2-40B4-BE49-F238E27FC236}">
                        <a16:creationId xmlns:a16="http://schemas.microsoft.com/office/drawing/2014/main" id="{BF530723-BE2C-6285-AA4F-F0CDE60E45A2}"/>
                      </a:ext>
                    </a:extLst>
                  </p:cNvPr>
                  <p:cNvSpPr txBox="1"/>
                  <p:nvPr/>
                </p:nvSpPr>
                <p:spPr>
                  <a:xfrm>
                    <a:off x="1016460" y="4979692"/>
                    <a:ext cx="396263" cy="3077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kumimoji="1" lang="en-US" altLang="ja-JP" sz="1400">
                        <a:latin typeface="Helvetica" pitchFamily="2" charset="0"/>
                      </a:rPr>
                      <a:t>***</a:t>
                    </a:r>
                    <a:endParaRPr kumimoji="1" lang="ja-JP" altLang="en-US" sz="1400">
                      <a:latin typeface="Helvetica" pitchFamily="2" charset="0"/>
                    </a:endParaRPr>
                  </a:p>
                </p:txBody>
              </p:sp>
              <p:grpSp>
                <p:nvGrpSpPr>
                  <p:cNvPr id="906" name="グループ化 905">
                    <a:extLst>
                      <a:ext uri="{FF2B5EF4-FFF2-40B4-BE49-F238E27FC236}">
                        <a16:creationId xmlns:a16="http://schemas.microsoft.com/office/drawing/2014/main" id="{E612746C-6C8F-1F5E-2D8F-98CDC52AF598}"/>
                      </a:ext>
                    </a:extLst>
                  </p:cNvPr>
                  <p:cNvGrpSpPr/>
                  <p:nvPr/>
                </p:nvGrpSpPr>
                <p:grpSpPr>
                  <a:xfrm>
                    <a:off x="1108792" y="5147802"/>
                    <a:ext cx="211599" cy="43201"/>
                    <a:chOff x="1108792" y="5147802"/>
                    <a:chExt cx="211599" cy="43201"/>
                  </a:xfrm>
                </p:grpSpPr>
                <p:cxnSp>
                  <p:nvCxnSpPr>
                    <p:cNvPr id="907" name="直線コネクタ 906">
                      <a:extLst>
                        <a:ext uri="{FF2B5EF4-FFF2-40B4-BE49-F238E27FC236}">
                          <a16:creationId xmlns:a16="http://schemas.microsoft.com/office/drawing/2014/main" id="{DB5A403F-79E8-FD23-7AFC-26EDF0D51B0B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1113589" y="5147802"/>
                      <a:ext cx="0" cy="43201"/>
                    </a:xfrm>
                    <a:prstGeom prst="line">
                      <a:avLst/>
                    </a:prstGeom>
                    <a:ln w="12700">
                      <a:solidFill>
                        <a:schemeClr val="bg2">
                          <a:lumMod val="1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08" name="直線コネクタ 907">
                      <a:extLst>
                        <a:ext uri="{FF2B5EF4-FFF2-40B4-BE49-F238E27FC236}">
                          <a16:creationId xmlns:a16="http://schemas.microsoft.com/office/drawing/2014/main" id="{5A9B81C4-0ABB-853F-BEF1-DA5C126386D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1315270" y="5147802"/>
                      <a:ext cx="0" cy="43201"/>
                    </a:xfrm>
                    <a:prstGeom prst="line">
                      <a:avLst/>
                    </a:prstGeom>
                    <a:ln w="12700">
                      <a:solidFill>
                        <a:schemeClr val="bg2">
                          <a:lumMod val="1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09" name="直線コネクタ 908">
                      <a:extLst>
                        <a:ext uri="{FF2B5EF4-FFF2-40B4-BE49-F238E27FC236}">
                          <a16:creationId xmlns:a16="http://schemas.microsoft.com/office/drawing/2014/main" id="{10CFF715-D4B9-C70C-9013-20B83B83C78E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1108792" y="5155077"/>
                      <a:ext cx="211599" cy="0"/>
                    </a:xfrm>
                    <a:prstGeom prst="line">
                      <a:avLst/>
                    </a:prstGeom>
                    <a:ln w="12700">
                      <a:solidFill>
                        <a:schemeClr val="bg2">
                          <a:lumMod val="1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898" name="グループ化 897">
                  <a:extLst>
                    <a:ext uri="{FF2B5EF4-FFF2-40B4-BE49-F238E27FC236}">
                      <a16:creationId xmlns:a16="http://schemas.microsoft.com/office/drawing/2014/main" id="{DA6D2E1B-BF5D-1464-9256-34DDF661E1EC}"/>
                    </a:ext>
                  </a:extLst>
                </p:cNvPr>
                <p:cNvGrpSpPr/>
                <p:nvPr/>
              </p:nvGrpSpPr>
              <p:grpSpPr>
                <a:xfrm>
                  <a:off x="2750323" y="4758326"/>
                  <a:ext cx="586765" cy="307777"/>
                  <a:chOff x="1026262" y="4857399"/>
                  <a:chExt cx="586765" cy="307777"/>
                </a:xfrm>
              </p:grpSpPr>
              <p:cxnSp>
                <p:nvCxnSpPr>
                  <p:cNvPr id="900" name="直線コネクタ 899">
                    <a:extLst>
                      <a:ext uri="{FF2B5EF4-FFF2-40B4-BE49-F238E27FC236}">
                        <a16:creationId xmlns:a16="http://schemas.microsoft.com/office/drawing/2014/main" id="{8594DE90-E3F8-8ABB-A7A7-24BEA3B67E9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116985" y="5028301"/>
                    <a:ext cx="405318" cy="0"/>
                  </a:xfrm>
                  <a:prstGeom prst="line">
                    <a:avLst/>
                  </a:prstGeom>
                  <a:ln w="12700">
                    <a:solidFill>
                      <a:schemeClr val="bg2">
                        <a:lumMod val="1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01" name="テキスト ボックス 900">
                    <a:extLst>
                      <a:ext uri="{FF2B5EF4-FFF2-40B4-BE49-F238E27FC236}">
                        <a16:creationId xmlns:a16="http://schemas.microsoft.com/office/drawing/2014/main" id="{2536555A-5AF5-DAB6-8403-79DAAAFBE16D}"/>
                      </a:ext>
                    </a:extLst>
                  </p:cNvPr>
                  <p:cNvSpPr txBox="1"/>
                  <p:nvPr/>
                </p:nvSpPr>
                <p:spPr>
                  <a:xfrm>
                    <a:off x="1026262" y="4857399"/>
                    <a:ext cx="586765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kumimoji="1" lang="en-US" altLang="ja-JP" sz="1400" dirty="0">
                        <a:latin typeface="Helvetica" pitchFamily="2" charset="0"/>
                      </a:rPr>
                      <a:t>***</a:t>
                    </a:r>
                    <a:endParaRPr kumimoji="1" lang="ja-JP" altLang="en-US" sz="1400">
                      <a:latin typeface="Helvetica" pitchFamily="2" charset="0"/>
                    </a:endParaRPr>
                  </a:p>
                </p:txBody>
              </p:sp>
              <p:grpSp>
                <p:nvGrpSpPr>
                  <p:cNvPr id="902" name="グループ化 901">
                    <a:extLst>
                      <a:ext uri="{FF2B5EF4-FFF2-40B4-BE49-F238E27FC236}">
                        <a16:creationId xmlns:a16="http://schemas.microsoft.com/office/drawing/2014/main" id="{30C29242-98C1-054A-ED3F-1EAEEE1BE443}"/>
                      </a:ext>
                    </a:extLst>
                  </p:cNvPr>
                  <p:cNvGrpSpPr/>
                  <p:nvPr/>
                </p:nvGrpSpPr>
                <p:grpSpPr>
                  <a:xfrm>
                    <a:off x="1123022" y="5024169"/>
                    <a:ext cx="393245" cy="43201"/>
                    <a:chOff x="10261178" y="941157"/>
                    <a:chExt cx="295275" cy="36926"/>
                  </a:xfrm>
                </p:grpSpPr>
                <p:cxnSp>
                  <p:nvCxnSpPr>
                    <p:cNvPr id="903" name="直線コネクタ 902">
                      <a:extLst>
                        <a:ext uri="{FF2B5EF4-FFF2-40B4-BE49-F238E27FC236}">
                          <a16:creationId xmlns:a16="http://schemas.microsoft.com/office/drawing/2014/main" id="{C4731ADA-2B26-166B-1B90-94B57F646C0F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10261178" y="941157"/>
                      <a:ext cx="0" cy="36926"/>
                    </a:xfrm>
                    <a:prstGeom prst="line">
                      <a:avLst/>
                    </a:prstGeom>
                    <a:ln w="12700">
                      <a:solidFill>
                        <a:schemeClr val="bg2">
                          <a:lumMod val="1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04" name="直線コネクタ 903">
                      <a:extLst>
                        <a:ext uri="{FF2B5EF4-FFF2-40B4-BE49-F238E27FC236}">
                          <a16:creationId xmlns:a16="http://schemas.microsoft.com/office/drawing/2014/main" id="{0E143008-8FCF-D0AD-1F6E-9C249E5D93FD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10556453" y="941157"/>
                      <a:ext cx="0" cy="36926"/>
                    </a:xfrm>
                    <a:prstGeom prst="line">
                      <a:avLst/>
                    </a:prstGeom>
                    <a:ln w="12700">
                      <a:solidFill>
                        <a:schemeClr val="bg2">
                          <a:lumMod val="1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sp>
              <p:nvSpPr>
                <p:cNvPr id="899" name="正方形/長方形 898">
                  <a:extLst>
                    <a:ext uri="{FF2B5EF4-FFF2-40B4-BE49-F238E27FC236}">
                      <a16:creationId xmlns:a16="http://schemas.microsoft.com/office/drawing/2014/main" id="{D6D28614-683D-1076-4895-358FC84CC33E}"/>
                    </a:ext>
                  </a:extLst>
                </p:cNvPr>
                <p:cNvSpPr/>
                <p:nvPr/>
              </p:nvSpPr>
              <p:spPr>
                <a:xfrm>
                  <a:off x="2687867" y="4685903"/>
                  <a:ext cx="798462" cy="7522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255" name="グループ化 1254">
              <a:extLst>
                <a:ext uri="{FF2B5EF4-FFF2-40B4-BE49-F238E27FC236}">
                  <a16:creationId xmlns:a16="http://schemas.microsoft.com/office/drawing/2014/main" id="{748D37BA-665A-4677-D0D4-114C1841A760}"/>
                </a:ext>
              </a:extLst>
            </p:cNvPr>
            <p:cNvGrpSpPr/>
            <p:nvPr/>
          </p:nvGrpSpPr>
          <p:grpSpPr>
            <a:xfrm>
              <a:off x="2356087" y="4434198"/>
              <a:ext cx="1075818" cy="2237129"/>
              <a:chOff x="2410507" y="4547183"/>
              <a:chExt cx="1075818" cy="2237129"/>
            </a:xfrm>
          </p:grpSpPr>
          <p:graphicFrame>
            <p:nvGraphicFramePr>
              <p:cNvPr id="850" name="グラフ 849">
                <a:extLst>
                  <a:ext uri="{FF2B5EF4-FFF2-40B4-BE49-F238E27FC236}">
                    <a16:creationId xmlns:a16="http://schemas.microsoft.com/office/drawing/2014/main" id="{39E89592-6C7E-A235-0DF6-12B6D0106515}"/>
                  </a:ext>
                </a:extLst>
              </p:cNvPr>
              <p:cNvGraphicFramePr>
                <a:graphicFrameLocks/>
              </p:cNvGraphicFramePr>
              <p:nvPr/>
            </p:nvGraphicFramePr>
            <p:xfrm>
              <a:off x="2618173" y="4547183"/>
              <a:ext cx="850148" cy="1702373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1"/>
              </a:graphicData>
            </a:graphic>
          </p:graphicFrame>
          <p:grpSp>
            <p:nvGrpSpPr>
              <p:cNvPr id="1081" name="グループ化 1080">
                <a:extLst>
                  <a:ext uri="{FF2B5EF4-FFF2-40B4-BE49-F238E27FC236}">
                    <a16:creationId xmlns:a16="http://schemas.microsoft.com/office/drawing/2014/main" id="{7F0DB0AE-FB9B-BFBF-0CB4-7E2EE31E7937}"/>
                  </a:ext>
                </a:extLst>
              </p:cNvPr>
              <p:cNvGrpSpPr/>
              <p:nvPr/>
            </p:nvGrpSpPr>
            <p:grpSpPr>
              <a:xfrm>
                <a:off x="2410507" y="4653241"/>
                <a:ext cx="1075818" cy="2131071"/>
                <a:chOff x="2410511" y="4653245"/>
                <a:chExt cx="1075818" cy="2131071"/>
              </a:xfrm>
            </p:grpSpPr>
            <p:sp>
              <p:nvSpPr>
                <p:cNvPr id="1082" name="テキスト ボックス 1081">
                  <a:extLst>
                    <a:ext uri="{FF2B5EF4-FFF2-40B4-BE49-F238E27FC236}">
                      <a16:creationId xmlns:a16="http://schemas.microsoft.com/office/drawing/2014/main" id="{04B02F5E-EC62-0AFB-B856-A579CDA282F6}"/>
                    </a:ext>
                  </a:extLst>
                </p:cNvPr>
                <p:cNvSpPr txBox="1"/>
                <p:nvPr/>
              </p:nvSpPr>
              <p:spPr>
                <a:xfrm>
                  <a:off x="2427029" y="5543648"/>
                  <a:ext cx="412994" cy="21210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kumimoji="1" lang="en-US" altLang="ja-JP" sz="800" b="1" dirty="0">
                      <a:latin typeface="Helvetica" pitchFamily="2" charset="0"/>
                    </a:rPr>
                    <a:t>0.5</a:t>
                  </a:r>
                  <a:endParaRPr kumimoji="1" lang="ja-JP" altLang="en-US" sz="800" b="1">
                    <a:latin typeface="Helvetica" pitchFamily="2" charset="0"/>
                  </a:endParaRPr>
                </a:p>
              </p:txBody>
            </p:sp>
            <p:cxnSp>
              <p:nvCxnSpPr>
                <p:cNvPr id="1083" name="直線コネクタ 1082">
                  <a:extLst>
                    <a:ext uri="{FF2B5EF4-FFF2-40B4-BE49-F238E27FC236}">
                      <a16:creationId xmlns:a16="http://schemas.microsoft.com/office/drawing/2014/main" id="{6E06C6D9-C11F-FCB0-0850-319B037BAC6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761085" y="5042525"/>
                  <a:ext cx="0" cy="1075586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84" name="テキスト ボックス 1083">
                  <a:extLst>
                    <a:ext uri="{FF2B5EF4-FFF2-40B4-BE49-F238E27FC236}">
                      <a16:creationId xmlns:a16="http://schemas.microsoft.com/office/drawing/2014/main" id="{C39561D2-D1EF-BA62-37D6-D50626862ACE}"/>
                    </a:ext>
                  </a:extLst>
                </p:cNvPr>
                <p:cNvSpPr txBox="1"/>
                <p:nvPr/>
              </p:nvSpPr>
              <p:spPr>
                <a:xfrm rot="16200000">
                  <a:off x="2037437" y="5508778"/>
                  <a:ext cx="1016648" cy="2704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800" b="1" dirty="0">
                      <a:latin typeface="Helvetica" pitchFamily="2" charset="0"/>
                    </a:rPr>
                    <a:t>Relative Intensity</a:t>
                  </a:r>
                  <a:endParaRPr kumimoji="1" lang="ja-JP" altLang="en-US" sz="800" b="1">
                    <a:latin typeface="Helvetica" pitchFamily="2" charset="0"/>
                  </a:endParaRPr>
                </a:p>
              </p:txBody>
            </p:sp>
            <p:sp>
              <p:nvSpPr>
                <p:cNvPr id="1085" name="テキスト ボックス 1084">
                  <a:extLst>
                    <a:ext uri="{FF2B5EF4-FFF2-40B4-BE49-F238E27FC236}">
                      <a16:creationId xmlns:a16="http://schemas.microsoft.com/office/drawing/2014/main" id="{3E497CF5-E9D3-20A3-CB37-AAA5D1AF3A03}"/>
                    </a:ext>
                  </a:extLst>
                </p:cNvPr>
                <p:cNvSpPr txBox="1"/>
                <p:nvPr/>
              </p:nvSpPr>
              <p:spPr>
                <a:xfrm rot="5400000">
                  <a:off x="2562422" y="6182974"/>
                  <a:ext cx="540046" cy="2704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800" b="1" dirty="0">
                      <a:latin typeface="Helvetica"/>
                      <a:cs typeface="Helvetica"/>
                    </a:rPr>
                    <a:t>Control</a:t>
                  </a:r>
                  <a:endParaRPr lang="ja-JP" altLang="en-US" sz="800" b="1" dirty="0">
                    <a:latin typeface="Helvetica"/>
                    <a:cs typeface="Helvetica"/>
                  </a:endParaRPr>
                </a:p>
              </p:txBody>
            </p:sp>
            <p:sp>
              <p:nvSpPr>
                <p:cNvPr id="1086" name="テキスト ボックス 1085">
                  <a:extLst>
                    <a:ext uri="{FF2B5EF4-FFF2-40B4-BE49-F238E27FC236}">
                      <a16:creationId xmlns:a16="http://schemas.microsoft.com/office/drawing/2014/main" id="{13EE87D7-D8BA-A297-155A-25EC4EF3435D}"/>
                    </a:ext>
                  </a:extLst>
                </p:cNvPr>
                <p:cNvSpPr txBox="1"/>
                <p:nvPr/>
              </p:nvSpPr>
              <p:spPr>
                <a:xfrm>
                  <a:off x="2535712" y="5080402"/>
                  <a:ext cx="304311" cy="21210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US" altLang="ja-JP" sz="800" b="1" dirty="0">
                      <a:latin typeface="Helvetica" pitchFamily="2" charset="0"/>
                    </a:rPr>
                    <a:t>1</a:t>
                  </a:r>
                  <a:endParaRPr kumimoji="1" lang="ja-JP" altLang="en-US" sz="800" b="1">
                    <a:latin typeface="Helvetica" pitchFamily="2" charset="0"/>
                  </a:endParaRPr>
                </a:p>
              </p:txBody>
            </p:sp>
            <p:sp>
              <p:nvSpPr>
                <p:cNvPr id="1087" name="テキスト ボックス 1086">
                  <a:extLst>
                    <a:ext uri="{FF2B5EF4-FFF2-40B4-BE49-F238E27FC236}">
                      <a16:creationId xmlns:a16="http://schemas.microsoft.com/office/drawing/2014/main" id="{FFBD38A1-3D9D-323D-C03E-F02B7B656531}"/>
                    </a:ext>
                  </a:extLst>
                </p:cNvPr>
                <p:cNvSpPr txBox="1"/>
                <p:nvPr/>
              </p:nvSpPr>
              <p:spPr>
                <a:xfrm rot="5400000">
                  <a:off x="2721414" y="6215326"/>
                  <a:ext cx="604750" cy="2704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800" b="1" dirty="0">
                      <a:latin typeface="Helvetica"/>
                      <a:cs typeface="Helvetica"/>
                    </a:rPr>
                    <a:t>Calnexin</a:t>
                  </a:r>
                  <a:endParaRPr lang="ja-JP" altLang="en-US" sz="800" b="1" dirty="0">
                    <a:latin typeface="Helvetica"/>
                    <a:cs typeface="Helvetica"/>
                  </a:endParaRPr>
                </a:p>
              </p:txBody>
            </p:sp>
            <p:sp>
              <p:nvSpPr>
                <p:cNvPr id="1088" name="テキスト ボックス 1087">
                  <a:extLst>
                    <a:ext uri="{FF2B5EF4-FFF2-40B4-BE49-F238E27FC236}">
                      <a16:creationId xmlns:a16="http://schemas.microsoft.com/office/drawing/2014/main" id="{206F360C-E088-EE3C-2BA1-D2A3C917DD08}"/>
                    </a:ext>
                  </a:extLst>
                </p:cNvPr>
                <p:cNvSpPr txBox="1"/>
                <p:nvPr/>
              </p:nvSpPr>
              <p:spPr>
                <a:xfrm rot="5400000">
                  <a:off x="3039800" y="6088285"/>
                  <a:ext cx="350667" cy="2704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800" b="1" dirty="0" err="1">
                      <a:latin typeface="Helvetica"/>
                      <a:cs typeface="Helvetica"/>
                    </a:rPr>
                    <a:t>BiP</a:t>
                  </a:r>
                  <a:endParaRPr lang="ja-JP" altLang="en-US" sz="800" b="1" dirty="0">
                    <a:latin typeface="Helvetica"/>
                    <a:cs typeface="Helvetica"/>
                  </a:endParaRPr>
                </a:p>
              </p:txBody>
            </p:sp>
            <p:sp>
              <p:nvSpPr>
                <p:cNvPr id="1089" name="テキスト ボックス 1088">
                  <a:extLst>
                    <a:ext uri="{FF2B5EF4-FFF2-40B4-BE49-F238E27FC236}">
                      <a16:creationId xmlns:a16="http://schemas.microsoft.com/office/drawing/2014/main" id="{68655EDD-9254-7EF0-2A83-B657A76B065C}"/>
                    </a:ext>
                  </a:extLst>
                </p:cNvPr>
                <p:cNvSpPr txBox="1"/>
                <p:nvPr/>
              </p:nvSpPr>
              <p:spPr>
                <a:xfrm>
                  <a:off x="2724517" y="6572211"/>
                  <a:ext cx="618283" cy="212105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kumimoji="1" lang="en-US" altLang="ja-JP" sz="800" b="1" dirty="0">
                      <a:latin typeface="Helvetica" pitchFamily="2" charset="0"/>
                    </a:rPr>
                    <a:t>siRNA</a:t>
                  </a:r>
                  <a:endParaRPr kumimoji="1" lang="ja-JP" altLang="en-US" sz="800" b="1">
                    <a:latin typeface="Helvetica" pitchFamily="2" charset="0"/>
                  </a:endParaRPr>
                </a:p>
              </p:txBody>
            </p:sp>
            <p:cxnSp>
              <p:nvCxnSpPr>
                <p:cNvPr id="1090" name="直線コネクタ 1089">
                  <a:extLst>
                    <a:ext uri="{FF2B5EF4-FFF2-40B4-BE49-F238E27FC236}">
                      <a16:creationId xmlns:a16="http://schemas.microsoft.com/office/drawing/2014/main" id="{DD042627-9CBC-2967-460C-990F44CA9AE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764251" y="6600113"/>
                  <a:ext cx="538814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91" name="直線コネクタ 1090">
                  <a:extLst>
                    <a:ext uri="{FF2B5EF4-FFF2-40B4-BE49-F238E27FC236}">
                      <a16:creationId xmlns:a16="http://schemas.microsoft.com/office/drawing/2014/main" id="{EF4B1443-3925-86CF-B396-754B40F3EDA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760587" y="6113534"/>
                  <a:ext cx="589796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092" name="グループ化 1091">
                  <a:extLst>
                    <a:ext uri="{FF2B5EF4-FFF2-40B4-BE49-F238E27FC236}">
                      <a16:creationId xmlns:a16="http://schemas.microsoft.com/office/drawing/2014/main" id="{254C81A3-40C8-300C-94D5-5E9E0A5755F7}"/>
                    </a:ext>
                  </a:extLst>
                </p:cNvPr>
                <p:cNvGrpSpPr/>
                <p:nvPr/>
              </p:nvGrpSpPr>
              <p:grpSpPr>
                <a:xfrm>
                  <a:off x="2750784" y="4924372"/>
                  <a:ext cx="396263" cy="307777"/>
                  <a:chOff x="1016460" y="4979692"/>
                  <a:chExt cx="396263" cy="307777"/>
                </a:xfrm>
              </p:grpSpPr>
              <p:sp>
                <p:nvSpPr>
                  <p:cNvPr id="1100" name="テキスト ボックス 1099">
                    <a:extLst>
                      <a:ext uri="{FF2B5EF4-FFF2-40B4-BE49-F238E27FC236}">
                        <a16:creationId xmlns:a16="http://schemas.microsoft.com/office/drawing/2014/main" id="{5AD2305A-7FF6-D42B-DFB8-957256687C23}"/>
                      </a:ext>
                    </a:extLst>
                  </p:cNvPr>
                  <p:cNvSpPr txBox="1"/>
                  <p:nvPr/>
                </p:nvSpPr>
                <p:spPr>
                  <a:xfrm>
                    <a:off x="1016460" y="4979692"/>
                    <a:ext cx="396263" cy="3077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kumimoji="1" lang="en-US" altLang="ja-JP" sz="1400" dirty="0">
                        <a:latin typeface="Helvetica" pitchFamily="2" charset="0"/>
                      </a:rPr>
                      <a:t>***</a:t>
                    </a:r>
                    <a:endParaRPr kumimoji="1" lang="ja-JP" altLang="en-US" sz="1400">
                      <a:latin typeface="Helvetica" pitchFamily="2" charset="0"/>
                    </a:endParaRPr>
                  </a:p>
                </p:txBody>
              </p:sp>
              <p:grpSp>
                <p:nvGrpSpPr>
                  <p:cNvPr id="1101" name="グループ化 1100">
                    <a:extLst>
                      <a:ext uri="{FF2B5EF4-FFF2-40B4-BE49-F238E27FC236}">
                        <a16:creationId xmlns:a16="http://schemas.microsoft.com/office/drawing/2014/main" id="{7B92A940-5EF2-981D-1323-CFBC10C2DA9C}"/>
                      </a:ext>
                    </a:extLst>
                  </p:cNvPr>
                  <p:cNvGrpSpPr/>
                  <p:nvPr/>
                </p:nvGrpSpPr>
                <p:grpSpPr>
                  <a:xfrm>
                    <a:off x="1108792" y="5147802"/>
                    <a:ext cx="211599" cy="43201"/>
                    <a:chOff x="1108792" y="5147802"/>
                    <a:chExt cx="211599" cy="43201"/>
                  </a:xfrm>
                </p:grpSpPr>
                <p:cxnSp>
                  <p:nvCxnSpPr>
                    <p:cNvPr id="1102" name="直線コネクタ 1101">
                      <a:extLst>
                        <a:ext uri="{FF2B5EF4-FFF2-40B4-BE49-F238E27FC236}">
                          <a16:creationId xmlns:a16="http://schemas.microsoft.com/office/drawing/2014/main" id="{62506505-7071-0B91-01D7-CD3AC87E0810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1113589" y="5147802"/>
                      <a:ext cx="0" cy="43201"/>
                    </a:xfrm>
                    <a:prstGeom prst="line">
                      <a:avLst/>
                    </a:prstGeom>
                    <a:ln w="12700">
                      <a:solidFill>
                        <a:schemeClr val="bg2">
                          <a:lumMod val="1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103" name="直線コネクタ 1102">
                      <a:extLst>
                        <a:ext uri="{FF2B5EF4-FFF2-40B4-BE49-F238E27FC236}">
                          <a16:creationId xmlns:a16="http://schemas.microsoft.com/office/drawing/2014/main" id="{9D75AB41-6752-AF38-B4F0-A0E5F89E34E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1315270" y="5147802"/>
                      <a:ext cx="0" cy="43201"/>
                    </a:xfrm>
                    <a:prstGeom prst="line">
                      <a:avLst/>
                    </a:prstGeom>
                    <a:ln w="12700">
                      <a:solidFill>
                        <a:schemeClr val="bg2">
                          <a:lumMod val="1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104" name="直線コネクタ 1103">
                      <a:extLst>
                        <a:ext uri="{FF2B5EF4-FFF2-40B4-BE49-F238E27FC236}">
                          <a16:creationId xmlns:a16="http://schemas.microsoft.com/office/drawing/2014/main" id="{2221A32D-CEB8-35A2-5577-96C8FA7969D0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1108792" y="5155077"/>
                      <a:ext cx="211599" cy="0"/>
                    </a:xfrm>
                    <a:prstGeom prst="line">
                      <a:avLst/>
                    </a:prstGeom>
                    <a:ln w="12700">
                      <a:solidFill>
                        <a:schemeClr val="bg2">
                          <a:lumMod val="1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1093" name="グループ化 1092">
                  <a:extLst>
                    <a:ext uri="{FF2B5EF4-FFF2-40B4-BE49-F238E27FC236}">
                      <a16:creationId xmlns:a16="http://schemas.microsoft.com/office/drawing/2014/main" id="{7918DE70-547B-CC9B-BF79-E385C5EF3D73}"/>
                    </a:ext>
                  </a:extLst>
                </p:cNvPr>
                <p:cNvGrpSpPr/>
                <p:nvPr/>
              </p:nvGrpSpPr>
              <p:grpSpPr>
                <a:xfrm>
                  <a:off x="2750323" y="4758326"/>
                  <a:ext cx="586765" cy="307777"/>
                  <a:chOff x="1026262" y="4857399"/>
                  <a:chExt cx="586765" cy="307777"/>
                </a:xfrm>
              </p:grpSpPr>
              <p:cxnSp>
                <p:nvCxnSpPr>
                  <p:cNvPr id="1095" name="直線コネクタ 1094">
                    <a:extLst>
                      <a:ext uri="{FF2B5EF4-FFF2-40B4-BE49-F238E27FC236}">
                        <a16:creationId xmlns:a16="http://schemas.microsoft.com/office/drawing/2014/main" id="{468F760C-F193-9E95-9F25-DC8DE265D22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116985" y="5028301"/>
                    <a:ext cx="405318" cy="0"/>
                  </a:xfrm>
                  <a:prstGeom prst="line">
                    <a:avLst/>
                  </a:prstGeom>
                  <a:ln w="12700">
                    <a:solidFill>
                      <a:schemeClr val="bg2">
                        <a:lumMod val="1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096" name="テキスト ボックス 1095">
                    <a:extLst>
                      <a:ext uri="{FF2B5EF4-FFF2-40B4-BE49-F238E27FC236}">
                        <a16:creationId xmlns:a16="http://schemas.microsoft.com/office/drawing/2014/main" id="{DB54C7A2-05CD-FE56-1ECE-C33103E65E34}"/>
                      </a:ext>
                    </a:extLst>
                  </p:cNvPr>
                  <p:cNvSpPr txBox="1"/>
                  <p:nvPr/>
                </p:nvSpPr>
                <p:spPr>
                  <a:xfrm>
                    <a:off x="1026262" y="4857399"/>
                    <a:ext cx="586765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kumimoji="1" lang="en-US" altLang="ja-JP" sz="1400" dirty="0">
                        <a:latin typeface="Helvetica" pitchFamily="2" charset="0"/>
                      </a:rPr>
                      <a:t>***</a:t>
                    </a:r>
                    <a:endParaRPr kumimoji="1" lang="ja-JP" altLang="en-US" sz="1400">
                      <a:latin typeface="Helvetica" pitchFamily="2" charset="0"/>
                    </a:endParaRPr>
                  </a:p>
                </p:txBody>
              </p:sp>
              <p:grpSp>
                <p:nvGrpSpPr>
                  <p:cNvPr id="1097" name="グループ化 1096">
                    <a:extLst>
                      <a:ext uri="{FF2B5EF4-FFF2-40B4-BE49-F238E27FC236}">
                        <a16:creationId xmlns:a16="http://schemas.microsoft.com/office/drawing/2014/main" id="{38BE8601-B21E-BA94-9BD8-A2734E2B6F9E}"/>
                      </a:ext>
                    </a:extLst>
                  </p:cNvPr>
                  <p:cNvGrpSpPr/>
                  <p:nvPr/>
                </p:nvGrpSpPr>
                <p:grpSpPr>
                  <a:xfrm>
                    <a:off x="1123022" y="5024169"/>
                    <a:ext cx="393245" cy="43201"/>
                    <a:chOff x="10261178" y="941157"/>
                    <a:chExt cx="295275" cy="36926"/>
                  </a:xfrm>
                </p:grpSpPr>
                <p:cxnSp>
                  <p:nvCxnSpPr>
                    <p:cNvPr id="1098" name="直線コネクタ 1097">
                      <a:extLst>
                        <a:ext uri="{FF2B5EF4-FFF2-40B4-BE49-F238E27FC236}">
                          <a16:creationId xmlns:a16="http://schemas.microsoft.com/office/drawing/2014/main" id="{CCA67969-DC0A-B64C-8D6F-2DAA7CD128AB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10261178" y="941157"/>
                      <a:ext cx="0" cy="36926"/>
                    </a:xfrm>
                    <a:prstGeom prst="line">
                      <a:avLst/>
                    </a:prstGeom>
                    <a:ln w="12700">
                      <a:solidFill>
                        <a:schemeClr val="bg2">
                          <a:lumMod val="1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99" name="直線コネクタ 1098">
                      <a:extLst>
                        <a:ext uri="{FF2B5EF4-FFF2-40B4-BE49-F238E27FC236}">
                          <a16:creationId xmlns:a16="http://schemas.microsoft.com/office/drawing/2014/main" id="{F5A39632-7744-F184-0F93-CA9D0FB101E3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10556453" y="941157"/>
                      <a:ext cx="0" cy="36926"/>
                    </a:xfrm>
                    <a:prstGeom prst="line">
                      <a:avLst/>
                    </a:prstGeom>
                    <a:ln w="12700">
                      <a:solidFill>
                        <a:schemeClr val="bg2">
                          <a:lumMod val="1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sp>
              <p:nvSpPr>
                <p:cNvPr id="1094" name="正方形/長方形 1093">
                  <a:extLst>
                    <a:ext uri="{FF2B5EF4-FFF2-40B4-BE49-F238E27FC236}">
                      <a16:creationId xmlns:a16="http://schemas.microsoft.com/office/drawing/2014/main" id="{008252F7-234A-3FCD-6312-2B3C9DCD281D}"/>
                    </a:ext>
                  </a:extLst>
                </p:cNvPr>
                <p:cNvSpPr/>
                <p:nvPr/>
              </p:nvSpPr>
              <p:spPr>
                <a:xfrm>
                  <a:off x="2687867" y="4653245"/>
                  <a:ext cx="798462" cy="7522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254" name="グループ化 1253">
              <a:extLst>
                <a:ext uri="{FF2B5EF4-FFF2-40B4-BE49-F238E27FC236}">
                  <a16:creationId xmlns:a16="http://schemas.microsoft.com/office/drawing/2014/main" id="{0CDDE7CC-4650-1159-3240-ABC1AE7421F1}"/>
                </a:ext>
              </a:extLst>
            </p:cNvPr>
            <p:cNvGrpSpPr/>
            <p:nvPr/>
          </p:nvGrpSpPr>
          <p:grpSpPr>
            <a:xfrm>
              <a:off x="5216103" y="4439957"/>
              <a:ext cx="1075818" cy="2231370"/>
              <a:chOff x="4953213" y="4646791"/>
              <a:chExt cx="1075818" cy="2231370"/>
            </a:xfrm>
          </p:grpSpPr>
          <p:graphicFrame>
            <p:nvGraphicFramePr>
              <p:cNvPr id="852" name="グラフ 851">
                <a:extLst>
                  <a:ext uri="{FF2B5EF4-FFF2-40B4-BE49-F238E27FC236}">
                    <a16:creationId xmlns:a16="http://schemas.microsoft.com/office/drawing/2014/main" id="{721FFF17-B1EB-ED00-0E56-FF8215FD77DE}"/>
                  </a:ext>
                </a:extLst>
              </p:cNvPr>
              <p:cNvGraphicFramePr>
                <a:graphicFrameLocks/>
              </p:cNvGraphicFramePr>
              <p:nvPr/>
            </p:nvGraphicFramePr>
            <p:xfrm>
              <a:off x="5163802" y="4646791"/>
              <a:ext cx="850148" cy="1702373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2"/>
              </a:graphicData>
            </a:graphic>
          </p:graphicFrame>
          <p:grpSp>
            <p:nvGrpSpPr>
              <p:cNvPr id="1105" name="グループ化 1104">
                <a:extLst>
                  <a:ext uri="{FF2B5EF4-FFF2-40B4-BE49-F238E27FC236}">
                    <a16:creationId xmlns:a16="http://schemas.microsoft.com/office/drawing/2014/main" id="{A4068AB6-A630-F9C4-2123-733F329A8BE7}"/>
                  </a:ext>
                </a:extLst>
              </p:cNvPr>
              <p:cNvGrpSpPr/>
              <p:nvPr/>
            </p:nvGrpSpPr>
            <p:grpSpPr>
              <a:xfrm>
                <a:off x="4953213" y="4747090"/>
                <a:ext cx="1075818" cy="2131071"/>
                <a:chOff x="2410511" y="4653245"/>
                <a:chExt cx="1075818" cy="2131071"/>
              </a:xfrm>
            </p:grpSpPr>
            <p:sp>
              <p:nvSpPr>
                <p:cNvPr id="1106" name="テキスト ボックス 1105">
                  <a:extLst>
                    <a:ext uri="{FF2B5EF4-FFF2-40B4-BE49-F238E27FC236}">
                      <a16:creationId xmlns:a16="http://schemas.microsoft.com/office/drawing/2014/main" id="{556CDE7F-4F54-C503-1A9D-E0CEC3B2B011}"/>
                    </a:ext>
                  </a:extLst>
                </p:cNvPr>
                <p:cNvSpPr txBox="1"/>
                <p:nvPr/>
              </p:nvSpPr>
              <p:spPr>
                <a:xfrm>
                  <a:off x="2427029" y="5543648"/>
                  <a:ext cx="412994" cy="21210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kumimoji="1" lang="en-US" altLang="ja-JP" sz="800" b="1" dirty="0">
                      <a:latin typeface="Helvetica" pitchFamily="2" charset="0"/>
                    </a:rPr>
                    <a:t>0.5</a:t>
                  </a:r>
                  <a:endParaRPr kumimoji="1" lang="ja-JP" altLang="en-US" sz="800" b="1">
                    <a:latin typeface="Helvetica" pitchFamily="2" charset="0"/>
                  </a:endParaRPr>
                </a:p>
              </p:txBody>
            </p:sp>
            <p:cxnSp>
              <p:nvCxnSpPr>
                <p:cNvPr id="1107" name="直線コネクタ 1106">
                  <a:extLst>
                    <a:ext uri="{FF2B5EF4-FFF2-40B4-BE49-F238E27FC236}">
                      <a16:creationId xmlns:a16="http://schemas.microsoft.com/office/drawing/2014/main" id="{6A78AD15-F0DA-31C7-F5DD-815B2349E92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761085" y="5042525"/>
                  <a:ext cx="0" cy="1075586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08" name="テキスト ボックス 1107">
                  <a:extLst>
                    <a:ext uri="{FF2B5EF4-FFF2-40B4-BE49-F238E27FC236}">
                      <a16:creationId xmlns:a16="http://schemas.microsoft.com/office/drawing/2014/main" id="{09D6F366-A478-9B77-E814-CFE4EF4D9FFC}"/>
                    </a:ext>
                  </a:extLst>
                </p:cNvPr>
                <p:cNvSpPr txBox="1"/>
                <p:nvPr/>
              </p:nvSpPr>
              <p:spPr>
                <a:xfrm rot="16200000">
                  <a:off x="2037437" y="5508778"/>
                  <a:ext cx="1016648" cy="2704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800" b="1" dirty="0">
                      <a:latin typeface="Helvetica" pitchFamily="2" charset="0"/>
                    </a:rPr>
                    <a:t>Relative Intensity</a:t>
                  </a:r>
                  <a:endParaRPr kumimoji="1" lang="ja-JP" altLang="en-US" sz="800" b="1">
                    <a:latin typeface="Helvetica" pitchFamily="2" charset="0"/>
                  </a:endParaRPr>
                </a:p>
              </p:txBody>
            </p:sp>
            <p:sp>
              <p:nvSpPr>
                <p:cNvPr id="1109" name="テキスト ボックス 1108">
                  <a:extLst>
                    <a:ext uri="{FF2B5EF4-FFF2-40B4-BE49-F238E27FC236}">
                      <a16:creationId xmlns:a16="http://schemas.microsoft.com/office/drawing/2014/main" id="{889B776D-D2F8-6233-D1CE-44B538F5E7DE}"/>
                    </a:ext>
                  </a:extLst>
                </p:cNvPr>
                <p:cNvSpPr txBox="1"/>
                <p:nvPr/>
              </p:nvSpPr>
              <p:spPr>
                <a:xfrm rot="5400000">
                  <a:off x="2562422" y="6182974"/>
                  <a:ext cx="540046" cy="2704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800" b="1" dirty="0">
                      <a:latin typeface="Helvetica"/>
                      <a:cs typeface="Helvetica"/>
                    </a:rPr>
                    <a:t>Control</a:t>
                  </a:r>
                  <a:endParaRPr lang="ja-JP" altLang="en-US" sz="800" b="1" dirty="0">
                    <a:latin typeface="Helvetica"/>
                    <a:cs typeface="Helvetica"/>
                  </a:endParaRPr>
                </a:p>
              </p:txBody>
            </p:sp>
            <p:sp>
              <p:nvSpPr>
                <p:cNvPr id="1110" name="テキスト ボックス 1109">
                  <a:extLst>
                    <a:ext uri="{FF2B5EF4-FFF2-40B4-BE49-F238E27FC236}">
                      <a16:creationId xmlns:a16="http://schemas.microsoft.com/office/drawing/2014/main" id="{77C6AC1A-FB05-2B61-D303-39B8D138CBD0}"/>
                    </a:ext>
                  </a:extLst>
                </p:cNvPr>
                <p:cNvSpPr txBox="1"/>
                <p:nvPr/>
              </p:nvSpPr>
              <p:spPr>
                <a:xfrm>
                  <a:off x="2535712" y="5080402"/>
                  <a:ext cx="304311" cy="21210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US" altLang="ja-JP" sz="800" b="1" dirty="0">
                      <a:latin typeface="Helvetica" pitchFamily="2" charset="0"/>
                    </a:rPr>
                    <a:t>1</a:t>
                  </a:r>
                  <a:endParaRPr kumimoji="1" lang="ja-JP" altLang="en-US" sz="800" b="1">
                    <a:latin typeface="Helvetica" pitchFamily="2" charset="0"/>
                  </a:endParaRPr>
                </a:p>
              </p:txBody>
            </p:sp>
            <p:sp>
              <p:nvSpPr>
                <p:cNvPr id="1111" name="テキスト ボックス 1110">
                  <a:extLst>
                    <a:ext uri="{FF2B5EF4-FFF2-40B4-BE49-F238E27FC236}">
                      <a16:creationId xmlns:a16="http://schemas.microsoft.com/office/drawing/2014/main" id="{9FFC39A3-64B6-3D3C-AD40-C54D915C80E5}"/>
                    </a:ext>
                  </a:extLst>
                </p:cNvPr>
                <p:cNvSpPr txBox="1"/>
                <p:nvPr/>
              </p:nvSpPr>
              <p:spPr>
                <a:xfrm rot="5400000">
                  <a:off x="2721414" y="6215326"/>
                  <a:ext cx="604750" cy="2704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800" b="1" dirty="0">
                      <a:latin typeface="Helvetica"/>
                      <a:cs typeface="Helvetica"/>
                    </a:rPr>
                    <a:t>Calnexin</a:t>
                  </a:r>
                  <a:endParaRPr lang="ja-JP" altLang="en-US" sz="800" b="1" dirty="0">
                    <a:latin typeface="Helvetica"/>
                    <a:cs typeface="Helvetica"/>
                  </a:endParaRPr>
                </a:p>
              </p:txBody>
            </p:sp>
            <p:sp>
              <p:nvSpPr>
                <p:cNvPr id="1112" name="テキスト ボックス 1111">
                  <a:extLst>
                    <a:ext uri="{FF2B5EF4-FFF2-40B4-BE49-F238E27FC236}">
                      <a16:creationId xmlns:a16="http://schemas.microsoft.com/office/drawing/2014/main" id="{179E6A62-CBCA-38FD-E073-CD5E8E918DC9}"/>
                    </a:ext>
                  </a:extLst>
                </p:cNvPr>
                <p:cNvSpPr txBox="1"/>
                <p:nvPr/>
              </p:nvSpPr>
              <p:spPr>
                <a:xfrm rot="5400000">
                  <a:off x="3039800" y="6088285"/>
                  <a:ext cx="350667" cy="2704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800" b="1" dirty="0" err="1">
                      <a:latin typeface="Helvetica"/>
                      <a:cs typeface="Helvetica"/>
                    </a:rPr>
                    <a:t>BiP</a:t>
                  </a:r>
                  <a:endParaRPr lang="ja-JP" altLang="en-US" sz="800" b="1" dirty="0">
                    <a:latin typeface="Helvetica"/>
                    <a:cs typeface="Helvetica"/>
                  </a:endParaRPr>
                </a:p>
              </p:txBody>
            </p:sp>
            <p:sp>
              <p:nvSpPr>
                <p:cNvPr id="1113" name="テキスト ボックス 1112">
                  <a:extLst>
                    <a:ext uri="{FF2B5EF4-FFF2-40B4-BE49-F238E27FC236}">
                      <a16:creationId xmlns:a16="http://schemas.microsoft.com/office/drawing/2014/main" id="{0C4607AD-82DE-69E1-BAA3-4BA18475999D}"/>
                    </a:ext>
                  </a:extLst>
                </p:cNvPr>
                <p:cNvSpPr txBox="1"/>
                <p:nvPr/>
              </p:nvSpPr>
              <p:spPr>
                <a:xfrm>
                  <a:off x="2724517" y="6572211"/>
                  <a:ext cx="618283" cy="212105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kumimoji="1" lang="en-US" altLang="ja-JP" sz="800" b="1" dirty="0">
                      <a:latin typeface="Helvetica" pitchFamily="2" charset="0"/>
                    </a:rPr>
                    <a:t>siRNA</a:t>
                  </a:r>
                  <a:endParaRPr kumimoji="1" lang="ja-JP" altLang="en-US" sz="800" b="1">
                    <a:latin typeface="Helvetica" pitchFamily="2" charset="0"/>
                  </a:endParaRPr>
                </a:p>
              </p:txBody>
            </p:sp>
            <p:cxnSp>
              <p:nvCxnSpPr>
                <p:cNvPr id="1114" name="直線コネクタ 1113">
                  <a:extLst>
                    <a:ext uri="{FF2B5EF4-FFF2-40B4-BE49-F238E27FC236}">
                      <a16:creationId xmlns:a16="http://schemas.microsoft.com/office/drawing/2014/main" id="{C5B97331-F6C3-2BE1-4C35-7A9E43AB833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764251" y="6600113"/>
                  <a:ext cx="538814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15" name="直線コネクタ 1114">
                  <a:extLst>
                    <a:ext uri="{FF2B5EF4-FFF2-40B4-BE49-F238E27FC236}">
                      <a16:creationId xmlns:a16="http://schemas.microsoft.com/office/drawing/2014/main" id="{03CA1022-7510-0C62-EACB-134981245F5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760587" y="6113534"/>
                  <a:ext cx="589796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116" name="グループ化 1115">
                  <a:extLst>
                    <a:ext uri="{FF2B5EF4-FFF2-40B4-BE49-F238E27FC236}">
                      <a16:creationId xmlns:a16="http://schemas.microsoft.com/office/drawing/2014/main" id="{B927D36F-7CAF-6567-8EB6-427A2722BDFD}"/>
                    </a:ext>
                  </a:extLst>
                </p:cNvPr>
                <p:cNvGrpSpPr/>
                <p:nvPr/>
              </p:nvGrpSpPr>
              <p:grpSpPr>
                <a:xfrm>
                  <a:off x="2786050" y="4924372"/>
                  <a:ext cx="325731" cy="307777"/>
                  <a:chOff x="1051726" y="4979692"/>
                  <a:chExt cx="325731" cy="307777"/>
                </a:xfrm>
              </p:grpSpPr>
              <p:sp>
                <p:nvSpPr>
                  <p:cNvPr id="1124" name="テキスト ボックス 1123">
                    <a:extLst>
                      <a:ext uri="{FF2B5EF4-FFF2-40B4-BE49-F238E27FC236}">
                        <a16:creationId xmlns:a16="http://schemas.microsoft.com/office/drawing/2014/main" id="{DB668027-1F42-F9B6-A087-652A25435A5E}"/>
                      </a:ext>
                    </a:extLst>
                  </p:cNvPr>
                  <p:cNvSpPr txBox="1"/>
                  <p:nvPr/>
                </p:nvSpPr>
                <p:spPr>
                  <a:xfrm>
                    <a:off x="1051726" y="4979692"/>
                    <a:ext cx="325731" cy="3077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kumimoji="1" lang="en-US" altLang="ja-JP" sz="1400" dirty="0">
                        <a:latin typeface="Helvetica" pitchFamily="2" charset="0"/>
                      </a:rPr>
                      <a:t>**</a:t>
                    </a:r>
                    <a:endParaRPr kumimoji="1" lang="ja-JP" altLang="en-US" sz="1400">
                      <a:latin typeface="Helvetica" pitchFamily="2" charset="0"/>
                    </a:endParaRPr>
                  </a:p>
                </p:txBody>
              </p:sp>
              <p:grpSp>
                <p:nvGrpSpPr>
                  <p:cNvPr id="1125" name="グループ化 1124">
                    <a:extLst>
                      <a:ext uri="{FF2B5EF4-FFF2-40B4-BE49-F238E27FC236}">
                        <a16:creationId xmlns:a16="http://schemas.microsoft.com/office/drawing/2014/main" id="{12E62ACC-7A8B-BFAE-A79A-EE721538360D}"/>
                      </a:ext>
                    </a:extLst>
                  </p:cNvPr>
                  <p:cNvGrpSpPr/>
                  <p:nvPr/>
                </p:nvGrpSpPr>
                <p:grpSpPr>
                  <a:xfrm>
                    <a:off x="1108792" y="5147802"/>
                    <a:ext cx="211599" cy="43201"/>
                    <a:chOff x="1108792" y="5147802"/>
                    <a:chExt cx="211599" cy="43201"/>
                  </a:xfrm>
                </p:grpSpPr>
                <p:cxnSp>
                  <p:nvCxnSpPr>
                    <p:cNvPr id="1126" name="直線コネクタ 1125">
                      <a:extLst>
                        <a:ext uri="{FF2B5EF4-FFF2-40B4-BE49-F238E27FC236}">
                          <a16:creationId xmlns:a16="http://schemas.microsoft.com/office/drawing/2014/main" id="{A768A7E9-3700-08C8-12E0-62D1788A7528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1113589" y="5147802"/>
                      <a:ext cx="0" cy="43201"/>
                    </a:xfrm>
                    <a:prstGeom prst="line">
                      <a:avLst/>
                    </a:prstGeom>
                    <a:ln w="12700">
                      <a:solidFill>
                        <a:schemeClr val="bg2">
                          <a:lumMod val="1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127" name="直線コネクタ 1126">
                      <a:extLst>
                        <a:ext uri="{FF2B5EF4-FFF2-40B4-BE49-F238E27FC236}">
                          <a16:creationId xmlns:a16="http://schemas.microsoft.com/office/drawing/2014/main" id="{5DEEF63B-54DA-4093-3BB6-CA61E8DFF3F2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1315270" y="5147802"/>
                      <a:ext cx="0" cy="43201"/>
                    </a:xfrm>
                    <a:prstGeom prst="line">
                      <a:avLst/>
                    </a:prstGeom>
                    <a:ln w="12700">
                      <a:solidFill>
                        <a:schemeClr val="bg2">
                          <a:lumMod val="1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128" name="直線コネクタ 1127">
                      <a:extLst>
                        <a:ext uri="{FF2B5EF4-FFF2-40B4-BE49-F238E27FC236}">
                          <a16:creationId xmlns:a16="http://schemas.microsoft.com/office/drawing/2014/main" id="{0B736114-CCC7-932F-FE0F-56D437604FED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1108792" y="5155077"/>
                      <a:ext cx="211599" cy="0"/>
                    </a:xfrm>
                    <a:prstGeom prst="line">
                      <a:avLst/>
                    </a:prstGeom>
                    <a:ln w="12700">
                      <a:solidFill>
                        <a:schemeClr val="bg2">
                          <a:lumMod val="1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1117" name="グループ化 1116">
                  <a:extLst>
                    <a:ext uri="{FF2B5EF4-FFF2-40B4-BE49-F238E27FC236}">
                      <a16:creationId xmlns:a16="http://schemas.microsoft.com/office/drawing/2014/main" id="{88E46ABC-30C7-08F6-F7EB-0DB38CB2582A}"/>
                    </a:ext>
                  </a:extLst>
                </p:cNvPr>
                <p:cNvGrpSpPr/>
                <p:nvPr/>
              </p:nvGrpSpPr>
              <p:grpSpPr>
                <a:xfrm>
                  <a:off x="2750323" y="4758326"/>
                  <a:ext cx="586765" cy="307777"/>
                  <a:chOff x="1026262" y="4857399"/>
                  <a:chExt cx="586765" cy="307777"/>
                </a:xfrm>
              </p:grpSpPr>
              <p:cxnSp>
                <p:nvCxnSpPr>
                  <p:cNvPr id="1119" name="直線コネクタ 1118">
                    <a:extLst>
                      <a:ext uri="{FF2B5EF4-FFF2-40B4-BE49-F238E27FC236}">
                        <a16:creationId xmlns:a16="http://schemas.microsoft.com/office/drawing/2014/main" id="{E5ADE1C4-0D7A-7012-988E-DA95B685D7F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116985" y="5028301"/>
                    <a:ext cx="405318" cy="0"/>
                  </a:xfrm>
                  <a:prstGeom prst="line">
                    <a:avLst/>
                  </a:prstGeom>
                  <a:ln w="12700">
                    <a:solidFill>
                      <a:schemeClr val="bg2">
                        <a:lumMod val="1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120" name="テキスト ボックス 1119">
                    <a:extLst>
                      <a:ext uri="{FF2B5EF4-FFF2-40B4-BE49-F238E27FC236}">
                        <a16:creationId xmlns:a16="http://schemas.microsoft.com/office/drawing/2014/main" id="{99B6E460-70BF-5746-EDDE-C34DD5C5BC55}"/>
                      </a:ext>
                    </a:extLst>
                  </p:cNvPr>
                  <p:cNvSpPr txBox="1"/>
                  <p:nvPr/>
                </p:nvSpPr>
                <p:spPr>
                  <a:xfrm>
                    <a:off x="1026262" y="4857399"/>
                    <a:ext cx="586765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kumimoji="1" lang="en-US" altLang="ja-JP" sz="1400" dirty="0">
                        <a:latin typeface="Helvetica" pitchFamily="2" charset="0"/>
                      </a:rPr>
                      <a:t>***</a:t>
                    </a:r>
                    <a:endParaRPr kumimoji="1" lang="ja-JP" altLang="en-US" sz="1400">
                      <a:latin typeface="Helvetica" pitchFamily="2" charset="0"/>
                    </a:endParaRPr>
                  </a:p>
                </p:txBody>
              </p:sp>
              <p:grpSp>
                <p:nvGrpSpPr>
                  <p:cNvPr id="1121" name="グループ化 1120">
                    <a:extLst>
                      <a:ext uri="{FF2B5EF4-FFF2-40B4-BE49-F238E27FC236}">
                        <a16:creationId xmlns:a16="http://schemas.microsoft.com/office/drawing/2014/main" id="{81D1990E-743B-8291-CC5A-A9E827623C4D}"/>
                      </a:ext>
                    </a:extLst>
                  </p:cNvPr>
                  <p:cNvGrpSpPr/>
                  <p:nvPr/>
                </p:nvGrpSpPr>
                <p:grpSpPr>
                  <a:xfrm>
                    <a:off x="1123022" y="5024169"/>
                    <a:ext cx="393245" cy="43201"/>
                    <a:chOff x="10261178" y="941157"/>
                    <a:chExt cx="295275" cy="36926"/>
                  </a:xfrm>
                </p:grpSpPr>
                <p:cxnSp>
                  <p:nvCxnSpPr>
                    <p:cNvPr id="1122" name="直線コネクタ 1121">
                      <a:extLst>
                        <a:ext uri="{FF2B5EF4-FFF2-40B4-BE49-F238E27FC236}">
                          <a16:creationId xmlns:a16="http://schemas.microsoft.com/office/drawing/2014/main" id="{46977000-5124-1C59-1F46-C5A9ABE5188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10261178" y="941157"/>
                      <a:ext cx="0" cy="36926"/>
                    </a:xfrm>
                    <a:prstGeom prst="line">
                      <a:avLst/>
                    </a:prstGeom>
                    <a:ln w="12700">
                      <a:solidFill>
                        <a:schemeClr val="bg2">
                          <a:lumMod val="1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123" name="直線コネクタ 1122">
                      <a:extLst>
                        <a:ext uri="{FF2B5EF4-FFF2-40B4-BE49-F238E27FC236}">
                          <a16:creationId xmlns:a16="http://schemas.microsoft.com/office/drawing/2014/main" id="{877F70F2-A56D-CD23-7BE9-F23E9B71379A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10556453" y="941157"/>
                      <a:ext cx="0" cy="36926"/>
                    </a:xfrm>
                    <a:prstGeom prst="line">
                      <a:avLst/>
                    </a:prstGeom>
                    <a:ln w="12700">
                      <a:solidFill>
                        <a:schemeClr val="bg2">
                          <a:lumMod val="1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sp>
              <p:nvSpPr>
                <p:cNvPr id="1118" name="正方形/長方形 1117">
                  <a:extLst>
                    <a:ext uri="{FF2B5EF4-FFF2-40B4-BE49-F238E27FC236}">
                      <a16:creationId xmlns:a16="http://schemas.microsoft.com/office/drawing/2014/main" id="{9ED7A008-A7A8-E6B4-8BB0-A2AB668FBB13}"/>
                    </a:ext>
                  </a:extLst>
                </p:cNvPr>
                <p:cNvSpPr/>
                <p:nvPr/>
              </p:nvSpPr>
              <p:spPr>
                <a:xfrm>
                  <a:off x="2687867" y="4653245"/>
                  <a:ext cx="798462" cy="7522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249" name="グループ化 1248">
              <a:extLst>
                <a:ext uri="{FF2B5EF4-FFF2-40B4-BE49-F238E27FC236}">
                  <a16:creationId xmlns:a16="http://schemas.microsoft.com/office/drawing/2014/main" id="{37F95043-4243-D979-BBD4-29DAFDA7C802}"/>
                </a:ext>
              </a:extLst>
            </p:cNvPr>
            <p:cNvGrpSpPr/>
            <p:nvPr/>
          </p:nvGrpSpPr>
          <p:grpSpPr>
            <a:xfrm>
              <a:off x="6646111" y="4472015"/>
              <a:ext cx="1075818" cy="2199312"/>
              <a:chOff x="6300135" y="4577130"/>
              <a:chExt cx="1075818" cy="2199312"/>
            </a:xfrm>
          </p:grpSpPr>
          <p:graphicFrame>
            <p:nvGraphicFramePr>
              <p:cNvPr id="853" name="グラフ 852">
                <a:extLst>
                  <a:ext uri="{FF2B5EF4-FFF2-40B4-BE49-F238E27FC236}">
                    <a16:creationId xmlns:a16="http://schemas.microsoft.com/office/drawing/2014/main" id="{29431D39-D0C6-87E3-87C1-23F7EEF677E9}"/>
                  </a:ext>
                </a:extLst>
              </p:cNvPr>
              <p:cNvGraphicFramePr>
                <a:graphicFrameLocks/>
              </p:cNvGraphicFramePr>
              <p:nvPr/>
            </p:nvGraphicFramePr>
            <p:xfrm>
              <a:off x="6511463" y="4577130"/>
              <a:ext cx="845068" cy="1667411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3"/>
              </a:graphicData>
            </a:graphic>
          </p:graphicFrame>
          <p:grpSp>
            <p:nvGrpSpPr>
              <p:cNvPr id="1152" name="グループ化 1151">
                <a:extLst>
                  <a:ext uri="{FF2B5EF4-FFF2-40B4-BE49-F238E27FC236}">
                    <a16:creationId xmlns:a16="http://schemas.microsoft.com/office/drawing/2014/main" id="{86E24AB8-4864-C8D2-04B1-3750E45FF9B6}"/>
                  </a:ext>
                </a:extLst>
              </p:cNvPr>
              <p:cNvGrpSpPr/>
              <p:nvPr/>
            </p:nvGrpSpPr>
            <p:grpSpPr>
              <a:xfrm>
                <a:off x="6300135" y="4699801"/>
                <a:ext cx="1075818" cy="2076641"/>
                <a:chOff x="2410511" y="4707675"/>
                <a:chExt cx="1075818" cy="2076641"/>
              </a:xfrm>
            </p:grpSpPr>
            <p:sp>
              <p:nvSpPr>
                <p:cNvPr id="1153" name="テキスト ボックス 1152">
                  <a:extLst>
                    <a:ext uri="{FF2B5EF4-FFF2-40B4-BE49-F238E27FC236}">
                      <a16:creationId xmlns:a16="http://schemas.microsoft.com/office/drawing/2014/main" id="{91E0FC96-5446-BA58-784B-4EA82C31E649}"/>
                    </a:ext>
                  </a:extLst>
                </p:cNvPr>
                <p:cNvSpPr txBox="1"/>
                <p:nvPr/>
              </p:nvSpPr>
              <p:spPr>
                <a:xfrm>
                  <a:off x="2427029" y="5543648"/>
                  <a:ext cx="412994" cy="21210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kumimoji="1" lang="en-US" altLang="ja-JP" sz="800" b="1" dirty="0">
                      <a:latin typeface="Helvetica" pitchFamily="2" charset="0"/>
                    </a:rPr>
                    <a:t>0.5</a:t>
                  </a:r>
                  <a:endParaRPr kumimoji="1" lang="ja-JP" altLang="en-US" sz="800" b="1">
                    <a:latin typeface="Helvetica" pitchFamily="2" charset="0"/>
                  </a:endParaRPr>
                </a:p>
              </p:txBody>
            </p:sp>
            <p:cxnSp>
              <p:nvCxnSpPr>
                <p:cNvPr id="1154" name="直線コネクタ 1153">
                  <a:extLst>
                    <a:ext uri="{FF2B5EF4-FFF2-40B4-BE49-F238E27FC236}">
                      <a16:creationId xmlns:a16="http://schemas.microsoft.com/office/drawing/2014/main" id="{83A89063-FB63-716C-7465-39607C1B142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761085" y="5042525"/>
                  <a:ext cx="0" cy="1075586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55" name="テキスト ボックス 1154">
                  <a:extLst>
                    <a:ext uri="{FF2B5EF4-FFF2-40B4-BE49-F238E27FC236}">
                      <a16:creationId xmlns:a16="http://schemas.microsoft.com/office/drawing/2014/main" id="{189A919F-BD1F-66DD-5BC6-384D25E480CA}"/>
                    </a:ext>
                  </a:extLst>
                </p:cNvPr>
                <p:cNvSpPr txBox="1"/>
                <p:nvPr/>
              </p:nvSpPr>
              <p:spPr>
                <a:xfrm rot="16200000">
                  <a:off x="2037437" y="5508778"/>
                  <a:ext cx="1016648" cy="2704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800" b="1" dirty="0">
                      <a:latin typeface="Helvetica" pitchFamily="2" charset="0"/>
                    </a:rPr>
                    <a:t>Relative Intensity</a:t>
                  </a:r>
                  <a:endParaRPr kumimoji="1" lang="ja-JP" altLang="en-US" sz="800" b="1">
                    <a:latin typeface="Helvetica" pitchFamily="2" charset="0"/>
                  </a:endParaRPr>
                </a:p>
              </p:txBody>
            </p:sp>
            <p:sp>
              <p:nvSpPr>
                <p:cNvPr id="1156" name="テキスト ボックス 1155">
                  <a:extLst>
                    <a:ext uri="{FF2B5EF4-FFF2-40B4-BE49-F238E27FC236}">
                      <a16:creationId xmlns:a16="http://schemas.microsoft.com/office/drawing/2014/main" id="{42A71D9C-1BC2-F47B-321E-48714064D417}"/>
                    </a:ext>
                  </a:extLst>
                </p:cNvPr>
                <p:cNvSpPr txBox="1"/>
                <p:nvPr/>
              </p:nvSpPr>
              <p:spPr>
                <a:xfrm rot="5400000">
                  <a:off x="2562422" y="6182974"/>
                  <a:ext cx="540046" cy="2704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800" b="1" dirty="0">
                      <a:latin typeface="Helvetica"/>
                      <a:cs typeface="Helvetica"/>
                    </a:rPr>
                    <a:t>Control</a:t>
                  </a:r>
                  <a:endParaRPr lang="ja-JP" altLang="en-US" sz="800" b="1" dirty="0">
                    <a:latin typeface="Helvetica"/>
                    <a:cs typeface="Helvetica"/>
                  </a:endParaRPr>
                </a:p>
              </p:txBody>
            </p:sp>
            <p:sp>
              <p:nvSpPr>
                <p:cNvPr id="1157" name="テキスト ボックス 1156">
                  <a:extLst>
                    <a:ext uri="{FF2B5EF4-FFF2-40B4-BE49-F238E27FC236}">
                      <a16:creationId xmlns:a16="http://schemas.microsoft.com/office/drawing/2014/main" id="{AB4EE22C-EA29-1A6A-FD78-7060701D52AD}"/>
                    </a:ext>
                  </a:extLst>
                </p:cNvPr>
                <p:cNvSpPr txBox="1"/>
                <p:nvPr/>
              </p:nvSpPr>
              <p:spPr>
                <a:xfrm>
                  <a:off x="2535712" y="5080402"/>
                  <a:ext cx="304311" cy="21210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US" altLang="ja-JP" sz="800" b="1" dirty="0">
                      <a:latin typeface="Helvetica" pitchFamily="2" charset="0"/>
                    </a:rPr>
                    <a:t>1</a:t>
                  </a:r>
                  <a:endParaRPr kumimoji="1" lang="ja-JP" altLang="en-US" sz="800" b="1">
                    <a:latin typeface="Helvetica" pitchFamily="2" charset="0"/>
                  </a:endParaRPr>
                </a:p>
              </p:txBody>
            </p:sp>
            <p:sp>
              <p:nvSpPr>
                <p:cNvPr id="1158" name="テキスト ボックス 1157">
                  <a:extLst>
                    <a:ext uri="{FF2B5EF4-FFF2-40B4-BE49-F238E27FC236}">
                      <a16:creationId xmlns:a16="http://schemas.microsoft.com/office/drawing/2014/main" id="{CC879885-06F0-0B29-3362-A5F533C56E83}"/>
                    </a:ext>
                  </a:extLst>
                </p:cNvPr>
                <p:cNvSpPr txBox="1"/>
                <p:nvPr/>
              </p:nvSpPr>
              <p:spPr>
                <a:xfrm rot="5400000">
                  <a:off x="2721414" y="6215326"/>
                  <a:ext cx="604750" cy="2704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800" b="1" dirty="0">
                      <a:latin typeface="Helvetica"/>
                      <a:cs typeface="Helvetica"/>
                    </a:rPr>
                    <a:t>Calnexin</a:t>
                  </a:r>
                  <a:endParaRPr lang="ja-JP" altLang="en-US" sz="800" b="1" dirty="0">
                    <a:latin typeface="Helvetica"/>
                    <a:cs typeface="Helvetica"/>
                  </a:endParaRPr>
                </a:p>
              </p:txBody>
            </p:sp>
            <p:sp>
              <p:nvSpPr>
                <p:cNvPr id="1159" name="テキスト ボックス 1158">
                  <a:extLst>
                    <a:ext uri="{FF2B5EF4-FFF2-40B4-BE49-F238E27FC236}">
                      <a16:creationId xmlns:a16="http://schemas.microsoft.com/office/drawing/2014/main" id="{A035E469-39BB-DDAF-A13F-8B7336C84B87}"/>
                    </a:ext>
                  </a:extLst>
                </p:cNvPr>
                <p:cNvSpPr txBox="1"/>
                <p:nvPr/>
              </p:nvSpPr>
              <p:spPr>
                <a:xfrm rot="5400000">
                  <a:off x="3039800" y="6088285"/>
                  <a:ext cx="350667" cy="2704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800" b="1" dirty="0" err="1">
                      <a:latin typeface="Helvetica"/>
                      <a:cs typeface="Helvetica"/>
                    </a:rPr>
                    <a:t>BiP</a:t>
                  </a:r>
                  <a:endParaRPr lang="ja-JP" altLang="en-US" sz="800" b="1" dirty="0">
                    <a:latin typeface="Helvetica"/>
                    <a:cs typeface="Helvetica"/>
                  </a:endParaRPr>
                </a:p>
              </p:txBody>
            </p:sp>
            <p:sp>
              <p:nvSpPr>
                <p:cNvPr id="1160" name="テキスト ボックス 1159">
                  <a:extLst>
                    <a:ext uri="{FF2B5EF4-FFF2-40B4-BE49-F238E27FC236}">
                      <a16:creationId xmlns:a16="http://schemas.microsoft.com/office/drawing/2014/main" id="{D8D4F066-DC5E-EB49-750A-B7CD5639FA55}"/>
                    </a:ext>
                  </a:extLst>
                </p:cNvPr>
                <p:cNvSpPr txBox="1"/>
                <p:nvPr/>
              </p:nvSpPr>
              <p:spPr>
                <a:xfrm>
                  <a:off x="2724517" y="6572211"/>
                  <a:ext cx="618283" cy="212105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kumimoji="1" lang="en-US" altLang="ja-JP" sz="800" b="1" dirty="0">
                      <a:latin typeface="Helvetica" pitchFamily="2" charset="0"/>
                    </a:rPr>
                    <a:t>siRNA</a:t>
                  </a:r>
                  <a:endParaRPr kumimoji="1" lang="ja-JP" altLang="en-US" sz="800" b="1">
                    <a:latin typeface="Helvetica" pitchFamily="2" charset="0"/>
                  </a:endParaRPr>
                </a:p>
              </p:txBody>
            </p:sp>
            <p:cxnSp>
              <p:nvCxnSpPr>
                <p:cNvPr id="1161" name="直線コネクタ 1160">
                  <a:extLst>
                    <a:ext uri="{FF2B5EF4-FFF2-40B4-BE49-F238E27FC236}">
                      <a16:creationId xmlns:a16="http://schemas.microsoft.com/office/drawing/2014/main" id="{364B1F21-5570-168E-2ED3-3A82B9712A5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764251" y="6600113"/>
                  <a:ext cx="538814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62" name="直線コネクタ 1161">
                  <a:extLst>
                    <a:ext uri="{FF2B5EF4-FFF2-40B4-BE49-F238E27FC236}">
                      <a16:creationId xmlns:a16="http://schemas.microsoft.com/office/drawing/2014/main" id="{FDC56123-CD58-673B-F8FC-6CC65522B40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760587" y="6113534"/>
                  <a:ext cx="589796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163" name="グループ化 1162">
                  <a:extLst>
                    <a:ext uri="{FF2B5EF4-FFF2-40B4-BE49-F238E27FC236}">
                      <a16:creationId xmlns:a16="http://schemas.microsoft.com/office/drawing/2014/main" id="{08B5E78B-1E72-EFC9-6CD1-BB7ECFD8777E}"/>
                    </a:ext>
                  </a:extLst>
                </p:cNvPr>
                <p:cNvGrpSpPr/>
                <p:nvPr/>
              </p:nvGrpSpPr>
              <p:grpSpPr>
                <a:xfrm>
                  <a:off x="2750784" y="4924372"/>
                  <a:ext cx="396263" cy="307777"/>
                  <a:chOff x="1016460" y="4979692"/>
                  <a:chExt cx="396263" cy="307777"/>
                </a:xfrm>
              </p:grpSpPr>
              <p:sp>
                <p:nvSpPr>
                  <p:cNvPr id="1171" name="テキスト ボックス 1170">
                    <a:extLst>
                      <a:ext uri="{FF2B5EF4-FFF2-40B4-BE49-F238E27FC236}">
                        <a16:creationId xmlns:a16="http://schemas.microsoft.com/office/drawing/2014/main" id="{8B8987D0-55AD-850C-4A08-80BD631720C5}"/>
                      </a:ext>
                    </a:extLst>
                  </p:cNvPr>
                  <p:cNvSpPr txBox="1"/>
                  <p:nvPr/>
                </p:nvSpPr>
                <p:spPr>
                  <a:xfrm>
                    <a:off x="1016460" y="4979692"/>
                    <a:ext cx="396263" cy="3077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kumimoji="1" lang="en-US" altLang="ja-JP" sz="1400" dirty="0">
                        <a:latin typeface="Helvetica" pitchFamily="2" charset="0"/>
                      </a:rPr>
                      <a:t>***</a:t>
                    </a:r>
                    <a:endParaRPr kumimoji="1" lang="ja-JP" altLang="en-US" sz="1400">
                      <a:latin typeface="Helvetica" pitchFamily="2" charset="0"/>
                    </a:endParaRPr>
                  </a:p>
                </p:txBody>
              </p:sp>
              <p:grpSp>
                <p:nvGrpSpPr>
                  <p:cNvPr id="1172" name="グループ化 1171">
                    <a:extLst>
                      <a:ext uri="{FF2B5EF4-FFF2-40B4-BE49-F238E27FC236}">
                        <a16:creationId xmlns:a16="http://schemas.microsoft.com/office/drawing/2014/main" id="{2D83FD7D-71C3-53B8-C414-8BBA559B4149}"/>
                      </a:ext>
                    </a:extLst>
                  </p:cNvPr>
                  <p:cNvGrpSpPr/>
                  <p:nvPr/>
                </p:nvGrpSpPr>
                <p:grpSpPr>
                  <a:xfrm>
                    <a:off x="1108792" y="5147802"/>
                    <a:ext cx="211599" cy="43201"/>
                    <a:chOff x="1108792" y="5147802"/>
                    <a:chExt cx="211599" cy="43201"/>
                  </a:xfrm>
                </p:grpSpPr>
                <p:cxnSp>
                  <p:nvCxnSpPr>
                    <p:cNvPr id="1173" name="直線コネクタ 1172">
                      <a:extLst>
                        <a:ext uri="{FF2B5EF4-FFF2-40B4-BE49-F238E27FC236}">
                          <a16:creationId xmlns:a16="http://schemas.microsoft.com/office/drawing/2014/main" id="{28666CCE-0553-5445-09DA-41A673EA1EEC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1113589" y="5147802"/>
                      <a:ext cx="0" cy="43201"/>
                    </a:xfrm>
                    <a:prstGeom prst="line">
                      <a:avLst/>
                    </a:prstGeom>
                    <a:ln w="12700">
                      <a:solidFill>
                        <a:schemeClr val="bg2">
                          <a:lumMod val="1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174" name="直線コネクタ 1173">
                      <a:extLst>
                        <a:ext uri="{FF2B5EF4-FFF2-40B4-BE49-F238E27FC236}">
                          <a16:creationId xmlns:a16="http://schemas.microsoft.com/office/drawing/2014/main" id="{CFB7AB4D-BDDA-D773-1950-1F1B9C7B7F8D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1315270" y="5147802"/>
                      <a:ext cx="0" cy="43201"/>
                    </a:xfrm>
                    <a:prstGeom prst="line">
                      <a:avLst/>
                    </a:prstGeom>
                    <a:ln w="12700">
                      <a:solidFill>
                        <a:schemeClr val="bg2">
                          <a:lumMod val="1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175" name="直線コネクタ 1174">
                      <a:extLst>
                        <a:ext uri="{FF2B5EF4-FFF2-40B4-BE49-F238E27FC236}">
                          <a16:creationId xmlns:a16="http://schemas.microsoft.com/office/drawing/2014/main" id="{E462A0F0-D048-EDDF-4592-2D0B8D45D80E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1108792" y="5155077"/>
                      <a:ext cx="211599" cy="0"/>
                    </a:xfrm>
                    <a:prstGeom prst="line">
                      <a:avLst/>
                    </a:prstGeom>
                    <a:ln w="12700">
                      <a:solidFill>
                        <a:schemeClr val="bg2">
                          <a:lumMod val="1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1164" name="グループ化 1163">
                  <a:extLst>
                    <a:ext uri="{FF2B5EF4-FFF2-40B4-BE49-F238E27FC236}">
                      <a16:creationId xmlns:a16="http://schemas.microsoft.com/office/drawing/2014/main" id="{B1DEEEF0-F866-638A-1CF1-C13013C5ACED}"/>
                    </a:ext>
                  </a:extLst>
                </p:cNvPr>
                <p:cNvGrpSpPr/>
                <p:nvPr/>
              </p:nvGrpSpPr>
              <p:grpSpPr>
                <a:xfrm>
                  <a:off x="2750323" y="4758326"/>
                  <a:ext cx="586765" cy="307777"/>
                  <a:chOff x="1026262" y="4857399"/>
                  <a:chExt cx="586765" cy="307777"/>
                </a:xfrm>
              </p:grpSpPr>
              <p:cxnSp>
                <p:nvCxnSpPr>
                  <p:cNvPr id="1166" name="直線コネクタ 1165">
                    <a:extLst>
                      <a:ext uri="{FF2B5EF4-FFF2-40B4-BE49-F238E27FC236}">
                        <a16:creationId xmlns:a16="http://schemas.microsoft.com/office/drawing/2014/main" id="{5225E514-E3FD-4CED-27E8-9670FF4AED8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116985" y="5028301"/>
                    <a:ext cx="405318" cy="0"/>
                  </a:xfrm>
                  <a:prstGeom prst="line">
                    <a:avLst/>
                  </a:prstGeom>
                  <a:ln w="12700">
                    <a:solidFill>
                      <a:schemeClr val="bg2">
                        <a:lumMod val="1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167" name="テキスト ボックス 1166">
                    <a:extLst>
                      <a:ext uri="{FF2B5EF4-FFF2-40B4-BE49-F238E27FC236}">
                        <a16:creationId xmlns:a16="http://schemas.microsoft.com/office/drawing/2014/main" id="{50C696A6-FF31-B6C8-ABAA-7774FD203617}"/>
                      </a:ext>
                    </a:extLst>
                  </p:cNvPr>
                  <p:cNvSpPr txBox="1"/>
                  <p:nvPr/>
                </p:nvSpPr>
                <p:spPr>
                  <a:xfrm>
                    <a:off x="1026262" y="4857399"/>
                    <a:ext cx="586765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kumimoji="1" lang="en-US" altLang="ja-JP" sz="1400" dirty="0">
                        <a:latin typeface="Helvetica" pitchFamily="2" charset="0"/>
                      </a:rPr>
                      <a:t>***</a:t>
                    </a:r>
                    <a:endParaRPr kumimoji="1" lang="ja-JP" altLang="en-US" sz="1400">
                      <a:latin typeface="Helvetica" pitchFamily="2" charset="0"/>
                    </a:endParaRPr>
                  </a:p>
                </p:txBody>
              </p:sp>
              <p:grpSp>
                <p:nvGrpSpPr>
                  <p:cNvPr id="1168" name="グループ化 1167">
                    <a:extLst>
                      <a:ext uri="{FF2B5EF4-FFF2-40B4-BE49-F238E27FC236}">
                        <a16:creationId xmlns:a16="http://schemas.microsoft.com/office/drawing/2014/main" id="{25AFDB1E-E960-CCF9-742C-7DF9B234A154}"/>
                      </a:ext>
                    </a:extLst>
                  </p:cNvPr>
                  <p:cNvGrpSpPr/>
                  <p:nvPr/>
                </p:nvGrpSpPr>
                <p:grpSpPr>
                  <a:xfrm>
                    <a:off x="1123022" y="5024169"/>
                    <a:ext cx="393245" cy="43201"/>
                    <a:chOff x="10261178" y="941157"/>
                    <a:chExt cx="295275" cy="36926"/>
                  </a:xfrm>
                </p:grpSpPr>
                <p:cxnSp>
                  <p:nvCxnSpPr>
                    <p:cNvPr id="1169" name="直線コネクタ 1168">
                      <a:extLst>
                        <a:ext uri="{FF2B5EF4-FFF2-40B4-BE49-F238E27FC236}">
                          <a16:creationId xmlns:a16="http://schemas.microsoft.com/office/drawing/2014/main" id="{D23AA6A6-3EE6-FF29-77E1-6C05DD5B71F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10261178" y="941157"/>
                      <a:ext cx="0" cy="36926"/>
                    </a:xfrm>
                    <a:prstGeom prst="line">
                      <a:avLst/>
                    </a:prstGeom>
                    <a:ln w="12700">
                      <a:solidFill>
                        <a:schemeClr val="bg2">
                          <a:lumMod val="1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170" name="直線コネクタ 1169">
                      <a:extLst>
                        <a:ext uri="{FF2B5EF4-FFF2-40B4-BE49-F238E27FC236}">
                          <a16:creationId xmlns:a16="http://schemas.microsoft.com/office/drawing/2014/main" id="{4BE790E4-450E-362D-8977-428C7959BB5B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10556453" y="941157"/>
                      <a:ext cx="0" cy="36926"/>
                    </a:xfrm>
                    <a:prstGeom prst="line">
                      <a:avLst/>
                    </a:prstGeom>
                    <a:ln w="12700">
                      <a:solidFill>
                        <a:schemeClr val="bg2">
                          <a:lumMod val="1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sp>
              <p:nvSpPr>
                <p:cNvPr id="1165" name="正方形/長方形 1164">
                  <a:extLst>
                    <a:ext uri="{FF2B5EF4-FFF2-40B4-BE49-F238E27FC236}">
                      <a16:creationId xmlns:a16="http://schemas.microsoft.com/office/drawing/2014/main" id="{CDC68CCD-1B96-4A75-76A3-3E7C2BC0D721}"/>
                    </a:ext>
                  </a:extLst>
                </p:cNvPr>
                <p:cNvSpPr/>
                <p:nvPr/>
              </p:nvSpPr>
              <p:spPr>
                <a:xfrm>
                  <a:off x="2687867" y="4707675"/>
                  <a:ext cx="798462" cy="7522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253" name="グループ化 1252">
              <a:extLst>
                <a:ext uri="{FF2B5EF4-FFF2-40B4-BE49-F238E27FC236}">
                  <a16:creationId xmlns:a16="http://schemas.microsoft.com/office/drawing/2014/main" id="{30C00E93-2AEB-646D-D558-088B24313041}"/>
                </a:ext>
              </a:extLst>
            </p:cNvPr>
            <p:cNvGrpSpPr/>
            <p:nvPr/>
          </p:nvGrpSpPr>
          <p:grpSpPr>
            <a:xfrm>
              <a:off x="8076119" y="4440591"/>
              <a:ext cx="1075818" cy="2230736"/>
              <a:chOff x="7620477" y="4555623"/>
              <a:chExt cx="1075818" cy="2230736"/>
            </a:xfrm>
          </p:grpSpPr>
          <p:graphicFrame>
            <p:nvGraphicFramePr>
              <p:cNvPr id="854" name="グラフ 853">
                <a:extLst>
                  <a:ext uri="{FF2B5EF4-FFF2-40B4-BE49-F238E27FC236}">
                    <a16:creationId xmlns:a16="http://schemas.microsoft.com/office/drawing/2014/main" id="{59CF7864-4193-7777-9A19-B40D7D5198DF}"/>
                  </a:ext>
                </a:extLst>
              </p:cNvPr>
              <p:cNvGraphicFramePr>
                <a:graphicFrameLocks/>
              </p:cNvGraphicFramePr>
              <p:nvPr/>
            </p:nvGraphicFramePr>
            <p:xfrm>
              <a:off x="7834486" y="4555623"/>
              <a:ext cx="850148" cy="1702373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4"/>
              </a:graphicData>
            </a:graphic>
          </p:graphicFrame>
          <p:grpSp>
            <p:nvGrpSpPr>
              <p:cNvPr id="1176" name="グループ化 1175">
                <a:extLst>
                  <a:ext uri="{FF2B5EF4-FFF2-40B4-BE49-F238E27FC236}">
                    <a16:creationId xmlns:a16="http://schemas.microsoft.com/office/drawing/2014/main" id="{A195B9FB-B9CA-836E-7242-AB3B4314E96C}"/>
                  </a:ext>
                </a:extLst>
              </p:cNvPr>
              <p:cNvGrpSpPr/>
              <p:nvPr/>
            </p:nvGrpSpPr>
            <p:grpSpPr>
              <a:xfrm>
                <a:off x="7620477" y="4655288"/>
                <a:ext cx="1075818" cy="2131071"/>
                <a:chOff x="2410511" y="4653245"/>
                <a:chExt cx="1075818" cy="2131071"/>
              </a:xfrm>
            </p:grpSpPr>
            <p:sp>
              <p:nvSpPr>
                <p:cNvPr id="1177" name="テキスト ボックス 1176">
                  <a:extLst>
                    <a:ext uri="{FF2B5EF4-FFF2-40B4-BE49-F238E27FC236}">
                      <a16:creationId xmlns:a16="http://schemas.microsoft.com/office/drawing/2014/main" id="{297C622F-D2EF-2BB6-E405-160254B9B08C}"/>
                    </a:ext>
                  </a:extLst>
                </p:cNvPr>
                <p:cNvSpPr txBox="1"/>
                <p:nvPr/>
              </p:nvSpPr>
              <p:spPr>
                <a:xfrm>
                  <a:off x="2427029" y="5543648"/>
                  <a:ext cx="412994" cy="21210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kumimoji="1" lang="en-US" altLang="ja-JP" sz="800" b="1" dirty="0">
                      <a:latin typeface="Helvetica" pitchFamily="2" charset="0"/>
                    </a:rPr>
                    <a:t>0.5</a:t>
                  </a:r>
                  <a:endParaRPr kumimoji="1" lang="ja-JP" altLang="en-US" sz="800" b="1">
                    <a:latin typeface="Helvetica" pitchFamily="2" charset="0"/>
                  </a:endParaRPr>
                </a:p>
              </p:txBody>
            </p:sp>
            <p:cxnSp>
              <p:nvCxnSpPr>
                <p:cNvPr id="1178" name="直線コネクタ 1177">
                  <a:extLst>
                    <a:ext uri="{FF2B5EF4-FFF2-40B4-BE49-F238E27FC236}">
                      <a16:creationId xmlns:a16="http://schemas.microsoft.com/office/drawing/2014/main" id="{F4D5A082-E067-4CBF-E3B7-206646BF605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761085" y="5042525"/>
                  <a:ext cx="0" cy="1075586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79" name="テキスト ボックス 1178">
                  <a:extLst>
                    <a:ext uri="{FF2B5EF4-FFF2-40B4-BE49-F238E27FC236}">
                      <a16:creationId xmlns:a16="http://schemas.microsoft.com/office/drawing/2014/main" id="{EC6E9EB4-A0AE-D2A2-5CF1-775E583BD609}"/>
                    </a:ext>
                  </a:extLst>
                </p:cNvPr>
                <p:cNvSpPr txBox="1"/>
                <p:nvPr/>
              </p:nvSpPr>
              <p:spPr>
                <a:xfrm rot="16200000">
                  <a:off x="2037437" y="5508778"/>
                  <a:ext cx="1016648" cy="2704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800" b="1" dirty="0">
                      <a:latin typeface="Helvetica" pitchFamily="2" charset="0"/>
                    </a:rPr>
                    <a:t>Relative Intensity</a:t>
                  </a:r>
                  <a:endParaRPr kumimoji="1" lang="ja-JP" altLang="en-US" sz="800" b="1">
                    <a:latin typeface="Helvetica" pitchFamily="2" charset="0"/>
                  </a:endParaRPr>
                </a:p>
              </p:txBody>
            </p:sp>
            <p:sp>
              <p:nvSpPr>
                <p:cNvPr id="1180" name="テキスト ボックス 1179">
                  <a:extLst>
                    <a:ext uri="{FF2B5EF4-FFF2-40B4-BE49-F238E27FC236}">
                      <a16:creationId xmlns:a16="http://schemas.microsoft.com/office/drawing/2014/main" id="{13C441DB-C0AD-B1F6-7588-828E1879D1BC}"/>
                    </a:ext>
                  </a:extLst>
                </p:cNvPr>
                <p:cNvSpPr txBox="1"/>
                <p:nvPr/>
              </p:nvSpPr>
              <p:spPr>
                <a:xfrm rot="5400000">
                  <a:off x="2562422" y="6182974"/>
                  <a:ext cx="540046" cy="2704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800" b="1" dirty="0">
                      <a:latin typeface="Helvetica"/>
                      <a:cs typeface="Helvetica"/>
                    </a:rPr>
                    <a:t>Control</a:t>
                  </a:r>
                  <a:endParaRPr lang="ja-JP" altLang="en-US" sz="800" b="1" dirty="0">
                    <a:latin typeface="Helvetica"/>
                    <a:cs typeface="Helvetica"/>
                  </a:endParaRPr>
                </a:p>
              </p:txBody>
            </p:sp>
            <p:sp>
              <p:nvSpPr>
                <p:cNvPr id="1181" name="テキスト ボックス 1180">
                  <a:extLst>
                    <a:ext uri="{FF2B5EF4-FFF2-40B4-BE49-F238E27FC236}">
                      <a16:creationId xmlns:a16="http://schemas.microsoft.com/office/drawing/2014/main" id="{3818D41E-4DE9-6AEE-A5A1-68371EBD2483}"/>
                    </a:ext>
                  </a:extLst>
                </p:cNvPr>
                <p:cNvSpPr txBox="1"/>
                <p:nvPr/>
              </p:nvSpPr>
              <p:spPr>
                <a:xfrm>
                  <a:off x="2535712" y="5080402"/>
                  <a:ext cx="304311" cy="21210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US" altLang="ja-JP" sz="800" b="1" dirty="0">
                      <a:latin typeface="Helvetica" pitchFamily="2" charset="0"/>
                    </a:rPr>
                    <a:t>1</a:t>
                  </a:r>
                  <a:endParaRPr kumimoji="1" lang="ja-JP" altLang="en-US" sz="800" b="1">
                    <a:latin typeface="Helvetica" pitchFamily="2" charset="0"/>
                  </a:endParaRPr>
                </a:p>
              </p:txBody>
            </p:sp>
            <p:sp>
              <p:nvSpPr>
                <p:cNvPr id="1182" name="テキスト ボックス 1181">
                  <a:extLst>
                    <a:ext uri="{FF2B5EF4-FFF2-40B4-BE49-F238E27FC236}">
                      <a16:creationId xmlns:a16="http://schemas.microsoft.com/office/drawing/2014/main" id="{0F402603-04A6-1CE7-77F6-94F8A45D70BB}"/>
                    </a:ext>
                  </a:extLst>
                </p:cNvPr>
                <p:cNvSpPr txBox="1"/>
                <p:nvPr/>
              </p:nvSpPr>
              <p:spPr>
                <a:xfrm rot="5400000">
                  <a:off x="2721414" y="6215326"/>
                  <a:ext cx="604750" cy="2704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800" b="1" dirty="0">
                      <a:latin typeface="Helvetica"/>
                      <a:cs typeface="Helvetica"/>
                    </a:rPr>
                    <a:t>Calnexin</a:t>
                  </a:r>
                  <a:endParaRPr lang="ja-JP" altLang="en-US" sz="800" b="1" dirty="0">
                    <a:latin typeface="Helvetica"/>
                    <a:cs typeface="Helvetica"/>
                  </a:endParaRPr>
                </a:p>
              </p:txBody>
            </p:sp>
            <p:sp>
              <p:nvSpPr>
                <p:cNvPr id="1183" name="テキスト ボックス 1182">
                  <a:extLst>
                    <a:ext uri="{FF2B5EF4-FFF2-40B4-BE49-F238E27FC236}">
                      <a16:creationId xmlns:a16="http://schemas.microsoft.com/office/drawing/2014/main" id="{92C85842-A299-2A74-A78D-66ABF61B1038}"/>
                    </a:ext>
                  </a:extLst>
                </p:cNvPr>
                <p:cNvSpPr txBox="1"/>
                <p:nvPr/>
              </p:nvSpPr>
              <p:spPr>
                <a:xfrm rot="5400000">
                  <a:off x="3039800" y="6088285"/>
                  <a:ext cx="350667" cy="2704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800" b="1" dirty="0" err="1">
                      <a:latin typeface="Helvetica"/>
                      <a:cs typeface="Helvetica"/>
                    </a:rPr>
                    <a:t>BiP</a:t>
                  </a:r>
                  <a:endParaRPr lang="ja-JP" altLang="en-US" sz="800" b="1" dirty="0">
                    <a:latin typeface="Helvetica"/>
                    <a:cs typeface="Helvetica"/>
                  </a:endParaRPr>
                </a:p>
              </p:txBody>
            </p:sp>
            <p:sp>
              <p:nvSpPr>
                <p:cNvPr id="1184" name="テキスト ボックス 1183">
                  <a:extLst>
                    <a:ext uri="{FF2B5EF4-FFF2-40B4-BE49-F238E27FC236}">
                      <a16:creationId xmlns:a16="http://schemas.microsoft.com/office/drawing/2014/main" id="{CF58A07F-6B80-A748-567A-F00982B1984D}"/>
                    </a:ext>
                  </a:extLst>
                </p:cNvPr>
                <p:cNvSpPr txBox="1"/>
                <p:nvPr/>
              </p:nvSpPr>
              <p:spPr>
                <a:xfrm>
                  <a:off x="2724517" y="6572211"/>
                  <a:ext cx="618283" cy="212105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kumimoji="1" lang="en-US" altLang="ja-JP" sz="800" b="1" dirty="0">
                      <a:latin typeface="Helvetica" pitchFamily="2" charset="0"/>
                    </a:rPr>
                    <a:t>siRNA</a:t>
                  </a:r>
                  <a:endParaRPr kumimoji="1" lang="ja-JP" altLang="en-US" sz="800" b="1">
                    <a:latin typeface="Helvetica" pitchFamily="2" charset="0"/>
                  </a:endParaRPr>
                </a:p>
              </p:txBody>
            </p:sp>
            <p:cxnSp>
              <p:nvCxnSpPr>
                <p:cNvPr id="1185" name="直線コネクタ 1184">
                  <a:extLst>
                    <a:ext uri="{FF2B5EF4-FFF2-40B4-BE49-F238E27FC236}">
                      <a16:creationId xmlns:a16="http://schemas.microsoft.com/office/drawing/2014/main" id="{826C6DC3-8088-F300-14A5-77AD24B776D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764251" y="6600113"/>
                  <a:ext cx="538814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86" name="直線コネクタ 1185">
                  <a:extLst>
                    <a:ext uri="{FF2B5EF4-FFF2-40B4-BE49-F238E27FC236}">
                      <a16:creationId xmlns:a16="http://schemas.microsoft.com/office/drawing/2014/main" id="{F0AC0C18-170C-B1C5-C0A7-BA4DDCBDB18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760587" y="6113534"/>
                  <a:ext cx="589796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187" name="グループ化 1186">
                  <a:extLst>
                    <a:ext uri="{FF2B5EF4-FFF2-40B4-BE49-F238E27FC236}">
                      <a16:creationId xmlns:a16="http://schemas.microsoft.com/office/drawing/2014/main" id="{D55C65EC-6833-EDEE-B1EA-03A18DC38B44}"/>
                    </a:ext>
                  </a:extLst>
                </p:cNvPr>
                <p:cNvGrpSpPr/>
                <p:nvPr/>
              </p:nvGrpSpPr>
              <p:grpSpPr>
                <a:xfrm>
                  <a:off x="2821316" y="4924372"/>
                  <a:ext cx="255198" cy="307777"/>
                  <a:chOff x="1086992" y="4979692"/>
                  <a:chExt cx="255198" cy="307777"/>
                </a:xfrm>
              </p:grpSpPr>
              <p:sp>
                <p:nvSpPr>
                  <p:cNvPr id="1195" name="テキスト ボックス 1194">
                    <a:extLst>
                      <a:ext uri="{FF2B5EF4-FFF2-40B4-BE49-F238E27FC236}">
                        <a16:creationId xmlns:a16="http://schemas.microsoft.com/office/drawing/2014/main" id="{3E4550B2-650E-3840-8F13-4D4971A200F6}"/>
                      </a:ext>
                    </a:extLst>
                  </p:cNvPr>
                  <p:cNvSpPr txBox="1"/>
                  <p:nvPr/>
                </p:nvSpPr>
                <p:spPr>
                  <a:xfrm>
                    <a:off x="1086992" y="4979692"/>
                    <a:ext cx="255198" cy="3077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kumimoji="1" lang="en-US" altLang="ja-JP" sz="1400" dirty="0">
                        <a:latin typeface="Helvetica" pitchFamily="2" charset="0"/>
                      </a:rPr>
                      <a:t>*</a:t>
                    </a:r>
                    <a:endParaRPr kumimoji="1" lang="ja-JP" altLang="en-US" sz="1400">
                      <a:latin typeface="Helvetica" pitchFamily="2" charset="0"/>
                    </a:endParaRPr>
                  </a:p>
                </p:txBody>
              </p:sp>
              <p:grpSp>
                <p:nvGrpSpPr>
                  <p:cNvPr id="1196" name="グループ化 1195">
                    <a:extLst>
                      <a:ext uri="{FF2B5EF4-FFF2-40B4-BE49-F238E27FC236}">
                        <a16:creationId xmlns:a16="http://schemas.microsoft.com/office/drawing/2014/main" id="{7D4A5CBD-7860-85BB-4C0A-E021379F53CC}"/>
                      </a:ext>
                    </a:extLst>
                  </p:cNvPr>
                  <p:cNvGrpSpPr/>
                  <p:nvPr/>
                </p:nvGrpSpPr>
                <p:grpSpPr>
                  <a:xfrm>
                    <a:off x="1108792" y="5147802"/>
                    <a:ext cx="211599" cy="43201"/>
                    <a:chOff x="1108792" y="5147802"/>
                    <a:chExt cx="211599" cy="43201"/>
                  </a:xfrm>
                </p:grpSpPr>
                <p:cxnSp>
                  <p:nvCxnSpPr>
                    <p:cNvPr id="1197" name="直線コネクタ 1196">
                      <a:extLst>
                        <a:ext uri="{FF2B5EF4-FFF2-40B4-BE49-F238E27FC236}">
                          <a16:creationId xmlns:a16="http://schemas.microsoft.com/office/drawing/2014/main" id="{2068D508-B9C2-8306-830A-FE491F009D78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1113589" y="5147802"/>
                      <a:ext cx="0" cy="43201"/>
                    </a:xfrm>
                    <a:prstGeom prst="line">
                      <a:avLst/>
                    </a:prstGeom>
                    <a:ln w="12700">
                      <a:solidFill>
                        <a:schemeClr val="bg2">
                          <a:lumMod val="1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198" name="直線コネクタ 1197">
                      <a:extLst>
                        <a:ext uri="{FF2B5EF4-FFF2-40B4-BE49-F238E27FC236}">
                          <a16:creationId xmlns:a16="http://schemas.microsoft.com/office/drawing/2014/main" id="{ABC3D9AC-CC3A-8CE9-0721-92D5A9AA7BC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1315270" y="5147802"/>
                      <a:ext cx="0" cy="43201"/>
                    </a:xfrm>
                    <a:prstGeom prst="line">
                      <a:avLst/>
                    </a:prstGeom>
                    <a:ln w="12700">
                      <a:solidFill>
                        <a:schemeClr val="bg2">
                          <a:lumMod val="1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199" name="直線コネクタ 1198">
                      <a:extLst>
                        <a:ext uri="{FF2B5EF4-FFF2-40B4-BE49-F238E27FC236}">
                          <a16:creationId xmlns:a16="http://schemas.microsoft.com/office/drawing/2014/main" id="{B17D47C9-CE07-1237-778E-08F5437DD0B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1108792" y="5155077"/>
                      <a:ext cx="211599" cy="0"/>
                    </a:xfrm>
                    <a:prstGeom prst="line">
                      <a:avLst/>
                    </a:prstGeom>
                    <a:ln w="12700">
                      <a:solidFill>
                        <a:schemeClr val="bg2">
                          <a:lumMod val="1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1188" name="グループ化 1187">
                  <a:extLst>
                    <a:ext uri="{FF2B5EF4-FFF2-40B4-BE49-F238E27FC236}">
                      <a16:creationId xmlns:a16="http://schemas.microsoft.com/office/drawing/2014/main" id="{AF638428-EC37-210D-05D6-9A71851AFCDD}"/>
                    </a:ext>
                  </a:extLst>
                </p:cNvPr>
                <p:cNvGrpSpPr/>
                <p:nvPr/>
              </p:nvGrpSpPr>
              <p:grpSpPr>
                <a:xfrm>
                  <a:off x="2750323" y="4758326"/>
                  <a:ext cx="586765" cy="307777"/>
                  <a:chOff x="1026262" y="4857399"/>
                  <a:chExt cx="586765" cy="307777"/>
                </a:xfrm>
              </p:grpSpPr>
              <p:cxnSp>
                <p:nvCxnSpPr>
                  <p:cNvPr id="1190" name="直線コネクタ 1189">
                    <a:extLst>
                      <a:ext uri="{FF2B5EF4-FFF2-40B4-BE49-F238E27FC236}">
                        <a16:creationId xmlns:a16="http://schemas.microsoft.com/office/drawing/2014/main" id="{95156B36-F46B-D7CD-4B63-BD24E5237C4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116985" y="5028301"/>
                    <a:ext cx="405318" cy="0"/>
                  </a:xfrm>
                  <a:prstGeom prst="line">
                    <a:avLst/>
                  </a:prstGeom>
                  <a:ln w="12700">
                    <a:solidFill>
                      <a:schemeClr val="bg2">
                        <a:lumMod val="1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191" name="テキスト ボックス 1190">
                    <a:extLst>
                      <a:ext uri="{FF2B5EF4-FFF2-40B4-BE49-F238E27FC236}">
                        <a16:creationId xmlns:a16="http://schemas.microsoft.com/office/drawing/2014/main" id="{4284D9B4-2782-DC28-9E10-DF578E5F0E60}"/>
                      </a:ext>
                    </a:extLst>
                  </p:cNvPr>
                  <p:cNvSpPr txBox="1"/>
                  <p:nvPr/>
                </p:nvSpPr>
                <p:spPr>
                  <a:xfrm>
                    <a:off x="1026262" y="4857399"/>
                    <a:ext cx="586765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kumimoji="1" lang="en-US" altLang="ja-JP" sz="1400" dirty="0">
                        <a:latin typeface="Helvetica" pitchFamily="2" charset="0"/>
                      </a:rPr>
                      <a:t>*</a:t>
                    </a:r>
                    <a:endParaRPr kumimoji="1" lang="ja-JP" altLang="en-US" sz="1400">
                      <a:latin typeface="Helvetica" pitchFamily="2" charset="0"/>
                    </a:endParaRPr>
                  </a:p>
                </p:txBody>
              </p:sp>
              <p:grpSp>
                <p:nvGrpSpPr>
                  <p:cNvPr id="1192" name="グループ化 1191">
                    <a:extLst>
                      <a:ext uri="{FF2B5EF4-FFF2-40B4-BE49-F238E27FC236}">
                        <a16:creationId xmlns:a16="http://schemas.microsoft.com/office/drawing/2014/main" id="{B71BD087-5F10-791D-1984-FD6ABA924E41}"/>
                      </a:ext>
                    </a:extLst>
                  </p:cNvPr>
                  <p:cNvGrpSpPr/>
                  <p:nvPr/>
                </p:nvGrpSpPr>
                <p:grpSpPr>
                  <a:xfrm>
                    <a:off x="1123022" y="5024169"/>
                    <a:ext cx="393245" cy="43201"/>
                    <a:chOff x="10261178" y="941157"/>
                    <a:chExt cx="295275" cy="36926"/>
                  </a:xfrm>
                </p:grpSpPr>
                <p:cxnSp>
                  <p:nvCxnSpPr>
                    <p:cNvPr id="1193" name="直線コネクタ 1192">
                      <a:extLst>
                        <a:ext uri="{FF2B5EF4-FFF2-40B4-BE49-F238E27FC236}">
                          <a16:creationId xmlns:a16="http://schemas.microsoft.com/office/drawing/2014/main" id="{867E5E40-0CDF-AEC4-E6B5-E6A17F3092B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10261178" y="941157"/>
                      <a:ext cx="0" cy="36926"/>
                    </a:xfrm>
                    <a:prstGeom prst="line">
                      <a:avLst/>
                    </a:prstGeom>
                    <a:ln w="12700">
                      <a:solidFill>
                        <a:schemeClr val="bg2">
                          <a:lumMod val="1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194" name="直線コネクタ 1193">
                      <a:extLst>
                        <a:ext uri="{FF2B5EF4-FFF2-40B4-BE49-F238E27FC236}">
                          <a16:creationId xmlns:a16="http://schemas.microsoft.com/office/drawing/2014/main" id="{D0C5C7F5-FD79-B2F1-7A99-CC48B4ED302D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10556453" y="941157"/>
                      <a:ext cx="0" cy="36926"/>
                    </a:xfrm>
                    <a:prstGeom prst="line">
                      <a:avLst/>
                    </a:prstGeom>
                    <a:ln w="12700">
                      <a:solidFill>
                        <a:schemeClr val="bg2">
                          <a:lumMod val="1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sp>
              <p:nvSpPr>
                <p:cNvPr id="1189" name="正方形/長方形 1188">
                  <a:extLst>
                    <a:ext uri="{FF2B5EF4-FFF2-40B4-BE49-F238E27FC236}">
                      <a16:creationId xmlns:a16="http://schemas.microsoft.com/office/drawing/2014/main" id="{4AB499A9-BEC6-FA25-6ADA-C57F8D5EB40C}"/>
                    </a:ext>
                  </a:extLst>
                </p:cNvPr>
                <p:cNvSpPr/>
                <p:nvPr/>
              </p:nvSpPr>
              <p:spPr>
                <a:xfrm>
                  <a:off x="2687867" y="4653245"/>
                  <a:ext cx="798462" cy="7522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252" name="グループ化 1251">
              <a:extLst>
                <a:ext uri="{FF2B5EF4-FFF2-40B4-BE49-F238E27FC236}">
                  <a16:creationId xmlns:a16="http://schemas.microsoft.com/office/drawing/2014/main" id="{1B554912-D41F-74F1-8F1F-E02378CB529F}"/>
                </a:ext>
              </a:extLst>
            </p:cNvPr>
            <p:cNvGrpSpPr/>
            <p:nvPr/>
          </p:nvGrpSpPr>
          <p:grpSpPr>
            <a:xfrm>
              <a:off x="9506127" y="4440987"/>
              <a:ext cx="1075818" cy="2230340"/>
              <a:chOff x="8744127" y="4576568"/>
              <a:chExt cx="1075818" cy="2230340"/>
            </a:xfrm>
          </p:grpSpPr>
          <p:graphicFrame>
            <p:nvGraphicFramePr>
              <p:cNvPr id="855" name="グラフ 854">
                <a:extLst>
                  <a:ext uri="{FF2B5EF4-FFF2-40B4-BE49-F238E27FC236}">
                    <a16:creationId xmlns:a16="http://schemas.microsoft.com/office/drawing/2014/main" id="{506105BF-C665-464D-C9C3-45C7DBE5082B}"/>
                  </a:ext>
                </a:extLst>
              </p:cNvPr>
              <p:cNvGraphicFramePr>
                <a:graphicFrameLocks/>
              </p:cNvGraphicFramePr>
              <p:nvPr/>
            </p:nvGraphicFramePr>
            <p:xfrm>
              <a:off x="8957587" y="4576568"/>
              <a:ext cx="850148" cy="1702373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5"/>
              </a:graphicData>
            </a:graphic>
          </p:graphicFrame>
          <p:grpSp>
            <p:nvGrpSpPr>
              <p:cNvPr id="1200" name="グループ化 1199">
                <a:extLst>
                  <a:ext uri="{FF2B5EF4-FFF2-40B4-BE49-F238E27FC236}">
                    <a16:creationId xmlns:a16="http://schemas.microsoft.com/office/drawing/2014/main" id="{FC5C7806-34BE-1674-6A15-AF4B74C72264}"/>
                  </a:ext>
                </a:extLst>
              </p:cNvPr>
              <p:cNvGrpSpPr/>
              <p:nvPr/>
            </p:nvGrpSpPr>
            <p:grpSpPr>
              <a:xfrm>
                <a:off x="8744127" y="4675837"/>
                <a:ext cx="1075818" cy="2131071"/>
                <a:chOff x="2410511" y="4653245"/>
                <a:chExt cx="1075818" cy="2131071"/>
              </a:xfrm>
            </p:grpSpPr>
            <p:sp>
              <p:nvSpPr>
                <p:cNvPr id="1201" name="テキスト ボックス 1200">
                  <a:extLst>
                    <a:ext uri="{FF2B5EF4-FFF2-40B4-BE49-F238E27FC236}">
                      <a16:creationId xmlns:a16="http://schemas.microsoft.com/office/drawing/2014/main" id="{91E50217-B3C0-FDFA-0431-AAFD9B1FC06A}"/>
                    </a:ext>
                  </a:extLst>
                </p:cNvPr>
                <p:cNvSpPr txBox="1"/>
                <p:nvPr/>
              </p:nvSpPr>
              <p:spPr>
                <a:xfrm>
                  <a:off x="2427029" y="5543648"/>
                  <a:ext cx="412994" cy="21210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kumimoji="1" lang="en-US" altLang="ja-JP" sz="800" b="1" dirty="0">
                      <a:latin typeface="Helvetica" pitchFamily="2" charset="0"/>
                    </a:rPr>
                    <a:t>0.5</a:t>
                  </a:r>
                  <a:endParaRPr kumimoji="1" lang="ja-JP" altLang="en-US" sz="800" b="1">
                    <a:latin typeface="Helvetica" pitchFamily="2" charset="0"/>
                  </a:endParaRPr>
                </a:p>
              </p:txBody>
            </p:sp>
            <p:cxnSp>
              <p:nvCxnSpPr>
                <p:cNvPr id="1202" name="直線コネクタ 1201">
                  <a:extLst>
                    <a:ext uri="{FF2B5EF4-FFF2-40B4-BE49-F238E27FC236}">
                      <a16:creationId xmlns:a16="http://schemas.microsoft.com/office/drawing/2014/main" id="{A4C115C9-BAB9-90CC-E749-610E15FAE16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761085" y="5042525"/>
                  <a:ext cx="0" cy="1075586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03" name="テキスト ボックス 1202">
                  <a:extLst>
                    <a:ext uri="{FF2B5EF4-FFF2-40B4-BE49-F238E27FC236}">
                      <a16:creationId xmlns:a16="http://schemas.microsoft.com/office/drawing/2014/main" id="{81ED065D-7EDD-7AA6-BA22-CE509963AD2D}"/>
                    </a:ext>
                  </a:extLst>
                </p:cNvPr>
                <p:cNvSpPr txBox="1"/>
                <p:nvPr/>
              </p:nvSpPr>
              <p:spPr>
                <a:xfrm rot="16200000">
                  <a:off x="2037437" y="5508778"/>
                  <a:ext cx="1016648" cy="2704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800" b="1" dirty="0">
                      <a:latin typeface="Helvetica" pitchFamily="2" charset="0"/>
                    </a:rPr>
                    <a:t>Relative Intensity</a:t>
                  </a:r>
                  <a:endParaRPr kumimoji="1" lang="ja-JP" altLang="en-US" sz="800" b="1">
                    <a:latin typeface="Helvetica" pitchFamily="2" charset="0"/>
                  </a:endParaRPr>
                </a:p>
              </p:txBody>
            </p:sp>
            <p:sp>
              <p:nvSpPr>
                <p:cNvPr id="1204" name="テキスト ボックス 1203">
                  <a:extLst>
                    <a:ext uri="{FF2B5EF4-FFF2-40B4-BE49-F238E27FC236}">
                      <a16:creationId xmlns:a16="http://schemas.microsoft.com/office/drawing/2014/main" id="{2A41632D-0118-DEB0-EF88-EDF922BFA423}"/>
                    </a:ext>
                  </a:extLst>
                </p:cNvPr>
                <p:cNvSpPr txBox="1"/>
                <p:nvPr/>
              </p:nvSpPr>
              <p:spPr>
                <a:xfrm rot="5400000">
                  <a:off x="2562422" y="6182974"/>
                  <a:ext cx="540046" cy="2704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800" b="1" dirty="0">
                      <a:latin typeface="Helvetica"/>
                      <a:cs typeface="Helvetica"/>
                    </a:rPr>
                    <a:t>Control</a:t>
                  </a:r>
                  <a:endParaRPr lang="ja-JP" altLang="en-US" sz="800" b="1" dirty="0">
                    <a:latin typeface="Helvetica"/>
                    <a:cs typeface="Helvetica"/>
                  </a:endParaRPr>
                </a:p>
              </p:txBody>
            </p:sp>
            <p:sp>
              <p:nvSpPr>
                <p:cNvPr id="1205" name="テキスト ボックス 1204">
                  <a:extLst>
                    <a:ext uri="{FF2B5EF4-FFF2-40B4-BE49-F238E27FC236}">
                      <a16:creationId xmlns:a16="http://schemas.microsoft.com/office/drawing/2014/main" id="{C4DE79F8-0DBB-36F1-96BA-8B0BFEC6E9BA}"/>
                    </a:ext>
                  </a:extLst>
                </p:cNvPr>
                <p:cNvSpPr txBox="1"/>
                <p:nvPr/>
              </p:nvSpPr>
              <p:spPr>
                <a:xfrm>
                  <a:off x="2535712" y="5080402"/>
                  <a:ext cx="304311" cy="21210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US" altLang="ja-JP" sz="800" b="1" dirty="0">
                      <a:latin typeface="Helvetica" pitchFamily="2" charset="0"/>
                    </a:rPr>
                    <a:t>1</a:t>
                  </a:r>
                  <a:endParaRPr kumimoji="1" lang="ja-JP" altLang="en-US" sz="800" b="1">
                    <a:latin typeface="Helvetica" pitchFamily="2" charset="0"/>
                  </a:endParaRPr>
                </a:p>
              </p:txBody>
            </p:sp>
            <p:sp>
              <p:nvSpPr>
                <p:cNvPr id="1206" name="テキスト ボックス 1205">
                  <a:extLst>
                    <a:ext uri="{FF2B5EF4-FFF2-40B4-BE49-F238E27FC236}">
                      <a16:creationId xmlns:a16="http://schemas.microsoft.com/office/drawing/2014/main" id="{9A220FFE-8C91-0C6D-BB69-403F7392E057}"/>
                    </a:ext>
                  </a:extLst>
                </p:cNvPr>
                <p:cNvSpPr txBox="1"/>
                <p:nvPr/>
              </p:nvSpPr>
              <p:spPr>
                <a:xfrm rot="5400000">
                  <a:off x="2721414" y="6215326"/>
                  <a:ext cx="604750" cy="2704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800" b="1" dirty="0">
                      <a:latin typeface="Helvetica"/>
                      <a:cs typeface="Helvetica"/>
                    </a:rPr>
                    <a:t>Calnexin</a:t>
                  </a:r>
                  <a:endParaRPr lang="ja-JP" altLang="en-US" sz="800" b="1" dirty="0">
                    <a:latin typeface="Helvetica"/>
                    <a:cs typeface="Helvetica"/>
                  </a:endParaRPr>
                </a:p>
              </p:txBody>
            </p:sp>
            <p:sp>
              <p:nvSpPr>
                <p:cNvPr id="1207" name="テキスト ボックス 1206">
                  <a:extLst>
                    <a:ext uri="{FF2B5EF4-FFF2-40B4-BE49-F238E27FC236}">
                      <a16:creationId xmlns:a16="http://schemas.microsoft.com/office/drawing/2014/main" id="{244684DE-C034-0A8E-CC35-90D1FCB5FD44}"/>
                    </a:ext>
                  </a:extLst>
                </p:cNvPr>
                <p:cNvSpPr txBox="1"/>
                <p:nvPr/>
              </p:nvSpPr>
              <p:spPr>
                <a:xfrm rot="5400000">
                  <a:off x="3039800" y="6088285"/>
                  <a:ext cx="350667" cy="2704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800" b="1" dirty="0" err="1">
                      <a:latin typeface="Helvetica"/>
                      <a:cs typeface="Helvetica"/>
                    </a:rPr>
                    <a:t>BiP</a:t>
                  </a:r>
                  <a:endParaRPr lang="ja-JP" altLang="en-US" sz="800" b="1" dirty="0">
                    <a:latin typeface="Helvetica"/>
                    <a:cs typeface="Helvetica"/>
                  </a:endParaRPr>
                </a:p>
              </p:txBody>
            </p:sp>
            <p:sp>
              <p:nvSpPr>
                <p:cNvPr id="1208" name="テキスト ボックス 1207">
                  <a:extLst>
                    <a:ext uri="{FF2B5EF4-FFF2-40B4-BE49-F238E27FC236}">
                      <a16:creationId xmlns:a16="http://schemas.microsoft.com/office/drawing/2014/main" id="{01105A03-529C-0905-2AE8-5EA8BC0D55FE}"/>
                    </a:ext>
                  </a:extLst>
                </p:cNvPr>
                <p:cNvSpPr txBox="1"/>
                <p:nvPr/>
              </p:nvSpPr>
              <p:spPr>
                <a:xfrm>
                  <a:off x="2724517" y="6572211"/>
                  <a:ext cx="618283" cy="212105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kumimoji="1" lang="en-US" altLang="ja-JP" sz="800" b="1" dirty="0">
                      <a:latin typeface="Helvetica" pitchFamily="2" charset="0"/>
                    </a:rPr>
                    <a:t>siRNA</a:t>
                  </a:r>
                  <a:endParaRPr kumimoji="1" lang="ja-JP" altLang="en-US" sz="800" b="1">
                    <a:latin typeface="Helvetica" pitchFamily="2" charset="0"/>
                  </a:endParaRPr>
                </a:p>
              </p:txBody>
            </p:sp>
            <p:cxnSp>
              <p:nvCxnSpPr>
                <p:cNvPr id="1209" name="直線コネクタ 1208">
                  <a:extLst>
                    <a:ext uri="{FF2B5EF4-FFF2-40B4-BE49-F238E27FC236}">
                      <a16:creationId xmlns:a16="http://schemas.microsoft.com/office/drawing/2014/main" id="{71DF4B0C-FC46-E150-0A3D-938F3854A91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764251" y="6600113"/>
                  <a:ext cx="538814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10" name="直線コネクタ 1209">
                  <a:extLst>
                    <a:ext uri="{FF2B5EF4-FFF2-40B4-BE49-F238E27FC236}">
                      <a16:creationId xmlns:a16="http://schemas.microsoft.com/office/drawing/2014/main" id="{B313E152-BDC5-31F3-46BA-BE633E39B23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760587" y="6113534"/>
                  <a:ext cx="589796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211" name="グループ化 1210">
                  <a:extLst>
                    <a:ext uri="{FF2B5EF4-FFF2-40B4-BE49-F238E27FC236}">
                      <a16:creationId xmlns:a16="http://schemas.microsoft.com/office/drawing/2014/main" id="{B0A38EA0-485B-B783-B5A3-8818F3D17850}"/>
                    </a:ext>
                  </a:extLst>
                </p:cNvPr>
                <p:cNvGrpSpPr/>
                <p:nvPr/>
              </p:nvGrpSpPr>
              <p:grpSpPr>
                <a:xfrm>
                  <a:off x="2750784" y="4924372"/>
                  <a:ext cx="396263" cy="307777"/>
                  <a:chOff x="1016460" y="4979692"/>
                  <a:chExt cx="396263" cy="307777"/>
                </a:xfrm>
              </p:grpSpPr>
              <p:sp>
                <p:nvSpPr>
                  <p:cNvPr id="1219" name="テキスト ボックス 1218">
                    <a:extLst>
                      <a:ext uri="{FF2B5EF4-FFF2-40B4-BE49-F238E27FC236}">
                        <a16:creationId xmlns:a16="http://schemas.microsoft.com/office/drawing/2014/main" id="{53F54519-D4D4-1ACD-FB43-B326F1AB5B5C}"/>
                      </a:ext>
                    </a:extLst>
                  </p:cNvPr>
                  <p:cNvSpPr txBox="1"/>
                  <p:nvPr/>
                </p:nvSpPr>
                <p:spPr>
                  <a:xfrm>
                    <a:off x="1016460" y="4979692"/>
                    <a:ext cx="396263" cy="3077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kumimoji="1" lang="en-US" altLang="ja-JP" sz="1400" dirty="0">
                        <a:latin typeface="Helvetica" pitchFamily="2" charset="0"/>
                      </a:rPr>
                      <a:t>***</a:t>
                    </a:r>
                    <a:endParaRPr kumimoji="1" lang="ja-JP" altLang="en-US" sz="1400">
                      <a:latin typeface="Helvetica" pitchFamily="2" charset="0"/>
                    </a:endParaRPr>
                  </a:p>
                </p:txBody>
              </p:sp>
              <p:grpSp>
                <p:nvGrpSpPr>
                  <p:cNvPr id="1220" name="グループ化 1219">
                    <a:extLst>
                      <a:ext uri="{FF2B5EF4-FFF2-40B4-BE49-F238E27FC236}">
                        <a16:creationId xmlns:a16="http://schemas.microsoft.com/office/drawing/2014/main" id="{1C096C7F-800F-DB9C-AB65-3B30BD891C97}"/>
                      </a:ext>
                    </a:extLst>
                  </p:cNvPr>
                  <p:cNvGrpSpPr/>
                  <p:nvPr/>
                </p:nvGrpSpPr>
                <p:grpSpPr>
                  <a:xfrm>
                    <a:off x="1108792" y="5147802"/>
                    <a:ext cx="211599" cy="43201"/>
                    <a:chOff x="1108792" y="5147802"/>
                    <a:chExt cx="211599" cy="43201"/>
                  </a:xfrm>
                </p:grpSpPr>
                <p:cxnSp>
                  <p:nvCxnSpPr>
                    <p:cNvPr id="1221" name="直線コネクタ 1220">
                      <a:extLst>
                        <a:ext uri="{FF2B5EF4-FFF2-40B4-BE49-F238E27FC236}">
                          <a16:creationId xmlns:a16="http://schemas.microsoft.com/office/drawing/2014/main" id="{894763ED-3EEF-FDB3-A982-1BC2EB1D8AEF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1113589" y="5147802"/>
                      <a:ext cx="0" cy="43201"/>
                    </a:xfrm>
                    <a:prstGeom prst="line">
                      <a:avLst/>
                    </a:prstGeom>
                    <a:ln w="12700">
                      <a:solidFill>
                        <a:schemeClr val="bg2">
                          <a:lumMod val="1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22" name="直線コネクタ 1221">
                      <a:extLst>
                        <a:ext uri="{FF2B5EF4-FFF2-40B4-BE49-F238E27FC236}">
                          <a16:creationId xmlns:a16="http://schemas.microsoft.com/office/drawing/2014/main" id="{491374A5-7B6E-26C1-8ECC-60D87A29998A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1315270" y="5147802"/>
                      <a:ext cx="0" cy="43201"/>
                    </a:xfrm>
                    <a:prstGeom prst="line">
                      <a:avLst/>
                    </a:prstGeom>
                    <a:ln w="12700">
                      <a:solidFill>
                        <a:schemeClr val="bg2">
                          <a:lumMod val="1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23" name="直線コネクタ 1222">
                      <a:extLst>
                        <a:ext uri="{FF2B5EF4-FFF2-40B4-BE49-F238E27FC236}">
                          <a16:creationId xmlns:a16="http://schemas.microsoft.com/office/drawing/2014/main" id="{C9B68C6C-7D4E-F138-5153-719EC36044B8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1108792" y="5155077"/>
                      <a:ext cx="211599" cy="0"/>
                    </a:xfrm>
                    <a:prstGeom prst="line">
                      <a:avLst/>
                    </a:prstGeom>
                    <a:ln w="12700">
                      <a:solidFill>
                        <a:schemeClr val="bg2">
                          <a:lumMod val="1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1212" name="グループ化 1211">
                  <a:extLst>
                    <a:ext uri="{FF2B5EF4-FFF2-40B4-BE49-F238E27FC236}">
                      <a16:creationId xmlns:a16="http://schemas.microsoft.com/office/drawing/2014/main" id="{94BB0D46-C605-5290-BA3F-51EBA480CC98}"/>
                    </a:ext>
                  </a:extLst>
                </p:cNvPr>
                <p:cNvGrpSpPr/>
                <p:nvPr/>
              </p:nvGrpSpPr>
              <p:grpSpPr>
                <a:xfrm>
                  <a:off x="2750323" y="4758326"/>
                  <a:ext cx="586765" cy="307777"/>
                  <a:chOff x="1026262" y="4857399"/>
                  <a:chExt cx="586765" cy="307777"/>
                </a:xfrm>
              </p:grpSpPr>
              <p:cxnSp>
                <p:nvCxnSpPr>
                  <p:cNvPr id="1214" name="直線コネクタ 1213">
                    <a:extLst>
                      <a:ext uri="{FF2B5EF4-FFF2-40B4-BE49-F238E27FC236}">
                        <a16:creationId xmlns:a16="http://schemas.microsoft.com/office/drawing/2014/main" id="{21EE560A-84F5-0B4A-E49C-C5AF275B8BE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116985" y="5028301"/>
                    <a:ext cx="405318" cy="0"/>
                  </a:xfrm>
                  <a:prstGeom prst="line">
                    <a:avLst/>
                  </a:prstGeom>
                  <a:ln w="12700">
                    <a:solidFill>
                      <a:schemeClr val="bg2">
                        <a:lumMod val="1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215" name="テキスト ボックス 1214">
                    <a:extLst>
                      <a:ext uri="{FF2B5EF4-FFF2-40B4-BE49-F238E27FC236}">
                        <a16:creationId xmlns:a16="http://schemas.microsoft.com/office/drawing/2014/main" id="{054399A5-FC65-2BE1-F552-0BE172973B2C}"/>
                      </a:ext>
                    </a:extLst>
                  </p:cNvPr>
                  <p:cNvSpPr txBox="1"/>
                  <p:nvPr/>
                </p:nvSpPr>
                <p:spPr>
                  <a:xfrm>
                    <a:off x="1026262" y="4857399"/>
                    <a:ext cx="586765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kumimoji="1" lang="en-US" altLang="ja-JP" sz="1400" dirty="0">
                        <a:latin typeface="Helvetica" pitchFamily="2" charset="0"/>
                      </a:rPr>
                      <a:t>***</a:t>
                    </a:r>
                    <a:endParaRPr kumimoji="1" lang="ja-JP" altLang="en-US" sz="1400">
                      <a:latin typeface="Helvetica" pitchFamily="2" charset="0"/>
                    </a:endParaRPr>
                  </a:p>
                </p:txBody>
              </p:sp>
              <p:grpSp>
                <p:nvGrpSpPr>
                  <p:cNvPr id="1216" name="グループ化 1215">
                    <a:extLst>
                      <a:ext uri="{FF2B5EF4-FFF2-40B4-BE49-F238E27FC236}">
                        <a16:creationId xmlns:a16="http://schemas.microsoft.com/office/drawing/2014/main" id="{EF6B0E38-CC81-B597-8EC7-9E2FBA1479F2}"/>
                      </a:ext>
                    </a:extLst>
                  </p:cNvPr>
                  <p:cNvGrpSpPr/>
                  <p:nvPr/>
                </p:nvGrpSpPr>
                <p:grpSpPr>
                  <a:xfrm>
                    <a:off x="1123022" y="5024169"/>
                    <a:ext cx="393245" cy="43201"/>
                    <a:chOff x="10261178" y="941157"/>
                    <a:chExt cx="295275" cy="36926"/>
                  </a:xfrm>
                </p:grpSpPr>
                <p:cxnSp>
                  <p:nvCxnSpPr>
                    <p:cNvPr id="1217" name="直線コネクタ 1216">
                      <a:extLst>
                        <a:ext uri="{FF2B5EF4-FFF2-40B4-BE49-F238E27FC236}">
                          <a16:creationId xmlns:a16="http://schemas.microsoft.com/office/drawing/2014/main" id="{F5BD0E0D-D693-2122-BD9C-2B4FDFCC3822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10261178" y="941157"/>
                      <a:ext cx="0" cy="36926"/>
                    </a:xfrm>
                    <a:prstGeom prst="line">
                      <a:avLst/>
                    </a:prstGeom>
                    <a:ln w="12700">
                      <a:solidFill>
                        <a:schemeClr val="bg2">
                          <a:lumMod val="1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18" name="直線コネクタ 1217">
                      <a:extLst>
                        <a:ext uri="{FF2B5EF4-FFF2-40B4-BE49-F238E27FC236}">
                          <a16:creationId xmlns:a16="http://schemas.microsoft.com/office/drawing/2014/main" id="{C942068D-87A4-97EF-023C-7B79AC8D6BB4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10556453" y="941157"/>
                      <a:ext cx="0" cy="36926"/>
                    </a:xfrm>
                    <a:prstGeom prst="line">
                      <a:avLst/>
                    </a:prstGeom>
                    <a:ln w="12700">
                      <a:solidFill>
                        <a:schemeClr val="bg2">
                          <a:lumMod val="1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sp>
              <p:nvSpPr>
                <p:cNvPr id="1213" name="正方形/長方形 1212">
                  <a:extLst>
                    <a:ext uri="{FF2B5EF4-FFF2-40B4-BE49-F238E27FC236}">
                      <a16:creationId xmlns:a16="http://schemas.microsoft.com/office/drawing/2014/main" id="{BF335C32-F584-F3E6-57A2-FE57DD726C46}"/>
                    </a:ext>
                  </a:extLst>
                </p:cNvPr>
                <p:cNvSpPr/>
                <p:nvPr/>
              </p:nvSpPr>
              <p:spPr>
                <a:xfrm>
                  <a:off x="2687867" y="4653245"/>
                  <a:ext cx="798462" cy="7522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251" name="グループ化 1250">
              <a:extLst>
                <a:ext uri="{FF2B5EF4-FFF2-40B4-BE49-F238E27FC236}">
                  <a16:creationId xmlns:a16="http://schemas.microsoft.com/office/drawing/2014/main" id="{B15D6055-716A-C0B6-C62D-0ABB6495F079}"/>
                </a:ext>
              </a:extLst>
            </p:cNvPr>
            <p:cNvGrpSpPr/>
            <p:nvPr/>
          </p:nvGrpSpPr>
          <p:grpSpPr>
            <a:xfrm>
              <a:off x="10936137" y="4433740"/>
              <a:ext cx="1075818" cy="2237587"/>
              <a:chOff x="10058480" y="4514926"/>
              <a:chExt cx="1075818" cy="2237587"/>
            </a:xfrm>
          </p:grpSpPr>
          <p:graphicFrame>
            <p:nvGraphicFramePr>
              <p:cNvPr id="856" name="グラフ 855">
                <a:extLst>
                  <a:ext uri="{FF2B5EF4-FFF2-40B4-BE49-F238E27FC236}">
                    <a16:creationId xmlns:a16="http://schemas.microsoft.com/office/drawing/2014/main" id="{3AD2E5A1-D0D2-F269-4B87-EB17E4D708F5}"/>
                  </a:ext>
                </a:extLst>
              </p:cNvPr>
              <p:cNvGraphicFramePr>
                <a:graphicFrameLocks/>
              </p:cNvGraphicFramePr>
              <p:nvPr/>
            </p:nvGraphicFramePr>
            <p:xfrm>
              <a:off x="10276106" y="4514926"/>
              <a:ext cx="850148" cy="1702373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6"/>
              </a:graphicData>
            </a:graphic>
          </p:graphicFrame>
          <p:grpSp>
            <p:nvGrpSpPr>
              <p:cNvPr id="1224" name="グループ化 1223">
                <a:extLst>
                  <a:ext uri="{FF2B5EF4-FFF2-40B4-BE49-F238E27FC236}">
                    <a16:creationId xmlns:a16="http://schemas.microsoft.com/office/drawing/2014/main" id="{2560FB6A-D90A-1A6E-2AD8-A163BAF877B6}"/>
                  </a:ext>
                </a:extLst>
              </p:cNvPr>
              <p:cNvGrpSpPr/>
              <p:nvPr/>
            </p:nvGrpSpPr>
            <p:grpSpPr>
              <a:xfrm>
                <a:off x="10058480" y="4621442"/>
                <a:ext cx="1075818" cy="2131071"/>
                <a:chOff x="2410511" y="4653245"/>
                <a:chExt cx="1075818" cy="2131071"/>
              </a:xfrm>
            </p:grpSpPr>
            <p:sp>
              <p:nvSpPr>
                <p:cNvPr id="1225" name="テキスト ボックス 1224">
                  <a:extLst>
                    <a:ext uri="{FF2B5EF4-FFF2-40B4-BE49-F238E27FC236}">
                      <a16:creationId xmlns:a16="http://schemas.microsoft.com/office/drawing/2014/main" id="{099AEEC8-6044-0A35-8B47-C666B39B8F8C}"/>
                    </a:ext>
                  </a:extLst>
                </p:cNvPr>
                <p:cNvSpPr txBox="1"/>
                <p:nvPr/>
              </p:nvSpPr>
              <p:spPr>
                <a:xfrm>
                  <a:off x="2427029" y="5543648"/>
                  <a:ext cx="412994" cy="21210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kumimoji="1" lang="en-US" altLang="ja-JP" sz="800" b="1" dirty="0">
                      <a:latin typeface="Helvetica" pitchFamily="2" charset="0"/>
                    </a:rPr>
                    <a:t>0.5</a:t>
                  </a:r>
                  <a:endParaRPr kumimoji="1" lang="ja-JP" altLang="en-US" sz="800" b="1">
                    <a:latin typeface="Helvetica" pitchFamily="2" charset="0"/>
                  </a:endParaRPr>
                </a:p>
              </p:txBody>
            </p:sp>
            <p:cxnSp>
              <p:nvCxnSpPr>
                <p:cNvPr id="1226" name="直線コネクタ 1225">
                  <a:extLst>
                    <a:ext uri="{FF2B5EF4-FFF2-40B4-BE49-F238E27FC236}">
                      <a16:creationId xmlns:a16="http://schemas.microsoft.com/office/drawing/2014/main" id="{1375A989-7586-E29D-7D99-F0DDA7EB79E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761085" y="5042525"/>
                  <a:ext cx="0" cy="1075586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27" name="テキスト ボックス 1226">
                  <a:extLst>
                    <a:ext uri="{FF2B5EF4-FFF2-40B4-BE49-F238E27FC236}">
                      <a16:creationId xmlns:a16="http://schemas.microsoft.com/office/drawing/2014/main" id="{65F1799A-86A8-6E54-64C5-644F200AF042}"/>
                    </a:ext>
                  </a:extLst>
                </p:cNvPr>
                <p:cNvSpPr txBox="1"/>
                <p:nvPr/>
              </p:nvSpPr>
              <p:spPr>
                <a:xfrm rot="16200000">
                  <a:off x="2037437" y="5508778"/>
                  <a:ext cx="1016648" cy="2704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800" b="1" dirty="0">
                      <a:latin typeface="Helvetica" pitchFamily="2" charset="0"/>
                    </a:rPr>
                    <a:t>Relative Intensity</a:t>
                  </a:r>
                  <a:endParaRPr kumimoji="1" lang="ja-JP" altLang="en-US" sz="800" b="1">
                    <a:latin typeface="Helvetica" pitchFamily="2" charset="0"/>
                  </a:endParaRPr>
                </a:p>
              </p:txBody>
            </p:sp>
            <p:sp>
              <p:nvSpPr>
                <p:cNvPr id="1228" name="テキスト ボックス 1227">
                  <a:extLst>
                    <a:ext uri="{FF2B5EF4-FFF2-40B4-BE49-F238E27FC236}">
                      <a16:creationId xmlns:a16="http://schemas.microsoft.com/office/drawing/2014/main" id="{507E98AB-B7FC-05EB-244B-5852BCBF8B02}"/>
                    </a:ext>
                  </a:extLst>
                </p:cNvPr>
                <p:cNvSpPr txBox="1"/>
                <p:nvPr/>
              </p:nvSpPr>
              <p:spPr>
                <a:xfrm rot="5400000">
                  <a:off x="2562422" y="6182974"/>
                  <a:ext cx="540046" cy="2704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800" b="1" dirty="0">
                      <a:latin typeface="Helvetica"/>
                      <a:cs typeface="Helvetica"/>
                    </a:rPr>
                    <a:t>Control</a:t>
                  </a:r>
                  <a:endParaRPr lang="ja-JP" altLang="en-US" sz="800" b="1" dirty="0">
                    <a:latin typeface="Helvetica"/>
                    <a:cs typeface="Helvetica"/>
                  </a:endParaRPr>
                </a:p>
              </p:txBody>
            </p:sp>
            <p:sp>
              <p:nvSpPr>
                <p:cNvPr id="1229" name="テキスト ボックス 1228">
                  <a:extLst>
                    <a:ext uri="{FF2B5EF4-FFF2-40B4-BE49-F238E27FC236}">
                      <a16:creationId xmlns:a16="http://schemas.microsoft.com/office/drawing/2014/main" id="{4716C4B4-8EDC-F302-3AFF-BDF53DE368FA}"/>
                    </a:ext>
                  </a:extLst>
                </p:cNvPr>
                <p:cNvSpPr txBox="1"/>
                <p:nvPr/>
              </p:nvSpPr>
              <p:spPr>
                <a:xfrm>
                  <a:off x="2535712" y="5080402"/>
                  <a:ext cx="304311" cy="21210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US" altLang="ja-JP" sz="800" b="1" dirty="0">
                      <a:latin typeface="Helvetica" pitchFamily="2" charset="0"/>
                    </a:rPr>
                    <a:t>1</a:t>
                  </a:r>
                  <a:endParaRPr kumimoji="1" lang="ja-JP" altLang="en-US" sz="800" b="1">
                    <a:latin typeface="Helvetica" pitchFamily="2" charset="0"/>
                  </a:endParaRPr>
                </a:p>
              </p:txBody>
            </p:sp>
            <p:sp>
              <p:nvSpPr>
                <p:cNvPr id="1230" name="テキスト ボックス 1229">
                  <a:extLst>
                    <a:ext uri="{FF2B5EF4-FFF2-40B4-BE49-F238E27FC236}">
                      <a16:creationId xmlns:a16="http://schemas.microsoft.com/office/drawing/2014/main" id="{CB0AA3ED-D157-9246-2113-2F78A259534D}"/>
                    </a:ext>
                  </a:extLst>
                </p:cNvPr>
                <p:cNvSpPr txBox="1"/>
                <p:nvPr/>
              </p:nvSpPr>
              <p:spPr>
                <a:xfrm rot="5400000">
                  <a:off x="2721414" y="6215326"/>
                  <a:ext cx="604750" cy="2704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800" b="1" dirty="0">
                      <a:latin typeface="Helvetica"/>
                      <a:cs typeface="Helvetica"/>
                    </a:rPr>
                    <a:t>Calnexin</a:t>
                  </a:r>
                  <a:endParaRPr lang="ja-JP" altLang="en-US" sz="800" b="1" dirty="0">
                    <a:latin typeface="Helvetica"/>
                    <a:cs typeface="Helvetica"/>
                  </a:endParaRPr>
                </a:p>
              </p:txBody>
            </p:sp>
            <p:sp>
              <p:nvSpPr>
                <p:cNvPr id="1231" name="テキスト ボックス 1230">
                  <a:extLst>
                    <a:ext uri="{FF2B5EF4-FFF2-40B4-BE49-F238E27FC236}">
                      <a16:creationId xmlns:a16="http://schemas.microsoft.com/office/drawing/2014/main" id="{69E26CFD-057E-7BD6-1F7C-3EDE214EB4FF}"/>
                    </a:ext>
                  </a:extLst>
                </p:cNvPr>
                <p:cNvSpPr txBox="1"/>
                <p:nvPr/>
              </p:nvSpPr>
              <p:spPr>
                <a:xfrm rot="5400000">
                  <a:off x="3039800" y="6088285"/>
                  <a:ext cx="350667" cy="2704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800" b="1" dirty="0" err="1">
                      <a:latin typeface="Helvetica"/>
                      <a:cs typeface="Helvetica"/>
                    </a:rPr>
                    <a:t>BiP</a:t>
                  </a:r>
                  <a:endParaRPr lang="ja-JP" altLang="en-US" sz="800" b="1" dirty="0">
                    <a:latin typeface="Helvetica"/>
                    <a:cs typeface="Helvetica"/>
                  </a:endParaRPr>
                </a:p>
              </p:txBody>
            </p:sp>
            <p:sp>
              <p:nvSpPr>
                <p:cNvPr id="1232" name="テキスト ボックス 1231">
                  <a:extLst>
                    <a:ext uri="{FF2B5EF4-FFF2-40B4-BE49-F238E27FC236}">
                      <a16:creationId xmlns:a16="http://schemas.microsoft.com/office/drawing/2014/main" id="{001379EC-AB4D-4194-0465-CBE935819C9F}"/>
                    </a:ext>
                  </a:extLst>
                </p:cNvPr>
                <p:cNvSpPr txBox="1"/>
                <p:nvPr/>
              </p:nvSpPr>
              <p:spPr>
                <a:xfrm>
                  <a:off x="2724517" y="6572211"/>
                  <a:ext cx="618283" cy="212105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kumimoji="1" lang="en-US" altLang="ja-JP" sz="800" b="1" dirty="0">
                      <a:latin typeface="Helvetica" pitchFamily="2" charset="0"/>
                    </a:rPr>
                    <a:t>siRNA</a:t>
                  </a:r>
                  <a:endParaRPr kumimoji="1" lang="ja-JP" altLang="en-US" sz="800" b="1">
                    <a:latin typeface="Helvetica" pitchFamily="2" charset="0"/>
                  </a:endParaRPr>
                </a:p>
              </p:txBody>
            </p:sp>
            <p:cxnSp>
              <p:nvCxnSpPr>
                <p:cNvPr id="1233" name="直線コネクタ 1232">
                  <a:extLst>
                    <a:ext uri="{FF2B5EF4-FFF2-40B4-BE49-F238E27FC236}">
                      <a16:creationId xmlns:a16="http://schemas.microsoft.com/office/drawing/2014/main" id="{78301481-BA68-5421-B3D8-3CE63FC2C19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764251" y="6600113"/>
                  <a:ext cx="538814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34" name="直線コネクタ 1233">
                  <a:extLst>
                    <a:ext uri="{FF2B5EF4-FFF2-40B4-BE49-F238E27FC236}">
                      <a16:creationId xmlns:a16="http://schemas.microsoft.com/office/drawing/2014/main" id="{D95B96E5-59C3-5130-7D52-64850B89EAE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760587" y="6113534"/>
                  <a:ext cx="589796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235" name="グループ化 1234">
                  <a:extLst>
                    <a:ext uri="{FF2B5EF4-FFF2-40B4-BE49-F238E27FC236}">
                      <a16:creationId xmlns:a16="http://schemas.microsoft.com/office/drawing/2014/main" id="{1ED8F13C-3C80-8030-CBED-54086CDD3BEC}"/>
                    </a:ext>
                  </a:extLst>
                </p:cNvPr>
                <p:cNvGrpSpPr/>
                <p:nvPr/>
              </p:nvGrpSpPr>
              <p:grpSpPr>
                <a:xfrm>
                  <a:off x="2750783" y="4924372"/>
                  <a:ext cx="396263" cy="307777"/>
                  <a:chOff x="1016459" y="4979692"/>
                  <a:chExt cx="396263" cy="307777"/>
                </a:xfrm>
              </p:grpSpPr>
              <p:sp>
                <p:nvSpPr>
                  <p:cNvPr id="1243" name="テキスト ボックス 1242">
                    <a:extLst>
                      <a:ext uri="{FF2B5EF4-FFF2-40B4-BE49-F238E27FC236}">
                        <a16:creationId xmlns:a16="http://schemas.microsoft.com/office/drawing/2014/main" id="{7EF73545-32FD-53E7-278A-A55B7938689B}"/>
                      </a:ext>
                    </a:extLst>
                  </p:cNvPr>
                  <p:cNvSpPr txBox="1"/>
                  <p:nvPr/>
                </p:nvSpPr>
                <p:spPr>
                  <a:xfrm>
                    <a:off x="1016459" y="4979692"/>
                    <a:ext cx="396263" cy="3077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en-US" altLang="ja-JP" sz="1400" dirty="0">
                        <a:latin typeface="Helvetica" pitchFamily="2" charset="0"/>
                      </a:rPr>
                      <a:t>***</a:t>
                    </a:r>
                    <a:endParaRPr kumimoji="1" lang="ja-JP" altLang="en-US" sz="1400">
                      <a:latin typeface="Helvetica" pitchFamily="2" charset="0"/>
                    </a:endParaRPr>
                  </a:p>
                </p:txBody>
              </p:sp>
              <p:grpSp>
                <p:nvGrpSpPr>
                  <p:cNvPr id="1244" name="グループ化 1243">
                    <a:extLst>
                      <a:ext uri="{FF2B5EF4-FFF2-40B4-BE49-F238E27FC236}">
                        <a16:creationId xmlns:a16="http://schemas.microsoft.com/office/drawing/2014/main" id="{ED0550C5-A7D5-D4E6-4C03-A5974C42AA0E}"/>
                      </a:ext>
                    </a:extLst>
                  </p:cNvPr>
                  <p:cNvGrpSpPr/>
                  <p:nvPr/>
                </p:nvGrpSpPr>
                <p:grpSpPr>
                  <a:xfrm>
                    <a:off x="1108792" y="5147802"/>
                    <a:ext cx="211599" cy="43201"/>
                    <a:chOff x="1108792" y="5147802"/>
                    <a:chExt cx="211599" cy="43201"/>
                  </a:xfrm>
                </p:grpSpPr>
                <p:cxnSp>
                  <p:nvCxnSpPr>
                    <p:cNvPr id="1245" name="直線コネクタ 1244">
                      <a:extLst>
                        <a:ext uri="{FF2B5EF4-FFF2-40B4-BE49-F238E27FC236}">
                          <a16:creationId xmlns:a16="http://schemas.microsoft.com/office/drawing/2014/main" id="{C3291E44-0647-8AFA-1E59-3A25C297FC6C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1113589" y="5147802"/>
                      <a:ext cx="0" cy="43201"/>
                    </a:xfrm>
                    <a:prstGeom prst="line">
                      <a:avLst/>
                    </a:prstGeom>
                    <a:ln w="12700">
                      <a:solidFill>
                        <a:schemeClr val="bg2">
                          <a:lumMod val="1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46" name="直線コネクタ 1245">
                      <a:extLst>
                        <a:ext uri="{FF2B5EF4-FFF2-40B4-BE49-F238E27FC236}">
                          <a16:creationId xmlns:a16="http://schemas.microsoft.com/office/drawing/2014/main" id="{8B2208DE-F63A-98EB-3AFD-2F36364894BE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1315270" y="5147802"/>
                      <a:ext cx="0" cy="43201"/>
                    </a:xfrm>
                    <a:prstGeom prst="line">
                      <a:avLst/>
                    </a:prstGeom>
                    <a:ln w="12700">
                      <a:solidFill>
                        <a:schemeClr val="bg2">
                          <a:lumMod val="1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47" name="直線コネクタ 1246">
                      <a:extLst>
                        <a:ext uri="{FF2B5EF4-FFF2-40B4-BE49-F238E27FC236}">
                          <a16:creationId xmlns:a16="http://schemas.microsoft.com/office/drawing/2014/main" id="{B0896F2E-A10F-8589-6866-498AD8923113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1108792" y="5155077"/>
                      <a:ext cx="211599" cy="0"/>
                    </a:xfrm>
                    <a:prstGeom prst="line">
                      <a:avLst/>
                    </a:prstGeom>
                    <a:ln w="12700">
                      <a:solidFill>
                        <a:schemeClr val="bg2">
                          <a:lumMod val="1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1236" name="グループ化 1235">
                  <a:extLst>
                    <a:ext uri="{FF2B5EF4-FFF2-40B4-BE49-F238E27FC236}">
                      <a16:creationId xmlns:a16="http://schemas.microsoft.com/office/drawing/2014/main" id="{0C05A13A-74FB-E230-C149-38427803D7BA}"/>
                    </a:ext>
                  </a:extLst>
                </p:cNvPr>
                <p:cNvGrpSpPr/>
                <p:nvPr/>
              </p:nvGrpSpPr>
              <p:grpSpPr>
                <a:xfrm>
                  <a:off x="2750323" y="4758326"/>
                  <a:ext cx="586765" cy="307777"/>
                  <a:chOff x="1026262" y="4857399"/>
                  <a:chExt cx="586765" cy="307777"/>
                </a:xfrm>
              </p:grpSpPr>
              <p:cxnSp>
                <p:nvCxnSpPr>
                  <p:cNvPr id="1238" name="直線コネクタ 1237">
                    <a:extLst>
                      <a:ext uri="{FF2B5EF4-FFF2-40B4-BE49-F238E27FC236}">
                        <a16:creationId xmlns:a16="http://schemas.microsoft.com/office/drawing/2014/main" id="{9FC0262C-E88A-19E1-EA72-B5E6C01F35E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116985" y="5028301"/>
                    <a:ext cx="405318" cy="0"/>
                  </a:xfrm>
                  <a:prstGeom prst="line">
                    <a:avLst/>
                  </a:prstGeom>
                  <a:ln w="12700">
                    <a:solidFill>
                      <a:schemeClr val="bg2">
                        <a:lumMod val="1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239" name="テキスト ボックス 1238">
                    <a:extLst>
                      <a:ext uri="{FF2B5EF4-FFF2-40B4-BE49-F238E27FC236}">
                        <a16:creationId xmlns:a16="http://schemas.microsoft.com/office/drawing/2014/main" id="{6B50C6A8-E589-CF29-8662-970C241DEE5E}"/>
                      </a:ext>
                    </a:extLst>
                  </p:cNvPr>
                  <p:cNvSpPr txBox="1"/>
                  <p:nvPr/>
                </p:nvSpPr>
                <p:spPr>
                  <a:xfrm>
                    <a:off x="1026262" y="4857399"/>
                    <a:ext cx="586765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kumimoji="1" lang="en-US" altLang="ja-JP" sz="1400" dirty="0">
                        <a:latin typeface="Helvetica" pitchFamily="2" charset="0"/>
                      </a:rPr>
                      <a:t>***</a:t>
                    </a:r>
                    <a:endParaRPr kumimoji="1" lang="ja-JP" altLang="en-US" sz="1400">
                      <a:latin typeface="Helvetica" pitchFamily="2" charset="0"/>
                    </a:endParaRPr>
                  </a:p>
                </p:txBody>
              </p:sp>
              <p:grpSp>
                <p:nvGrpSpPr>
                  <p:cNvPr id="1240" name="グループ化 1239">
                    <a:extLst>
                      <a:ext uri="{FF2B5EF4-FFF2-40B4-BE49-F238E27FC236}">
                        <a16:creationId xmlns:a16="http://schemas.microsoft.com/office/drawing/2014/main" id="{A3F25F03-0C63-60FC-B271-5810BB875502}"/>
                      </a:ext>
                    </a:extLst>
                  </p:cNvPr>
                  <p:cNvGrpSpPr/>
                  <p:nvPr/>
                </p:nvGrpSpPr>
                <p:grpSpPr>
                  <a:xfrm>
                    <a:off x="1123022" y="5024169"/>
                    <a:ext cx="393245" cy="43201"/>
                    <a:chOff x="10261178" y="941157"/>
                    <a:chExt cx="295275" cy="36926"/>
                  </a:xfrm>
                </p:grpSpPr>
                <p:cxnSp>
                  <p:nvCxnSpPr>
                    <p:cNvPr id="1241" name="直線コネクタ 1240">
                      <a:extLst>
                        <a:ext uri="{FF2B5EF4-FFF2-40B4-BE49-F238E27FC236}">
                          <a16:creationId xmlns:a16="http://schemas.microsoft.com/office/drawing/2014/main" id="{EE8DF9B4-F523-21CB-C02C-88F698E56D22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10261178" y="941157"/>
                      <a:ext cx="0" cy="36926"/>
                    </a:xfrm>
                    <a:prstGeom prst="line">
                      <a:avLst/>
                    </a:prstGeom>
                    <a:ln w="12700">
                      <a:solidFill>
                        <a:schemeClr val="bg2">
                          <a:lumMod val="1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42" name="直線コネクタ 1241">
                      <a:extLst>
                        <a:ext uri="{FF2B5EF4-FFF2-40B4-BE49-F238E27FC236}">
                          <a16:creationId xmlns:a16="http://schemas.microsoft.com/office/drawing/2014/main" id="{91C1FCFC-7D36-486E-1BE9-837A2090CEBA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10556453" y="941157"/>
                      <a:ext cx="0" cy="36926"/>
                    </a:xfrm>
                    <a:prstGeom prst="line">
                      <a:avLst/>
                    </a:prstGeom>
                    <a:ln w="12700">
                      <a:solidFill>
                        <a:schemeClr val="bg2">
                          <a:lumMod val="1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sp>
              <p:nvSpPr>
                <p:cNvPr id="1237" name="正方形/長方形 1236">
                  <a:extLst>
                    <a:ext uri="{FF2B5EF4-FFF2-40B4-BE49-F238E27FC236}">
                      <a16:creationId xmlns:a16="http://schemas.microsoft.com/office/drawing/2014/main" id="{CCED7E6D-A047-685E-1748-47BB33B5B5A3}"/>
                    </a:ext>
                  </a:extLst>
                </p:cNvPr>
                <p:cNvSpPr/>
                <p:nvPr/>
              </p:nvSpPr>
              <p:spPr>
                <a:xfrm>
                  <a:off x="2687867" y="4653245"/>
                  <a:ext cx="798462" cy="7522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273" name="グループ化 1272">
              <a:extLst>
                <a:ext uri="{FF2B5EF4-FFF2-40B4-BE49-F238E27FC236}">
                  <a16:creationId xmlns:a16="http://schemas.microsoft.com/office/drawing/2014/main" id="{0851F8F7-A5DF-4CBD-9BD9-AE9BF16BB985}"/>
                </a:ext>
              </a:extLst>
            </p:cNvPr>
            <p:cNvGrpSpPr/>
            <p:nvPr/>
          </p:nvGrpSpPr>
          <p:grpSpPr>
            <a:xfrm>
              <a:off x="1121015" y="4404143"/>
              <a:ext cx="10737913" cy="307777"/>
              <a:chOff x="1121016" y="864718"/>
              <a:chExt cx="10737913" cy="307777"/>
            </a:xfrm>
          </p:grpSpPr>
          <p:sp>
            <p:nvSpPr>
              <p:cNvPr id="1274" name="テキスト ボックス 1273">
                <a:extLst>
                  <a:ext uri="{FF2B5EF4-FFF2-40B4-BE49-F238E27FC236}">
                    <a16:creationId xmlns:a16="http://schemas.microsoft.com/office/drawing/2014/main" id="{B665D2FD-F3AD-ADF7-75D6-23B215051415}"/>
                  </a:ext>
                </a:extLst>
              </p:cNvPr>
              <p:cNvSpPr txBox="1"/>
              <p:nvPr/>
            </p:nvSpPr>
            <p:spPr>
              <a:xfrm>
                <a:off x="3825934" y="864718"/>
                <a:ext cx="100219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400" b="1" kern="0" dirty="0">
                    <a:latin typeface="Helvetica" pitchFamily="2" charset="0"/>
                    <a:ea typeface="ＭＳ Ｐゴシック" panose="020B0600070205080204" pitchFamily="34" charset="-128"/>
                  </a:rPr>
                  <a:t>CREB3L4</a:t>
                </a:r>
                <a:endParaRPr kumimoji="1" lang="ja-JP" altLang="en-US" sz="1400"/>
              </a:p>
            </p:txBody>
          </p:sp>
          <p:sp>
            <p:nvSpPr>
              <p:cNvPr id="1275" name="テキスト ボックス 1274">
                <a:extLst>
                  <a:ext uri="{FF2B5EF4-FFF2-40B4-BE49-F238E27FC236}">
                    <a16:creationId xmlns:a16="http://schemas.microsoft.com/office/drawing/2014/main" id="{23863A93-8E16-B05C-8091-D7F0B806764F}"/>
                  </a:ext>
                </a:extLst>
              </p:cNvPr>
              <p:cNvSpPr txBox="1"/>
              <p:nvPr/>
            </p:nvSpPr>
            <p:spPr>
              <a:xfrm>
                <a:off x="2625760" y="864718"/>
                <a:ext cx="54373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400" b="1" kern="0" dirty="0">
                    <a:latin typeface="Helvetica" pitchFamily="2" charset="0"/>
                    <a:ea typeface="ＭＳ Ｐゴシック" panose="020B0600070205080204" pitchFamily="34" charset="-128"/>
                  </a:rPr>
                  <a:t>OS9</a:t>
                </a:r>
                <a:endParaRPr kumimoji="1" lang="ja-JP" altLang="en-US" sz="1400"/>
              </a:p>
            </p:txBody>
          </p:sp>
          <p:sp>
            <p:nvSpPr>
              <p:cNvPr id="1276" name="テキスト ボックス 1275">
                <a:extLst>
                  <a:ext uri="{FF2B5EF4-FFF2-40B4-BE49-F238E27FC236}">
                    <a16:creationId xmlns:a16="http://schemas.microsoft.com/office/drawing/2014/main" id="{1FB3D282-4467-D678-ABF4-334D61F0F9D8}"/>
                  </a:ext>
                </a:extLst>
              </p:cNvPr>
              <p:cNvSpPr txBox="1"/>
              <p:nvPr/>
            </p:nvSpPr>
            <p:spPr>
              <a:xfrm>
                <a:off x="1121016" y="864718"/>
                <a:ext cx="69442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400" b="1" dirty="0">
                    <a:latin typeface="Helvetica" pitchFamily="2" charset="0"/>
                  </a:rPr>
                  <a:t>IRE1α</a:t>
                </a:r>
                <a:endParaRPr lang="ja-JP" altLang="en-US" sz="1400" b="1">
                  <a:latin typeface="Helvetica" pitchFamily="2" charset="0"/>
                </a:endParaRPr>
              </a:p>
            </p:txBody>
          </p:sp>
          <p:sp>
            <p:nvSpPr>
              <p:cNvPr id="1277" name="テキスト ボックス 1276">
                <a:extLst>
                  <a:ext uri="{FF2B5EF4-FFF2-40B4-BE49-F238E27FC236}">
                    <a16:creationId xmlns:a16="http://schemas.microsoft.com/office/drawing/2014/main" id="{9D603E1B-6C32-6DD9-26C5-DE46C06CB090}"/>
                  </a:ext>
                </a:extLst>
              </p:cNvPr>
              <p:cNvSpPr txBox="1"/>
              <p:nvPr/>
            </p:nvSpPr>
            <p:spPr>
              <a:xfrm>
                <a:off x="9662969" y="864718"/>
                <a:ext cx="76335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400" b="1" kern="0" dirty="0">
                    <a:latin typeface="Helvetica" pitchFamily="2" charset="0"/>
                    <a:ea typeface="ＭＳ Ｐゴシック" panose="020B0600070205080204" pitchFamily="34" charset="-128"/>
                  </a:rPr>
                  <a:t>HSC70</a:t>
                </a:r>
                <a:endParaRPr kumimoji="1" lang="ja-JP" altLang="en-US" sz="1400"/>
              </a:p>
            </p:txBody>
          </p:sp>
          <p:sp>
            <p:nvSpPr>
              <p:cNvPr id="1278" name="テキスト ボックス 1277">
                <a:extLst>
                  <a:ext uri="{FF2B5EF4-FFF2-40B4-BE49-F238E27FC236}">
                    <a16:creationId xmlns:a16="http://schemas.microsoft.com/office/drawing/2014/main" id="{FE307D05-5492-A0C3-5B0D-6885E349BFD5}"/>
                  </a:ext>
                </a:extLst>
              </p:cNvPr>
              <p:cNvSpPr txBox="1"/>
              <p:nvPr/>
            </p:nvSpPr>
            <p:spPr>
              <a:xfrm>
                <a:off x="6800156" y="864718"/>
                <a:ext cx="77136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400" b="1" kern="0" dirty="0">
                    <a:latin typeface="Helvetica" pitchFamily="2" charset="0"/>
                    <a:ea typeface="ＭＳ Ｐゴシック" panose="020B0600070205080204" pitchFamily="34" charset="-128"/>
                  </a:rPr>
                  <a:t>GM130</a:t>
                </a:r>
                <a:endParaRPr kumimoji="1" lang="ja-JP" altLang="en-US" sz="1400"/>
              </a:p>
            </p:txBody>
          </p:sp>
          <p:sp>
            <p:nvSpPr>
              <p:cNvPr id="1279" name="テキスト ボックス 1278">
                <a:extLst>
                  <a:ext uri="{FF2B5EF4-FFF2-40B4-BE49-F238E27FC236}">
                    <a16:creationId xmlns:a16="http://schemas.microsoft.com/office/drawing/2014/main" id="{FA5C0A30-8E84-7182-CB5B-C35A8CCD210E}"/>
                  </a:ext>
                </a:extLst>
              </p:cNvPr>
              <p:cNvSpPr txBox="1"/>
              <p:nvPr/>
            </p:nvSpPr>
            <p:spPr>
              <a:xfrm>
                <a:off x="5325067" y="864718"/>
                <a:ext cx="86273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400" b="1" kern="0" dirty="0">
                    <a:latin typeface="Helvetica" pitchFamily="2" charset="0"/>
                    <a:ea typeface="ＭＳ Ｐゴシック" panose="020B0600070205080204" pitchFamily="34" charset="-128"/>
                  </a:rPr>
                  <a:t>UBE2J1</a:t>
                </a:r>
                <a:endParaRPr kumimoji="1" lang="ja-JP" altLang="en-US" sz="1400"/>
              </a:p>
            </p:txBody>
          </p:sp>
          <p:sp>
            <p:nvSpPr>
              <p:cNvPr id="1280" name="テキスト ボックス 1279">
                <a:extLst>
                  <a:ext uri="{FF2B5EF4-FFF2-40B4-BE49-F238E27FC236}">
                    <a16:creationId xmlns:a16="http://schemas.microsoft.com/office/drawing/2014/main" id="{7FEE0D55-6A90-1492-0867-A3BFC0FFF086}"/>
                  </a:ext>
                </a:extLst>
              </p:cNvPr>
              <p:cNvSpPr txBox="1"/>
              <p:nvPr/>
            </p:nvSpPr>
            <p:spPr>
              <a:xfrm>
                <a:off x="8238375" y="864718"/>
                <a:ext cx="75373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400" b="1" kern="0" dirty="0">
                    <a:latin typeface="Helvetica" pitchFamily="2" charset="0"/>
                    <a:ea typeface="ＭＳ Ｐゴシック" panose="020B0600070205080204" pitchFamily="34" charset="-128"/>
                  </a:rPr>
                  <a:t>HSP70</a:t>
                </a:r>
                <a:endParaRPr kumimoji="1" lang="ja-JP" altLang="en-US" sz="1400"/>
              </a:p>
            </p:txBody>
          </p:sp>
          <p:sp>
            <p:nvSpPr>
              <p:cNvPr id="1281" name="正方形/長方形 1280">
                <a:extLst>
                  <a:ext uri="{FF2B5EF4-FFF2-40B4-BE49-F238E27FC236}">
                    <a16:creationId xmlns:a16="http://schemas.microsoft.com/office/drawing/2014/main" id="{73EB9B4F-7DF7-E269-2664-1D2C5EAD33EC}"/>
                  </a:ext>
                </a:extLst>
              </p:cNvPr>
              <p:cNvSpPr/>
              <p:nvPr/>
            </p:nvSpPr>
            <p:spPr>
              <a:xfrm>
                <a:off x="11089166" y="864718"/>
                <a:ext cx="769763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sz="1400" b="1" dirty="0">
                    <a:latin typeface="Helvetica" pitchFamily="2" charset="0"/>
                  </a:rPr>
                  <a:t>β-actin</a:t>
                </a:r>
                <a:endParaRPr lang="ja-JP" altLang="en-US" sz="1400">
                  <a:latin typeface="Helvetica" pitchFamily="2" charset="0"/>
                  <a:ea typeface="MS PGothic" panose="020B0600070205080204" pitchFamily="34" charset="-128"/>
                </a:endParaRPr>
              </a:p>
            </p:txBody>
          </p:sp>
        </p:grpSp>
      </p:grpSp>
      <p:sp>
        <p:nvSpPr>
          <p:cNvPr id="1286" name="テキスト ボックス 1285">
            <a:extLst>
              <a:ext uri="{FF2B5EF4-FFF2-40B4-BE49-F238E27FC236}">
                <a16:creationId xmlns:a16="http://schemas.microsoft.com/office/drawing/2014/main" id="{3EB1DC98-CDB4-DC6F-E007-A4A3EEB70804}"/>
              </a:ext>
            </a:extLst>
          </p:cNvPr>
          <p:cNvSpPr txBox="1"/>
          <p:nvPr/>
        </p:nvSpPr>
        <p:spPr>
          <a:xfrm rot="16200000">
            <a:off x="-130084" y="938736"/>
            <a:ext cx="10102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>
                <a:latin typeface="Helvetica" pitchFamily="2" charset="0"/>
              </a:rPr>
              <a:t>GALNTL5</a:t>
            </a:r>
            <a:endParaRPr lang="ja-JP" altLang="en-US" sz="1400" b="1">
              <a:latin typeface="Helvetica" pitchFamily="2" charset="0"/>
            </a:endParaRPr>
          </a:p>
        </p:txBody>
      </p:sp>
      <p:sp>
        <p:nvSpPr>
          <p:cNvPr id="1287" name="テキスト ボックス 1286">
            <a:extLst>
              <a:ext uri="{FF2B5EF4-FFF2-40B4-BE49-F238E27FC236}">
                <a16:creationId xmlns:a16="http://schemas.microsoft.com/office/drawing/2014/main" id="{23D06355-5C03-9D23-370D-BB759FF47B1B}"/>
              </a:ext>
            </a:extLst>
          </p:cNvPr>
          <p:cNvSpPr txBox="1"/>
          <p:nvPr/>
        </p:nvSpPr>
        <p:spPr>
          <a:xfrm rot="16200000">
            <a:off x="-383359" y="2847639"/>
            <a:ext cx="15167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>
                <a:latin typeface="Helvetica" pitchFamily="2" charset="0"/>
              </a:rPr>
              <a:t>GALNTL5Quad.</a:t>
            </a:r>
            <a:endParaRPr lang="ja-JP" altLang="en-US" sz="1400" b="1">
              <a:latin typeface="Helvetica" pitchFamily="2" charset="0"/>
            </a:endParaRPr>
          </a:p>
        </p:txBody>
      </p:sp>
      <p:sp>
        <p:nvSpPr>
          <p:cNvPr id="1288" name="テキスト ボックス 1287">
            <a:extLst>
              <a:ext uri="{FF2B5EF4-FFF2-40B4-BE49-F238E27FC236}">
                <a16:creationId xmlns:a16="http://schemas.microsoft.com/office/drawing/2014/main" id="{50A30C2D-A59E-B827-C828-B18BFBEB23F1}"/>
              </a:ext>
            </a:extLst>
          </p:cNvPr>
          <p:cNvSpPr txBox="1"/>
          <p:nvPr/>
        </p:nvSpPr>
        <p:spPr>
          <a:xfrm rot="16200000">
            <a:off x="13385" y="5043176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>
                <a:latin typeface="Helvetica" pitchFamily="2" charset="0"/>
              </a:rPr>
              <a:t>siRNA</a:t>
            </a:r>
            <a:endParaRPr lang="ja-JP" altLang="en-US" sz="1400" b="1">
              <a:latin typeface="Helvetica" pitchFamily="2" charset="0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8C689AE-EE4B-DCAA-B26D-526D9C50E5DD}"/>
              </a:ext>
            </a:extLst>
          </p:cNvPr>
          <p:cNvSpPr txBox="1"/>
          <p:nvPr/>
        </p:nvSpPr>
        <p:spPr>
          <a:xfrm>
            <a:off x="8801890" y="6343380"/>
            <a:ext cx="33463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>
                <a:latin typeface="Helvetica" pitchFamily="2" charset="0"/>
              </a:rPr>
              <a:t>↑　Supplementary　</a:t>
            </a:r>
            <a:r>
              <a:rPr lang="en-US" altLang="ja-JP" dirty="0">
                <a:latin typeface="Helvetica" pitchFamily="2" charset="0"/>
              </a:rPr>
              <a:t>Figure 7</a:t>
            </a:r>
            <a:r>
              <a:rPr lang="ja-JP" altLang="en-US">
                <a:latin typeface="Helvetica" pitchFamily="2" charset="0"/>
              </a:rPr>
              <a:t> 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FB7544BA-2E8C-6050-A168-325F0F2749BB}"/>
              </a:ext>
            </a:extLst>
          </p:cNvPr>
          <p:cNvSpPr/>
          <p:nvPr/>
        </p:nvSpPr>
        <p:spPr>
          <a:xfrm>
            <a:off x="185275" y="195934"/>
            <a:ext cx="11873188" cy="179338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B8AEFA80-F0E2-09DF-082A-659096BA74C9}"/>
              </a:ext>
            </a:extLst>
          </p:cNvPr>
          <p:cNvSpPr/>
          <p:nvPr/>
        </p:nvSpPr>
        <p:spPr>
          <a:xfrm>
            <a:off x="185275" y="4014404"/>
            <a:ext cx="11873188" cy="227738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F3CF5E14-1781-835C-EE7A-5A3898CFE426}"/>
              </a:ext>
            </a:extLst>
          </p:cNvPr>
          <p:cNvSpPr/>
          <p:nvPr/>
        </p:nvSpPr>
        <p:spPr>
          <a:xfrm>
            <a:off x="185275" y="2104837"/>
            <a:ext cx="11873188" cy="179338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78E006DB-9941-A9BE-9549-AA2870A4E3B6}"/>
              </a:ext>
            </a:extLst>
          </p:cNvPr>
          <p:cNvSpPr txBox="1"/>
          <p:nvPr/>
        </p:nvSpPr>
        <p:spPr>
          <a:xfrm>
            <a:off x="160063" y="173109"/>
            <a:ext cx="3337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>
                <a:latin typeface="Helvetica" pitchFamily="2" charset="0"/>
              </a:rPr>
              <a:t>A</a:t>
            </a:r>
            <a:endParaRPr kumimoji="1" lang="ja-JP" altLang="en-US" sz="1600" b="1">
              <a:latin typeface="Helvetica" pitchFamily="2" charset="0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08AF3C01-16D7-A6C9-922F-2AF406A153DC}"/>
              </a:ext>
            </a:extLst>
          </p:cNvPr>
          <p:cNvSpPr txBox="1"/>
          <p:nvPr/>
        </p:nvSpPr>
        <p:spPr>
          <a:xfrm>
            <a:off x="161185" y="2078051"/>
            <a:ext cx="3376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b="1" dirty="0">
                <a:latin typeface="Helvetica" pitchFamily="2" charset="0"/>
              </a:rPr>
              <a:t>B</a:t>
            </a:r>
            <a:endParaRPr kumimoji="1" lang="ja-JP" altLang="en-US" sz="1600" b="1">
              <a:latin typeface="Helvetica" pitchFamily="2" charset="0"/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C527ACCA-A24F-1194-DB3D-B66B8997FCCF}"/>
              </a:ext>
            </a:extLst>
          </p:cNvPr>
          <p:cNvSpPr txBox="1"/>
          <p:nvPr/>
        </p:nvSpPr>
        <p:spPr>
          <a:xfrm>
            <a:off x="158156" y="3990834"/>
            <a:ext cx="3898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>
                <a:latin typeface="Helvetica" pitchFamily="2" charset="0"/>
              </a:rPr>
              <a:t>C</a:t>
            </a:r>
            <a:endParaRPr kumimoji="1" lang="ja-JP" altLang="en-US" sz="1600" b="1">
              <a:latin typeface="Helvetica" pitchFamily="2" charset="0"/>
            </a:endParaRPr>
          </a:p>
        </p:txBody>
      </p: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3ED4195A-418E-FB0D-9F83-876C589D9B69}"/>
              </a:ext>
            </a:extLst>
          </p:cNvPr>
          <p:cNvGrpSpPr/>
          <p:nvPr/>
        </p:nvGrpSpPr>
        <p:grpSpPr>
          <a:xfrm>
            <a:off x="1950773" y="570617"/>
            <a:ext cx="1567130" cy="1407572"/>
            <a:chOff x="1950773" y="570617"/>
            <a:chExt cx="1567130" cy="1407572"/>
          </a:xfrm>
        </p:grpSpPr>
        <p:grpSp>
          <p:nvGrpSpPr>
            <p:cNvPr id="163" name="グループ化 162">
              <a:extLst>
                <a:ext uri="{FF2B5EF4-FFF2-40B4-BE49-F238E27FC236}">
                  <a16:creationId xmlns:a16="http://schemas.microsoft.com/office/drawing/2014/main" id="{3E5669DE-9424-D546-0D09-D0DE20264CBE}"/>
                </a:ext>
              </a:extLst>
            </p:cNvPr>
            <p:cNvGrpSpPr/>
            <p:nvPr/>
          </p:nvGrpSpPr>
          <p:grpSpPr>
            <a:xfrm>
              <a:off x="1950773" y="633415"/>
              <a:ext cx="1567130" cy="1344774"/>
              <a:chOff x="986640" y="843865"/>
              <a:chExt cx="1567130" cy="1344774"/>
            </a:xfrm>
          </p:grpSpPr>
          <p:sp>
            <p:nvSpPr>
              <p:cNvPr id="164" name="テキスト ボックス 163">
                <a:extLst>
                  <a:ext uri="{FF2B5EF4-FFF2-40B4-BE49-F238E27FC236}">
                    <a16:creationId xmlns:a16="http://schemas.microsoft.com/office/drawing/2014/main" id="{BCE4EB0A-4F26-3201-42F5-C5B3B28921B0}"/>
                  </a:ext>
                </a:extLst>
              </p:cNvPr>
              <p:cNvSpPr txBox="1"/>
              <p:nvPr/>
            </p:nvSpPr>
            <p:spPr>
              <a:xfrm>
                <a:off x="2184758" y="1973014"/>
                <a:ext cx="369012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600" b="1" dirty="0">
                    <a:latin typeface="Helvetica"/>
                    <a:cs typeface="Helvetica"/>
                  </a:rPr>
                  <a:t>(day)</a:t>
                </a:r>
                <a:endParaRPr lang="ja-JP" altLang="en-US" sz="600" b="1" dirty="0">
                  <a:latin typeface="Helvetica"/>
                  <a:cs typeface="Helvetica"/>
                </a:endParaRPr>
              </a:p>
            </p:txBody>
          </p:sp>
          <p:grpSp>
            <p:nvGrpSpPr>
              <p:cNvPr id="165" name="グループ化 164">
                <a:extLst>
                  <a:ext uri="{FF2B5EF4-FFF2-40B4-BE49-F238E27FC236}">
                    <a16:creationId xmlns:a16="http://schemas.microsoft.com/office/drawing/2014/main" id="{8A92683D-6931-FAF5-49A8-14B62AB83E8A}"/>
                  </a:ext>
                </a:extLst>
              </p:cNvPr>
              <p:cNvGrpSpPr/>
              <p:nvPr/>
            </p:nvGrpSpPr>
            <p:grpSpPr>
              <a:xfrm>
                <a:off x="1375218" y="843865"/>
                <a:ext cx="898984" cy="1092521"/>
                <a:chOff x="1375218" y="843865"/>
                <a:chExt cx="898984" cy="1092521"/>
              </a:xfrm>
            </p:grpSpPr>
            <p:cxnSp>
              <p:nvCxnSpPr>
                <p:cNvPr id="191" name="直線コネクタ 190">
                  <a:extLst>
                    <a:ext uri="{FF2B5EF4-FFF2-40B4-BE49-F238E27FC236}">
                      <a16:creationId xmlns:a16="http://schemas.microsoft.com/office/drawing/2014/main" id="{36F54E4F-E3A3-5B37-9244-32BA88A9626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375218" y="1931422"/>
                  <a:ext cx="898984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2" name="直線コネクタ 191">
                  <a:extLst>
                    <a:ext uri="{FF2B5EF4-FFF2-40B4-BE49-F238E27FC236}">
                      <a16:creationId xmlns:a16="http://schemas.microsoft.com/office/drawing/2014/main" id="{71FC9E01-8CE8-7B50-B1CB-A384BB4BE9D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375218" y="843865"/>
                  <a:ext cx="0" cy="1092521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66" name="テキスト ボックス 165">
                <a:extLst>
                  <a:ext uri="{FF2B5EF4-FFF2-40B4-BE49-F238E27FC236}">
                    <a16:creationId xmlns:a16="http://schemas.microsoft.com/office/drawing/2014/main" id="{73811A0B-B5D2-CE2E-8D54-7CC956A3013E}"/>
                  </a:ext>
                </a:extLst>
              </p:cNvPr>
              <p:cNvSpPr txBox="1"/>
              <p:nvPr/>
            </p:nvSpPr>
            <p:spPr>
              <a:xfrm rot="16200000">
                <a:off x="605012" y="1314589"/>
                <a:ext cx="103265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800" b="1" dirty="0">
                    <a:latin typeface="Helvetica" pitchFamily="2" charset="0"/>
                  </a:rPr>
                  <a:t>Relative Intensity</a:t>
                </a:r>
                <a:endParaRPr kumimoji="1" lang="ja-JP" altLang="en-US" sz="800" b="1">
                  <a:latin typeface="Helvetica" pitchFamily="2" charset="0"/>
                </a:endParaRPr>
              </a:p>
            </p:txBody>
          </p:sp>
          <p:sp>
            <p:nvSpPr>
              <p:cNvPr id="167" name="テキスト ボックス 166">
                <a:extLst>
                  <a:ext uri="{FF2B5EF4-FFF2-40B4-BE49-F238E27FC236}">
                    <a16:creationId xmlns:a16="http://schemas.microsoft.com/office/drawing/2014/main" id="{AFDF7927-C342-F74F-B6AC-0A4941B0C071}"/>
                  </a:ext>
                </a:extLst>
              </p:cNvPr>
              <p:cNvSpPr txBox="1"/>
              <p:nvPr/>
            </p:nvSpPr>
            <p:spPr>
              <a:xfrm>
                <a:off x="986640" y="1882915"/>
                <a:ext cx="468398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600" b="1" dirty="0" err="1">
                    <a:latin typeface="Helvetica"/>
                    <a:cs typeface="Helvetica"/>
                  </a:rPr>
                  <a:t>Cumate</a:t>
                </a:r>
                <a:endParaRPr lang="ja-JP" altLang="en-US" sz="600" b="1" dirty="0">
                  <a:latin typeface="Helvetica"/>
                  <a:cs typeface="Helvetica"/>
                </a:endParaRPr>
              </a:p>
            </p:txBody>
          </p:sp>
          <p:sp>
            <p:nvSpPr>
              <p:cNvPr id="168" name="テキスト ボックス 167">
                <a:extLst>
                  <a:ext uri="{FF2B5EF4-FFF2-40B4-BE49-F238E27FC236}">
                    <a16:creationId xmlns:a16="http://schemas.microsoft.com/office/drawing/2014/main" id="{3B83C3F2-4AAA-A0EA-FE8A-D738E17AE962}"/>
                  </a:ext>
                </a:extLst>
              </p:cNvPr>
              <p:cNvSpPr txBox="1"/>
              <p:nvPr/>
            </p:nvSpPr>
            <p:spPr>
              <a:xfrm>
                <a:off x="1209456" y="860331"/>
                <a:ext cx="24237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altLang="ja-JP" sz="800" b="1" dirty="0">
                    <a:latin typeface="Helvetica" pitchFamily="2" charset="0"/>
                  </a:rPr>
                  <a:t>1</a:t>
                </a:r>
                <a:endParaRPr kumimoji="1" lang="ja-JP" altLang="en-US" sz="800" b="1">
                  <a:latin typeface="Helvetica" pitchFamily="2" charset="0"/>
                </a:endParaRPr>
              </a:p>
            </p:txBody>
          </p:sp>
          <p:sp>
            <p:nvSpPr>
              <p:cNvPr id="169" name="テキスト ボックス 168">
                <a:extLst>
                  <a:ext uri="{FF2B5EF4-FFF2-40B4-BE49-F238E27FC236}">
                    <a16:creationId xmlns:a16="http://schemas.microsoft.com/office/drawing/2014/main" id="{2DA25135-DB1E-C23A-5EED-DDD682955F4E}"/>
                  </a:ext>
                </a:extLst>
              </p:cNvPr>
              <p:cNvSpPr txBox="1"/>
              <p:nvPr/>
            </p:nvSpPr>
            <p:spPr>
              <a:xfrm>
                <a:off x="1122893" y="1341425"/>
                <a:ext cx="328937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kumimoji="1" lang="en-US" altLang="ja-JP" sz="800" b="1" dirty="0">
                    <a:latin typeface="Helvetica" pitchFamily="2" charset="0"/>
                  </a:rPr>
                  <a:t>0.5</a:t>
                </a:r>
                <a:endParaRPr kumimoji="1" lang="ja-JP" altLang="en-US" sz="800" b="1">
                  <a:latin typeface="Helvetica" pitchFamily="2" charset="0"/>
                </a:endParaRPr>
              </a:p>
            </p:txBody>
          </p:sp>
          <p:grpSp>
            <p:nvGrpSpPr>
              <p:cNvPr id="171" name="グループ化 170">
                <a:extLst>
                  <a:ext uri="{FF2B5EF4-FFF2-40B4-BE49-F238E27FC236}">
                    <a16:creationId xmlns:a16="http://schemas.microsoft.com/office/drawing/2014/main" id="{E838E939-4C20-AE82-8DC3-CCDFEFC05334}"/>
                  </a:ext>
                </a:extLst>
              </p:cNvPr>
              <p:cNvGrpSpPr/>
              <p:nvPr/>
            </p:nvGrpSpPr>
            <p:grpSpPr>
              <a:xfrm>
                <a:off x="1979347" y="1865292"/>
                <a:ext cx="348411" cy="323347"/>
                <a:chOff x="1979347" y="1865292"/>
                <a:chExt cx="348411" cy="323347"/>
              </a:xfrm>
            </p:grpSpPr>
            <p:sp>
              <p:nvSpPr>
                <p:cNvPr id="184" name="テキスト ボックス 183">
                  <a:extLst>
                    <a:ext uri="{FF2B5EF4-FFF2-40B4-BE49-F238E27FC236}">
                      <a16:creationId xmlns:a16="http://schemas.microsoft.com/office/drawing/2014/main" id="{A094B7CA-D59C-D669-3522-33CA5B85013A}"/>
                    </a:ext>
                  </a:extLst>
                </p:cNvPr>
                <p:cNvSpPr txBox="1"/>
                <p:nvPr/>
              </p:nvSpPr>
              <p:spPr>
                <a:xfrm>
                  <a:off x="2015992" y="1973195"/>
                  <a:ext cx="27512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ja-JP" sz="800" b="1" dirty="0">
                      <a:latin typeface="Helvetica"/>
                      <a:cs typeface="Helvetica"/>
                    </a:rPr>
                    <a:t>3 </a:t>
                  </a:r>
                  <a:endParaRPr lang="ja-JP" altLang="en-US" sz="800" b="1" dirty="0">
                    <a:latin typeface="Helvetica"/>
                    <a:cs typeface="Helvetica"/>
                  </a:endParaRPr>
                </a:p>
              </p:txBody>
            </p:sp>
            <p:grpSp>
              <p:nvGrpSpPr>
                <p:cNvPr id="185" name="グループ化 184">
                  <a:extLst>
                    <a:ext uri="{FF2B5EF4-FFF2-40B4-BE49-F238E27FC236}">
                      <a16:creationId xmlns:a16="http://schemas.microsoft.com/office/drawing/2014/main" id="{024B92E9-D3BD-A126-EB9D-5F2210A73388}"/>
                    </a:ext>
                  </a:extLst>
                </p:cNvPr>
                <p:cNvGrpSpPr/>
                <p:nvPr/>
              </p:nvGrpSpPr>
              <p:grpSpPr>
                <a:xfrm>
                  <a:off x="1979347" y="1865292"/>
                  <a:ext cx="348411" cy="215445"/>
                  <a:chOff x="5232841" y="1581438"/>
                  <a:chExt cx="348411" cy="215445"/>
                </a:xfrm>
              </p:grpSpPr>
              <p:sp>
                <p:nvSpPr>
                  <p:cNvPr id="187" name="テキスト ボックス 186">
                    <a:extLst>
                      <a:ext uri="{FF2B5EF4-FFF2-40B4-BE49-F238E27FC236}">
                        <a16:creationId xmlns:a16="http://schemas.microsoft.com/office/drawing/2014/main" id="{16F32F17-D4E0-52AC-8851-4DFEB450E045}"/>
                      </a:ext>
                    </a:extLst>
                  </p:cNvPr>
                  <p:cNvSpPr txBox="1"/>
                  <p:nvPr/>
                </p:nvSpPr>
                <p:spPr>
                  <a:xfrm>
                    <a:off x="5337274" y="1581438"/>
                    <a:ext cx="243978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altLang="ja-JP" sz="800" b="1" dirty="0">
                        <a:latin typeface="Helvetica"/>
                        <a:cs typeface="Helvetica"/>
                      </a:rPr>
                      <a:t>+</a:t>
                    </a:r>
                    <a:endParaRPr lang="ja-JP" altLang="en-US" sz="800" b="1" dirty="0">
                      <a:latin typeface="Helvetica"/>
                      <a:cs typeface="Helvetica"/>
                    </a:endParaRPr>
                  </a:p>
                </p:txBody>
              </p:sp>
              <p:sp>
                <p:nvSpPr>
                  <p:cNvPr id="188" name="テキスト ボックス 187">
                    <a:extLst>
                      <a:ext uri="{FF2B5EF4-FFF2-40B4-BE49-F238E27FC236}">
                        <a16:creationId xmlns:a16="http://schemas.microsoft.com/office/drawing/2014/main" id="{656E9F8E-0334-F681-7A29-4B660C2E72E3}"/>
                      </a:ext>
                    </a:extLst>
                  </p:cNvPr>
                  <p:cNvSpPr txBox="1"/>
                  <p:nvPr/>
                </p:nvSpPr>
                <p:spPr>
                  <a:xfrm flipH="1">
                    <a:off x="5232841" y="1581439"/>
                    <a:ext cx="221872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ja-JP" sz="800" b="1" dirty="0">
                        <a:latin typeface="Helvetica"/>
                        <a:cs typeface="Helvetica"/>
                      </a:rPr>
                      <a:t>-</a:t>
                    </a:r>
                    <a:endParaRPr lang="ja-JP" altLang="en-US" sz="800" b="1" dirty="0">
                      <a:latin typeface="Helvetica"/>
                      <a:cs typeface="Helvetica"/>
                    </a:endParaRPr>
                  </a:p>
                </p:txBody>
              </p:sp>
            </p:grpSp>
            <p:cxnSp>
              <p:nvCxnSpPr>
                <p:cNvPr id="186" name="直線コネクタ 185">
                  <a:extLst>
                    <a:ext uri="{FF2B5EF4-FFF2-40B4-BE49-F238E27FC236}">
                      <a16:creationId xmlns:a16="http://schemas.microsoft.com/office/drawing/2014/main" id="{D1DBA91A-8D81-AB45-A5D1-8A0B8B655D7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061407" y="2020639"/>
                  <a:ext cx="184291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72" name="グループ化 171">
                <a:extLst>
                  <a:ext uri="{FF2B5EF4-FFF2-40B4-BE49-F238E27FC236}">
                    <a16:creationId xmlns:a16="http://schemas.microsoft.com/office/drawing/2014/main" id="{BDD34C90-CE36-0220-117E-0B37A0D4A3D3}"/>
                  </a:ext>
                </a:extLst>
              </p:cNvPr>
              <p:cNvGrpSpPr/>
              <p:nvPr/>
            </p:nvGrpSpPr>
            <p:grpSpPr>
              <a:xfrm>
                <a:off x="1648663" y="1865292"/>
                <a:ext cx="348411" cy="323347"/>
                <a:chOff x="1979347" y="1865292"/>
                <a:chExt cx="348411" cy="323347"/>
              </a:xfrm>
            </p:grpSpPr>
            <p:sp>
              <p:nvSpPr>
                <p:cNvPr id="179" name="テキスト ボックス 178">
                  <a:extLst>
                    <a:ext uri="{FF2B5EF4-FFF2-40B4-BE49-F238E27FC236}">
                      <a16:creationId xmlns:a16="http://schemas.microsoft.com/office/drawing/2014/main" id="{6925CD65-C166-2797-DB9F-3923E9660E6E}"/>
                    </a:ext>
                  </a:extLst>
                </p:cNvPr>
                <p:cNvSpPr txBox="1"/>
                <p:nvPr/>
              </p:nvSpPr>
              <p:spPr>
                <a:xfrm>
                  <a:off x="2015992" y="1973195"/>
                  <a:ext cx="27512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ja-JP" sz="800" b="1" dirty="0">
                      <a:latin typeface="Helvetica"/>
                      <a:cs typeface="Helvetica"/>
                    </a:rPr>
                    <a:t>2 </a:t>
                  </a:r>
                  <a:endParaRPr lang="ja-JP" altLang="en-US" sz="800" b="1" dirty="0">
                    <a:latin typeface="Helvetica"/>
                    <a:cs typeface="Helvetica"/>
                  </a:endParaRPr>
                </a:p>
              </p:txBody>
            </p:sp>
            <p:grpSp>
              <p:nvGrpSpPr>
                <p:cNvPr id="180" name="グループ化 179">
                  <a:extLst>
                    <a:ext uri="{FF2B5EF4-FFF2-40B4-BE49-F238E27FC236}">
                      <a16:creationId xmlns:a16="http://schemas.microsoft.com/office/drawing/2014/main" id="{0A7293A9-B353-C5DA-FD53-4E242D1145C2}"/>
                    </a:ext>
                  </a:extLst>
                </p:cNvPr>
                <p:cNvGrpSpPr/>
                <p:nvPr/>
              </p:nvGrpSpPr>
              <p:grpSpPr>
                <a:xfrm>
                  <a:off x="1979347" y="1865292"/>
                  <a:ext cx="348411" cy="215445"/>
                  <a:chOff x="5232841" y="1581438"/>
                  <a:chExt cx="348411" cy="215445"/>
                </a:xfrm>
              </p:grpSpPr>
              <p:sp>
                <p:nvSpPr>
                  <p:cNvPr id="182" name="テキスト ボックス 181">
                    <a:extLst>
                      <a:ext uri="{FF2B5EF4-FFF2-40B4-BE49-F238E27FC236}">
                        <a16:creationId xmlns:a16="http://schemas.microsoft.com/office/drawing/2014/main" id="{FA365FED-9777-1AC9-09EB-E8697504AF34}"/>
                      </a:ext>
                    </a:extLst>
                  </p:cNvPr>
                  <p:cNvSpPr txBox="1"/>
                  <p:nvPr/>
                </p:nvSpPr>
                <p:spPr>
                  <a:xfrm>
                    <a:off x="5337274" y="1581438"/>
                    <a:ext cx="243978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altLang="ja-JP" sz="800" b="1" dirty="0">
                        <a:latin typeface="Helvetica"/>
                        <a:cs typeface="Helvetica"/>
                      </a:rPr>
                      <a:t>+</a:t>
                    </a:r>
                    <a:endParaRPr lang="ja-JP" altLang="en-US" sz="800" b="1" dirty="0">
                      <a:latin typeface="Helvetica"/>
                      <a:cs typeface="Helvetica"/>
                    </a:endParaRPr>
                  </a:p>
                </p:txBody>
              </p:sp>
              <p:sp>
                <p:nvSpPr>
                  <p:cNvPr id="183" name="テキスト ボックス 182">
                    <a:extLst>
                      <a:ext uri="{FF2B5EF4-FFF2-40B4-BE49-F238E27FC236}">
                        <a16:creationId xmlns:a16="http://schemas.microsoft.com/office/drawing/2014/main" id="{F2726857-95CD-38BB-F66F-E910CFAEAEAE}"/>
                      </a:ext>
                    </a:extLst>
                  </p:cNvPr>
                  <p:cNvSpPr txBox="1"/>
                  <p:nvPr/>
                </p:nvSpPr>
                <p:spPr>
                  <a:xfrm flipH="1">
                    <a:off x="5232841" y="1581439"/>
                    <a:ext cx="221872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ja-JP" sz="800" b="1" dirty="0">
                        <a:latin typeface="Helvetica"/>
                        <a:cs typeface="Helvetica"/>
                      </a:rPr>
                      <a:t>-</a:t>
                    </a:r>
                    <a:endParaRPr lang="ja-JP" altLang="en-US" sz="800" b="1" dirty="0">
                      <a:latin typeface="Helvetica"/>
                      <a:cs typeface="Helvetica"/>
                    </a:endParaRPr>
                  </a:p>
                </p:txBody>
              </p:sp>
            </p:grpSp>
            <p:cxnSp>
              <p:nvCxnSpPr>
                <p:cNvPr id="181" name="直線コネクタ 180">
                  <a:extLst>
                    <a:ext uri="{FF2B5EF4-FFF2-40B4-BE49-F238E27FC236}">
                      <a16:creationId xmlns:a16="http://schemas.microsoft.com/office/drawing/2014/main" id="{07ACEF60-5795-9935-BA55-0BCD1FFDB06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061407" y="2020639"/>
                  <a:ext cx="184291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73" name="グループ化 172">
                <a:extLst>
                  <a:ext uri="{FF2B5EF4-FFF2-40B4-BE49-F238E27FC236}">
                    <a16:creationId xmlns:a16="http://schemas.microsoft.com/office/drawing/2014/main" id="{6A8027A3-CF33-4938-7BED-C3AE79BB9A92}"/>
                  </a:ext>
                </a:extLst>
              </p:cNvPr>
              <p:cNvGrpSpPr/>
              <p:nvPr/>
            </p:nvGrpSpPr>
            <p:grpSpPr>
              <a:xfrm>
                <a:off x="1317979" y="1865292"/>
                <a:ext cx="348411" cy="323347"/>
                <a:chOff x="1979347" y="1865292"/>
                <a:chExt cx="348411" cy="323347"/>
              </a:xfrm>
            </p:grpSpPr>
            <p:sp>
              <p:nvSpPr>
                <p:cNvPr id="174" name="テキスト ボックス 173">
                  <a:extLst>
                    <a:ext uri="{FF2B5EF4-FFF2-40B4-BE49-F238E27FC236}">
                      <a16:creationId xmlns:a16="http://schemas.microsoft.com/office/drawing/2014/main" id="{1E71918F-9D79-AFE4-A210-232A26EF0959}"/>
                    </a:ext>
                  </a:extLst>
                </p:cNvPr>
                <p:cNvSpPr txBox="1"/>
                <p:nvPr/>
              </p:nvSpPr>
              <p:spPr>
                <a:xfrm>
                  <a:off x="2015992" y="1973195"/>
                  <a:ext cx="27512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ja-JP" sz="800" b="1" dirty="0">
                      <a:latin typeface="Helvetica"/>
                      <a:cs typeface="Helvetica"/>
                    </a:rPr>
                    <a:t>1 </a:t>
                  </a:r>
                  <a:endParaRPr lang="ja-JP" altLang="en-US" sz="800" b="1" dirty="0">
                    <a:latin typeface="Helvetica"/>
                    <a:cs typeface="Helvetica"/>
                  </a:endParaRPr>
                </a:p>
              </p:txBody>
            </p:sp>
            <p:grpSp>
              <p:nvGrpSpPr>
                <p:cNvPr id="175" name="グループ化 174">
                  <a:extLst>
                    <a:ext uri="{FF2B5EF4-FFF2-40B4-BE49-F238E27FC236}">
                      <a16:creationId xmlns:a16="http://schemas.microsoft.com/office/drawing/2014/main" id="{F49823E0-E565-7CE3-AEB6-CDF1C02E82D1}"/>
                    </a:ext>
                  </a:extLst>
                </p:cNvPr>
                <p:cNvGrpSpPr/>
                <p:nvPr/>
              </p:nvGrpSpPr>
              <p:grpSpPr>
                <a:xfrm>
                  <a:off x="1979347" y="1865292"/>
                  <a:ext cx="348411" cy="215445"/>
                  <a:chOff x="5232841" y="1581438"/>
                  <a:chExt cx="348411" cy="215445"/>
                </a:xfrm>
              </p:grpSpPr>
              <p:sp>
                <p:nvSpPr>
                  <p:cNvPr id="177" name="テキスト ボックス 176">
                    <a:extLst>
                      <a:ext uri="{FF2B5EF4-FFF2-40B4-BE49-F238E27FC236}">
                        <a16:creationId xmlns:a16="http://schemas.microsoft.com/office/drawing/2014/main" id="{960A8AF0-2084-2E00-F697-9D3C7FD9DDEE}"/>
                      </a:ext>
                    </a:extLst>
                  </p:cNvPr>
                  <p:cNvSpPr txBox="1"/>
                  <p:nvPr/>
                </p:nvSpPr>
                <p:spPr>
                  <a:xfrm>
                    <a:off x="5337274" y="1581438"/>
                    <a:ext cx="243978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altLang="ja-JP" sz="800" b="1" dirty="0">
                        <a:latin typeface="Helvetica"/>
                        <a:cs typeface="Helvetica"/>
                      </a:rPr>
                      <a:t>+</a:t>
                    </a:r>
                    <a:endParaRPr lang="ja-JP" altLang="en-US" sz="800" b="1" dirty="0">
                      <a:latin typeface="Helvetica"/>
                      <a:cs typeface="Helvetica"/>
                    </a:endParaRPr>
                  </a:p>
                </p:txBody>
              </p:sp>
              <p:sp>
                <p:nvSpPr>
                  <p:cNvPr id="178" name="テキスト ボックス 177">
                    <a:extLst>
                      <a:ext uri="{FF2B5EF4-FFF2-40B4-BE49-F238E27FC236}">
                        <a16:creationId xmlns:a16="http://schemas.microsoft.com/office/drawing/2014/main" id="{E74DAD6E-ACE0-C358-CA24-D203841665A6}"/>
                      </a:ext>
                    </a:extLst>
                  </p:cNvPr>
                  <p:cNvSpPr txBox="1"/>
                  <p:nvPr/>
                </p:nvSpPr>
                <p:spPr>
                  <a:xfrm flipH="1">
                    <a:off x="5232841" y="1581439"/>
                    <a:ext cx="221872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ja-JP" sz="800" b="1" dirty="0">
                        <a:latin typeface="Helvetica"/>
                        <a:cs typeface="Helvetica"/>
                      </a:rPr>
                      <a:t>-</a:t>
                    </a:r>
                    <a:endParaRPr lang="ja-JP" altLang="en-US" sz="800" b="1" dirty="0">
                      <a:latin typeface="Helvetica"/>
                      <a:cs typeface="Helvetica"/>
                    </a:endParaRPr>
                  </a:p>
                </p:txBody>
              </p:sp>
            </p:grpSp>
            <p:cxnSp>
              <p:nvCxnSpPr>
                <p:cNvPr id="176" name="直線コネクタ 175">
                  <a:extLst>
                    <a:ext uri="{FF2B5EF4-FFF2-40B4-BE49-F238E27FC236}">
                      <a16:creationId xmlns:a16="http://schemas.microsoft.com/office/drawing/2014/main" id="{BD15DBF8-7A40-BC15-5CA0-1406DB4E4CE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061407" y="2020639"/>
                  <a:ext cx="184291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6D70B41B-6958-3C26-A721-7A7DB68B4D57}"/>
                </a:ext>
              </a:extLst>
            </p:cNvPr>
            <p:cNvGrpSpPr/>
            <p:nvPr/>
          </p:nvGrpSpPr>
          <p:grpSpPr>
            <a:xfrm>
              <a:off x="2603479" y="570617"/>
              <a:ext cx="396263" cy="307777"/>
              <a:chOff x="10792191" y="3081500"/>
              <a:chExt cx="529043" cy="307777"/>
            </a:xfrm>
          </p:grpSpPr>
          <p:cxnSp>
            <p:nvCxnSpPr>
              <p:cNvPr id="35" name="直線コネクタ 34">
                <a:extLst>
                  <a:ext uri="{FF2B5EF4-FFF2-40B4-BE49-F238E27FC236}">
                    <a16:creationId xmlns:a16="http://schemas.microsoft.com/office/drawing/2014/main" id="{6C2EF87A-BC64-C0DC-ED25-48993A82FC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944210" y="3239145"/>
                <a:ext cx="225004" cy="0"/>
              </a:xfrm>
              <a:prstGeom prst="line">
                <a:avLst/>
              </a:prstGeom>
              <a:ln w="12700">
                <a:solidFill>
                  <a:schemeClr val="bg2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テキスト ボックス 35">
                <a:extLst>
                  <a:ext uri="{FF2B5EF4-FFF2-40B4-BE49-F238E27FC236}">
                    <a16:creationId xmlns:a16="http://schemas.microsoft.com/office/drawing/2014/main" id="{F5F068F0-4C17-555E-BC44-0F9F55CE798A}"/>
                  </a:ext>
                </a:extLst>
              </p:cNvPr>
              <p:cNvSpPr txBox="1"/>
              <p:nvPr/>
            </p:nvSpPr>
            <p:spPr>
              <a:xfrm>
                <a:off x="10792191" y="3081500"/>
                <a:ext cx="52904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en-US" altLang="ja-JP" sz="1400" dirty="0">
                    <a:latin typeface="Helvetica" pitchFamily="2" charset="0"/>
                  </a:rPr>
                  <a:t>***</a:t>
                </a:r>
                <a:endParaRPr kumimoji="1" lang="ja-JP" altLang="en-US" sz="1400">
                  <a:latin typeface="Helvetica" pitchFamily="2" charset="0"/>
                </a:endParaRPr>
              </a:p>
            </p:txBody>
          </p:sp>
        </p:grpSp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7A169F42-8641-EA06-4FD3-7A8A1DA118D5}"/>
                </a:ext>
              </a:extLst>
            </p:cNvPr>
            <p:cNvGrpSpPr/>
            <p:nvPr/>
          </p:nvGrpSpPr>
          <p:grpSpPr>
            <a:xfrm>
              <a:off x="2922991" y="570617"/>
              <a:ext cx="396263" cy="307777"/>
              <a:chOff x="10792191" y="3081500"/>
              <a:chExt cx="529043" cy="307777"/>
            </a:xfrm>
          </p:grpSpPr>
          <p:cxnSp>
            <p:nvCxnSpPr>
              <p:cNvPr id="38" name="直線コネクタ 37">
                <a:extLst>
                  <a:ext uri="{FF2B5EF4-FFF2-40B4-BE49-F238E27FC236}">
                    <a16:creationId xmlns:a16="http://schemas.microsoft.com/office/drawing/2014/main" id="{77F80758-CDF4-2B26-46D1-4AB4DE61EF7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944210" y="3239145"/>
                <a:ext cx="225004" cy="0"/>
              </a:xfrm>
              <a:prstGeom prst="line">
                <a:avLst/>
              </a:prstGeom>
              <a:ln w="12700">
                <a:solidFill>
                  <a:schemeClr val="bg2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" name="テキスト ボックス 38">
                <a:extLst>
                  <a:ext uri="{FF2B5EF4-FFF2-40B4-BE49-F238E27FC236}">
                    <a16:creationId xmlns:a16="http://schemas.microsoft.com/office/drawing/2014/main" id="{C3B28CE7-F6D0-7BB6-5CC6-A480A0392042}"/>
                  </a:ext>
                </a:extLst>
              </p:cNvPr>
              <p:cNvSpPr txBox="1"/>
              <p:nvPr/>
            </p:nvSpPr>
            <p:spPr>
              <a:xfrm>
                <a:off x="10792191" y="3081500"/>
                <a:ext cx="52904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en-US" altLang="ja-JP" sz="1400" dirty="0">
                    <a:latin typeface="Helvetica" pitchFamily="2" charset="0"/>
                  </a:rPr>
                  <a:t>***</a:t>
                </a:r>
                <a:endParaRPr kumimoji="1" lang="ja-JP" altLang="en-US" sz="1400">
                  <a:latin typeface="Helvetica" pitchFamily="2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486692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11093</TotalTime>
  <Words>936</Words>
  <Application>Microsoft Macintosh PowerPoint</Application>
  <PresentationFormat>ワイド画面</PresentationFormat>
  <Paragraphs>715</Paragraphs>
  <Slides>7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4" baseType="lpstr">
      <vt:lpstr>ＭＳ Ｐゴシック</vt:lpstr>
      <vt:lpstr>ＭＳ Ｐゴシック</vt:lpstr>
      <vt:lpstr>游ゴシック</vt:lpstr>
      <vt:lpstr>游ゴシック Light</vt:lpstr>
      <vt:lpstr>Arial</vt:lpstr>
      <vt:lpstr>Helvetica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高崎延佳</dc:creator>
  <cp:lastModifiedBy>高崎延佳</cp:lastModifiedBy>
  <cp:revision>71</cp:revision>
  <dcterms:created xsi:type="dcterms:W3CDTF">2023-04-25T08:18:18Z</dcterms:created>
  <dcterms:modified xsi:type="dcterms:W3CDTF">2024-05-09T07:14:21Z</dcterms:modified>
</cp:coreProperties>
</file>