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3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65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7F49F-88BD-6440-3AC0-A6317F620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2AB1D-8F33-DB40-BF6D-CF4731C16C50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541B2-84CC-9C37-75CA-061619AE8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CE550-28BA-5D7E-0D5A-3D4727896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085AE-0B81-4943-93DB-047674A150FD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98628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7BB6B-7E6D-5443-54DB-95425B4A5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F17B4-40BB-494C-B8EB-D28A9061809D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C4715-917A-2969-EDB1-F5F65ADF2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A3E13-AA8E-6E83-B25E-C7B2E6567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78B61-49AA-CF4D-88E0-670398040C9E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3023087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A2AF5-64ED-D31A-36CA-3F799371A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AFF00-EBEC-6D4C-909B-B240E2BDEA53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8AA08-175F-57D3-D0E0-BA73F4608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3D503-0720-0433-4B7D-E364A0015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B3D93-4C53-FE42-88D1-69ED9D10E0B3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3162187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A57F8-D96E-2796-BC39-5784E7123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BC058-F19A-BD48-8933-8F23681B346A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2F206-3BF3-E4E7-C8A4-DB2EA755B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BE17E-2A7D-C587-4513-39E9BCE7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B18FF-D1F6-AF4C-A028-E0606FD6DE49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117410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96C87-4121-1DFB-C57E-F8F335F36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ECE3A-6216-B041-855C-8CF7A66CE890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63F9A-CD4A-7957-0716-0812307E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3CE95-4023-9FBE-AE5E-D5008F348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E8BF-A039-FF45-9064-1335DCB6F4A7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193431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C83F4D-CCA9-487A-8A04-DD76A7969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470FD-7545-834E-9A0E-39B6BE874A70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2DAB0C5-53B8-E17B-5094-58F74921A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C22AAED-144E-A1D3-8F0F-C4A3886B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9A8E3-85D1-0E4E-89D6-3ADB2ABBF0EB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3533093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824266C-6EDB-4D75-A2FE-DC389E920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687B-53A3-4C44-9091-8FA981252A28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12E4A88-AED4-FCD2-6640-5ED5D3925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55A5468-C600-C969-18E1-AA57631F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76F50-1133-5A41-8064-BD4423DF7C25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260037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DA20193-5E44-8FC8-C5CD-ADFE5890F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0E374-9929-044A-B211-3FE571C92EE1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96367D0-A88B-CB9B-C40D-047E508A8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D741858-9DB4-7593-42E9-ACE7FB92E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33D5F-B849-F74A-B1C0-61958B9044E6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2730726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2F1324C-6425-5201-B2CB-634BB09A9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12FB9-419B-7149-A316-E7A9435F1904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19B0ED5-757B-514C-EAC3-DFF80B0DC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714B6E2-237C-2DF4-5888-8D7D086B9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70F6C-E0EC-EB44-8CAD-FDD5AA6A9446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37911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F0163E-90DB-7E86-A146-73FB86D94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4F6DC-0C2F-E646-BE55-A192B90E480F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82681A3-399D-6792-2F8E-058737D70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43EC26F-0AED-D722-CD4C-5FFC27FCB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0A3E8-CA5B-914D-817B-D085518B9071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20440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BB76692-EC68-3958-1D17-44B2913DC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BECDE-4351-F548-A979-91D5A8AA14AE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4B3D04-F1BC-CB16-77AC-5A34F0D2D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9F4B774-AC30-4CCB-FF2A-760CBFD79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96EB0-7666-5A43-8B74-D0680C8DCA38}" type="slidenum">
              <a:rPr lang="en-US" altLang="en-TZ"/>
              <a:pPr/>
              <a:t>‹#›</a:t>
            </a:fld>
            <a:endParaRPr lang="en-US" altLang="en-TZ"/>
          </a:p>
        </p:txBody>
      </p:sp>
    </p:spTree>
    <p:extLst>
      <p:ext uri="{BB962C8B-B14F-4D97-AF65-F5344CB8AC3E}">
        <p14:creationId xmlns:p14="http://schemas.microsoft.com/office/powerpoint/2010/main" val="146765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6CCC42F-DD1F-C2E6-B4D0-5010A7DA625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TZ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4A8CD7B-5DAD-23B6-7595-990AA021264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TZ"/>
              <a:t>Edit Master text styles</a:t>
            </a:r>
          </a:p>
          <a:p>
            <a:pPr lvl="1"/>
            <a:r>
              <a:rPr lang="en-US" altLang="en-TZ"/>
              <a:t>Second level</a:t>
            </a:r>
          </a:p>
          <a:p>
            <a:pPr lvl="2"/>
            <a:r>
              <a:rPr lang="en-US" altLang="en-TZ"/>
              <a:t>Third level</a:t>
            </a:r>
          </a:p>
          <a:p>
            <a:pPr lvl="3"/>
            <a:r>
              <a:rPr lang="en-US" altLang="en-TZ"/>
              <a:t>Fourth level</a:t>
            </a:r>
          </a:p>
          <a:p>
            <a:pPr lvl="4"/>
            <a:r>
              <a:rPr lang="en-US" altLang="en-TZ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A28E4-F3FC-0368-3778-6C8C4BA1E3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01D04E-BEFD-164B-AD44-D6D9FC810E59}" type="datetimeFigureOut">
              <a:rPr lang="en-US"/>
              <a:pPr>
                <a:defRPr/>
              </a:pPr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5603A-A1A8-219D-C40C-2432546844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4C2FE-A981-E3AE-3A5B-44A2F5919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DD285C8-1747-CD4F-83B3-B7C55484A07D}" type="slidenum">
              <a:rPr lang="en-US" altLang="en-TZ"/>
              <a:pPr/>
              <a:t>‹#›</a:t>
            </a:fld>
            <a:endParaRPr lang="en-US" altLang="en-T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2">
            <a:extLst>
              <a:ext uri="{FF2B5EF4-FFF2-40B4-BE49-F238E27FC236}">
                <a16:creationId xmlns:a16="http://schemas.microsoft.com/office/drawing/2014/main" id="{63403E19-B3D7-F6E8-2ECE-42B4036CC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4" b="17790"/>
          <a:stretch>
            <a:fillRect/>
          </a:stretch>
        </p:blipFill>
        <p:spPr bwMode="auto">
          <a:xfrm>
            <a:off x="735387" y="564261"/>
            <a:ext cx="2525713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">
            <a:extLst>
              <a:ext uri="{FF2B5EF4-FFF2-40B4-BE49-F238E27FC236}">
                <a16:creationId xmlns:a16="http://schemas.microsoft.com/office/drawing/2014/main" id="{C1DE275F-9807-916B-82C9-AA8E2D520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4" t="17453"/>
          <a:stretch>
            <a:fillRect/>
          </a:stretch>
        </p:blipFill>
        <p:spPr bwMode="auto">
          <a:xfrm>
            <a:off x="3294869" y="572199"/>
            <a:ext cx="2482850" cy="271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6">
            <a:extLst>
              <a:ext uri="{FF2B5EF4-FFF2-40B4-BE49-F238E27FC236}">
                <a16:creationId xmlns:a16="http://schemas.microsoft.com/office/drawing/2014/main" id="{EC1D7175-F3F4-6D03-504D-A09D6EA52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0" t="4468" b="13974"/>
          <a:stretch>
            <a:fillRect/>
          </a:stretch>
        </p:blipFill>
        <p:spPr bwMode="auto">
          <a:xfrm>
            <a:off x="5805862" y="576201"/>
            <a:ext cx="2557462" cy="271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7">
            <a:extLst>
              <a:ext uri="{FF2B5EF4-FFF2-40B4-BE49-F238E27FC236}">
                <a16:creationId xmlns:a16="http://schemas.microsoft.com/office/drawing/2014/main" id="{1DB54EB1-A2EA-04C9-8822-C6749D12D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5" t="34244"/>
          <a:stretch>
            <a:fillRect/>
          </a:stretch>
        </p:blipFill>
        <p:spPr bwMode="auto">
          <a:xfrm>
            <a:off x="735387" y="3317050"/>
            <a:ext cx="2525713" cy="287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4">
            <a:extLst>
              <a:ext uri="{FF2B5EF4-FFF2-40B4-BE49-F238E27FC236}">
                <a16:creationId xmlns:a16="http://schemas.microsoft.com/office/drawing/2014/main" id="{7E265814-AA70-27CB-D8D8-0078B84DC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5" t="11066"/>
          <a:stretch>
            <a:fillRect/>
          </a:stretch>
        </p:blipFill>
        <p:spPr bwMode="auto">
          <a:xfrm>
            <a:off x="3294869" y="3317050"/>
            <a:ext cx="2482850" cy="287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25" descr="IMG_20230312_121537_758">
            <a:extLst>
              <a:ext uri="{FF2B5EF4-FFF2-40B4-BE49-F238E27FC236}">
                <a16:creationId xmlns:a16="http://schemas.microsoft.com/office/drawing/2014/main" id="{A9F041AE-5AB4-A2D8-6078-8EE6CF1BC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8" t="7385" r="8701" b="2768"/>
          <a:stretch>
            <a:fillRect/>
          </a:stretch>
        </p:blipFill>
        <p:spPr bwMode="auto">
          <a:xfrm>
            <a:off x="5805862" y="3317050"/>
            <a:ext cx="2557462" cy="287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FC384D-1195-4A4C-7025-481900D82F32}"/>
              </a:ext>
            </a:extLst>
          </p:cNvPr>
          <p:cNvSpPr txBox="1"/>
          <p:nvPr/>
        </p:nvSpPr>
        <p:spPr>
          <a:xfrm>
            <a:off x="825859" y="572199"/>
            <a:ext cx="24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Z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FC384D-1195-4A4C-7025-481900D82F32}"/>
              </a:ext>
            </a:extLst>
          </p:cNvPr>
          <p:cNvSpPr txBox="1"/>
          <p:nvPr/>
        </p:nvSpPr>
        <p:spPr>
          <a:xfrm>
            <a:off x="3418057" y="572199"/>
            <a:ext cx="24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en-TZ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FC384D-1195-4A4C-7025-481900D82F32}"/>
              </a:ext>
            </a:extLst>
          </p:cNvPr>
          <p:cNvSpPr txBox="1"/>
          <p:nvPr/>
        </p:nvSpPr>
        <p:spPr>
          <a:xfrm>
            <a:off x="5900907" y="572199"/>
            <a:ext cx="24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en-TZ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FC384D-1195-4A4C-7025-481900D82F32}"/>
              </a:ext>
            </a:extLst>
          </p:cNvPr>
          <p:cNvSpPr txBox="1"/>
          <p:nvPr/>
        </p:nvSpPr>
        <p:spPr>
          <a:xfrm>
            <a:off x="779263" y="5822046"/>
            <a:ext cx="24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en-TZ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FC384D-1195-4A4C-7025-481900D82F32}"/>
              </a:ext>
            </a:extLst>
          </p:cNvPr>
          <p:cNvSpPr txBox="1"/>
          <p:nvPr/>
        </p:nvSpPr>
        <p:spPr>
          <a:xfrm>
            <a:off x="3304976" y="5847510"/>
            <a:ext cx="24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en-TZ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FC384D-1195-4A4C-7025-481900D82F32}"/>
              </a:ext>
            </a:extLst>
          </p:cNvPr>
          <p:cNvSpPr txBox="1"/>
          <p:nvPr/>
        </p:nvSpPr>
        <p:spPr>
          <a:xfrm>
            <a:off x="5830689" y="5807016"/>
            <a:ext cx="24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en-TZ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Amri</dc:creator>
  <cp:lastModifiedBy>Amri</cp:lastModifiedBy>
  <cp:revision>5</cp:revision>
  <dcterms:created xsi:type="dcterms:W3CDTF">2024-10-31T14:58:56Z</dcterms:created>
  <dcterms:modified xsi:type="dcterms:W3CDTF">2024-11-11T20:28:50Z</dcterms:modified>
</cp:coreProperties>
</file>