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6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87" r:id="rId11"/>
    <p:sldId id="264" r:id="rId12"/>
    <p:sldId id="265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99"/>
    <p:restoredTop sz="94732"/>
  </p:normalViewPr>
  <p:slideViewPr>
    <p:cSldViewPr snapToGrid="0">
      <p:cViewPr>
        <p:scale>
          <a:sx n="96" d="100"/>
          <a:sy n="96" d="100"/>
        </p:scale>
        <p:origin x="2496" y="1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5215F4-BE7E-A543-8657-A1A4F8DADC0F}" type="datetimeFigureOut">
              <a:rPr lang="en-US" smtClean="0"/>
              <a:t>10/3/24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B90A8-3D3F-474E-815D-291DF694E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50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E3 vs. e4 B6 GLUT1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60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10.24.23-e3-e4-Fract</a:t>
            </a:r>
          </a:p>
          <a:p>
            <a:r>
              <a:rPr lang="en-US" dirty="0"/>
              <a:t>GLUT1-15sec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GLUT1blot-Actin-1sec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GLUT1blot-NA-KATPase-1sec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199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1563-2208 (02.15.23-BBI-1563-2025-1384-2208)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366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1371-1636-B1-LDH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7804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1563-2208-B2 HK1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5447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1371-1636-B1-GAPDH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44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1384 vs. 2025-B1-G6PD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1027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1384 vs. 2025-B1-GFAT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55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E3 vs. e4 B4 HK1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912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1-e3-e4-B1-HK2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147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1-e3-e4-B5-PFKFB3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03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B2 GAPDH (03.08.23-e3 v. e4)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34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2-e3-e4-B2-LDH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295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1-e3-e4-B6-IR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612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11.7.23-e3-e4-insulin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49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11.7.23-e3-e4-insulin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B90A8-3D3F-474E-815D-291DF694E0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28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8BB0B-9C0C-CDC2-5CFC-4ECCC18B3C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D1B75-4FD1-3B6D-C589-DB36FBC945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A1E550-B087-48FD-33B1-7008166B0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F33A9-77D2-B332-6FFC-4D4477465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3DA744-0F23-A2BB-CDF2-F8B4D8110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353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53BC2-5FBA-E951-C196-E841C677E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143D34-AB82-FBE5-2A5D-75480B4A31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9618A-D836-300D-D7BE-554BE942B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BAD902-B522-B95D-C34C-917A57504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E08460-25B5-14F9-CD37-1AF8C6061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54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03CF14-8548-99A6-B860-23D00D0B14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85ACDB-B7C0-9E4C-CBED-F81207D85B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F3310-5E52-E869-77B3-B05BFB0AB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A53FA8-FFD6-C5B9-5DB7-6DD8B71D8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7F8FA-1706-2034-80CB-8946F85A6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73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69078-DFC6-C8F1-D6EA-65F7834FF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2AAC60-21C5-AE43-132D-0EE6F3B1F1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06964-40FA-EE5D-A9C6-97FBDA070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E4119-9264-9849-1088-FC649061D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EDCE39-9C37-331E-1167-912F8F2A1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D4115-E3D2-6821-D435-75F473AAC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837A35-417A-9D9C-1CA4-3D50AFFBF4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26164D-D3DE-4700-96C8-97EA31B47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D788A-9B31-156C-6263-89219C22F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6504B-B90B-2A10-9DB3-5EA5FFC67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68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9D797-C043-2D09-3B7A-8AD69A8C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2617EB-78AE-7485-3563-44E93985E6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92FC4E-1698-5D26-9BDA-A129A3DF1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C2357C-5EBF-6E8F-85D0-3DAC03A6B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AE79EF-1885-55B3-CC58-19BDF1BA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8E7321-5891-7072-5195-40673DE89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04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3E4B4-C9FC-E57B-92D2-8F14DBB92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C2EFB-8C7A-1A5D-C967-61B7A8B740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0BB7B-05A0-423F-7921-040A0CD510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13BD6B-BD0D-C745-7BB2-A92A9CCAE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6BCDEA-2142-6592-4D2A-5687A8190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C15EC44-B01C-D545-756E-0BEEBD94B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A78B10-52F8-0FF4-C8A6-00B3C7A08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83E509-ACFB-1B35-93EC-35E160A95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83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F45F19-17FD-E0BC-544F-3C0D67E67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06AEF9-1AE5-AED5-6E5C-F27BDB52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7E20F0-C589-1A6E-013C-DF2C3E55D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1B4D0C-B4E0-956E-737F-569E018B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148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44C564-B977-0E31-973A-0CC12DC49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C3D17F-6BDE-FB40-7823-D146F8819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3E31F1-94F5-891F-1D71-9DD27A4E6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192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B3FDC-B67F-37FA-047E-2CBE05650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DDEE-DDE6-4A16-35E0-18B4E6B618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CE8C3-25F3-DA78-63EE-DFE5A379DD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2BE456-7ADA-173C-C322-90B7AA3BB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F814F-EE46-49D6-4F83-D5A423B72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524AF3-18F2-036B-A654-88C75EB82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48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B83DA-7CB5-1144-A458-C4264FE66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768306-ECD0-4D13-1299-5810E5BEB0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270BE2-5D38-4246-16B4-0437177E79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7060F-94F2-32D3-00D5-916B45352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3879E1-3487-CA82-CBD7-A3B8A7632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FA66AE-439B-86AE-524C-BB3CE438C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03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72E8AE-1C9C-A931-B2C2-9C365F439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6CCE00-460C-185B-179A-A57D02D8F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0C8D1-E77F-45D3-72ED-89E261054B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34DB32-9B4D-D84B-9722-87F4239A55D8}" type="datetimeFigureOut">
              <a:rPr lang="en-US" smtClean="0"/>
              <a:t>9/25/24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E614C-C4E4-0D0C-4678-DF58869994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0D2DA-7FAE-4C7C-B4A4-2F7527821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E9A018-ADD4-0640-870D-AF692FCC4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4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rry image of a dotted line&#10;&#10;Description automatically generated">
            <a:extLst>
              <a:ext uri="{FF2B5EF4-FFF2-40B4-BE49-F238E27FC236}">
                <a16:creationId xmlns:a16="http://schemas.microsoft.com/office/drawing/2014/main" id="{315774D1-BF58-8F9B-ED84-7FADD6411A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692" t="38987" r="29283" b="26245"/>
          <a:stretch/>
        </p:blipFill>
        <p:spPr>
          <a:xfrm>
            <a:off x="2257116" y="2157258"/>
            <a:ext cx="2882096" cy="23843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AB0141-DBC1-33A6-0711-716B7D0A9166}"/>
              </a:ext>
            </a:extLst>
          </p:cNvPr>
          <p:cNvSpPr txBox="1"/>
          <p:nvPr/>
        </p:nvSpPr>
        <p:spPr>
          <a:xfrm rot="16200000">
            <a:off x="2165977" y="155182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091B7-8905-B3A4-A28A-2B26EEC71E8F}"/>
              </a:ext>
            </a:extLst>
          </p:cNvPr>
          <p:cNvSpPr txBox="1"/>
          <p:nvPr/>
        </p:nvSpPr>
        <p:spPr>
          <a:xfrm>
            <a:off x="2761395" y="183695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097AF7-0002-CC54-81EC-BBB6FA7BC1EC}"/>
              </a:ext>
            </a:extLst>
          </p:cNvPr>
          <p:cNvSpPr txBox="1"/>
          <p:nvPr/>
        </p:nvSpPr>
        <p:spPr>
          <a:xfrm>
            <a:off x="3698164" y="183695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7F5214C-EEC2-A4DC-210E-34BEB4936ED1}"/>
              </a:ext>
            </a:extLst>
          </p:cNvPr>
          <p:cNvCxnSpPr>
            <a:cxnSpLocks/>
          </p:cNvCxnSpPr>
          <p:nvPr/>
        </p:nvCxnSpPr>
        <p:spPr>
          <a:xfrm>
            <a:off x="2761395" y="1328072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1F10241-6D02-C332-9F8C-B933A976007C}"/>
              </a:ext>
            </a:extLst>
          </p:cNvPr>
          <p:cNvCxnSpPr>
            <a:cxnSpLocks/>
            <a:endCxn id="4" idx="2"/>
          </p:cNvCxnSpPr>
          <p:nvPr/>
        </p:nvCxnSpPr>
        <p:spPr>
          <a:xfrm flipH="1">
            <a:off x="3698164" y="1273861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B3C2802-17F3-1516-44C4-E49329DBEEE5}"/>
              </a:ext>
            </a:extLst>
          </p:cNvPr>
          <p:cNvSpPr txBox="1"/>
          <p:nvPr/>
        </p:nvSpPr>
        <p:spPr>
          <a:xfrm>
            <a:off x="3031341" y="904529"/>
            <a:ext cx="772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SIRT1</a:t>
            </a:r>
          </a:p>
        </p:txBody>
      </p:sp>
      <p:pic>
        <p:nvPicPr>
          <p:cNvPr id="13" name="Picture 12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05C3ED00-C910-5C24-8602-A5B6E5C9B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8872" y="1074368"/>
            <a:ext cx="5185632" cy="557581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D3F7C6D-777C-C687-E2EC-7C1D80D6FCAD}"/>
              </a:ext>
            </a:extLst>
          </p:cNvPr>
          <p:cNvSpPr txBox="1"/>
          <p:nvPr/>
        </p:nvSpPr>
        <p:spPr>
          <a:xfrm rot="16200000">
            <a:off x="7677297" y="1627775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66EBDE-6D1B-2AEA-1413-79CBF0F2D454}"/>
              </a:ext>
            </a:extLst>
          </p:cNvPr>
          <p:cNvSpPr txBox="1"/>
          <p:nvPr/>
        </p:nvSpPr>
        <p:spPr>
          <a:xfrm>
            <a:off x="8272715" y="191291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BD78A25-5915-60F5-ED6D-0011C697C552}"/>
              </a:ext>
            </a:extLst>
          </p:cNvPr>
          <p:cNvSpPr txBox="1"/>
          <p:nvPr/>
        </p:nvSpPr>
        <p:spPr>
          <a:xfrm>
            <a:off x="9209484" y="191291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F19EAD6-6A53-0991-EBA4-349A43F0A9F1}"/>
              </a:ext>
            </a:extLst>
          </p:cNvPr>
          <p:cNvCxnSpPr>
            <a:cxnSpLocks/>
          </p:cNvCxnSpPr>
          <p:nvPr/>
        </p:nvCxnSpPr>
        <p:spPr>
          <a:xfrm>
            <a:off x="8272715" y="1404025"/>
            <a:ext cx="0" cy="31376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C2E89E2-CAE7-33BE-CD12-E92A1217A7F2}"/>
              </a:ext>
            </a:extLst>
          </p:cNvPr>
          <p:cNvCxnSpPr>
            <a:cxnSpLocks/>
          </p:cNvCxnSpPr>
          <p:nvPr/>
        </p:nvCxnSpPr>
        <p:spPr>
          <a:xfrm>
            <a:off x="9210816" y="1349814"/>
            <a:ext cx="0" cy="3191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8F46C54-77BB-5F9B-6EEB-9E07DCCE25C4}"/>
              </a:ext>
            </a:extLst>
          </p:cNvPr>
          <p:cNvSpPr txBox="1"/>
          <p:nvPr/>
        </p:nvSpPr>
        <p:spPr>
          <a:xfrm>
            <a:off x="7661144" y="681741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E719B8-C228-795E-13B1-B322F60B9C9E}"/>
              </a:ext>
            </a:extLst>
          </p:cNvPr>
          <p:cNvSpPr txBox="1"/>
          <p:nvPr/>
        </p:nvSpPr>
        <p:spPr>
          <a:xfrm>
            <a:off x="360218" y="207818"/>
            <a:ext cx="1969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2, Panel A.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66EB6B-9516-74D7-596E-F0D5D37CD173}"/>
              </a:ext>
            </a:extLst>
          </p:cNvPr>
          <p:cNvSpPr txBox="1"/>
          <p:nvPr/>
        </p:nvSpPr>
        <p:spPr>
          <a:xfrm>
            <a:off x="1732389" y="2217132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6E36436-A41D-97FE-0842-3915CAC44D61}"/>
              </a:ext>
            </a:extLst>
          </p:cNvPr>
          <p:cNvSpPr txBox="1"/>
          <p:nvPr/>
        </p:nvSpPr>
        <p:spPr>
          <a:xfrm>
            <a:off x="1475357" y="276106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236E44A-176A-165F-0E3C-A43490EB0093}"/>
              </a:ext>
            </a:extLst>
          </p:cNvPr>
          <p:cNvSpPr txBox="1"/>
          <p:nvPr/>
        </p:nvSpPr>
        <p:spPr>
          <a:xfrm>
            <a:off x="1475357" y="316478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2533D29-E686-D1ED-A4D2-205220853F4E}"/>
              </a:ext>
            </a:extLst>
          </p:cNvPr>
          <p:cNvSpPr txBox="1"/>
          <p:nvPr/>
        </p:nvSpPr>
        <p:spPr>
          <a:xfrm>
            <a:off x="1475357" y="332440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F9CAE5-87C6-C724-0C68-45FD71C87375}"/>
              </a:ext>
            </a:extLst>
          </p:cNvPr>
          <p:cNvSpPr txBox="1"/>
          <p:nvPr/>
        </p:nvSpPr>
        <p:spPr>
          <a:xfrm>
            <a:off x="1598789" y="354294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37F8AF-5E64-FB08-2C54-DEA8711E1939}"/>
              </a:ext>
            </a:extLst>
          </p:cNvPr>
          <p:cNvSpPr txBox="1"/>
          <p:nvPr/>
        </p:nvSpPr>
        <p:spPr>
          <a:xfrm>
            <a:off x="1598789" y="39461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3EA6D78-6631-4959-B797-6780B846F953}"/>
              </a:ext>
            </a:extLst>
          </p:cNvPr>
          <p:cNvCxnSpPr>
            <a:cxnSpLocks/>
          </p:cNvCxnSpPr>
          <p:nvPr/>
        </p:nvCxnSpPr>
        <p:spPr>
          <a:xfrm>
            <a:off x="1944183" y="294572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E8BD7C6-A6D6-BCD0-C104-1734D0171658}"/>
              </a:ext>
            </a:extLst>
          </p:cNvPr>
          <p:cNvCxnSpPr>
            <a:cxnSpLocks/>
          </p:cNvCxnSpPr>
          <p:nvPr/>
        </p:nvCxnSpPr>
        <p:spPr>
          <a:xfrm>
            <a:off x="1944183" y="334991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EB76592-14D3-7366-B70D-C77BE88F29EB}"/>
              </a:ext>
            </a:extLst>
          </p:cNvPr>
          <p:cNvCxnSpPr>
            <a:cxnSpLocks/>
          </p:cNvCxnSpPr>
          <p:nvPr/>
        </p:nvCxnSpPr>
        <p:spPr>
          <a:xfrm>
            <a:off x="1944183" y="344931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2EEAC50-FF4B-F232-2BF9-992611EDA9CE}"/>
              </a:ext>
            </a:extLst>
          </p:cNvPr>
          <p:cNvCxnSpPr>
            <a:cxnSpLocks/>
          </p:cNvCxnSpPr>
          <p:nvPr/>
        </p:nvCxnSpPr>
        <p:spPr>
          <a:xfrm>
            <a:off x="1944183" y="372097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7C31FC6-0326-A2A6-F09F-ED4E6C17FE63}"/>
              </a:ext>
            </a:extLst>
          </p:cNvPr>
          <p:cNvCxnSpPr>
            <a:cxnSpLocks/>
          </p:cNvCxnSpPr>
          <p:nvPr/>
        </p:nvCxnSpPr>
        <p:spPr>
          <a:xfrm>
            <a:off x="1944183" y="415167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2151E1F-D994-8E41-8937-EDFF911403D3}"/>
              </a:ext>
            </a:extLst>
          </p:cNvPr>
          <p:cNvSpPr txBox="1"/>
          <p:nvPr/>
        </p:nvSpPr>
        <p:spPr>
          <a:xfrm>
            <a:off x="7051414" y="2829155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ECA82B4-E6C2-7966-C27C-D74A1E2AE737}"/>
              </a:ext>
            </a:extLst>
          </p:cNvPr>
          <p:cNvSpPr txBox="1"/>
          <p:nvPr/>
        </p:nvSpPr>
        <p:spPr>
          <a:xfrm>
            <a:off x="6984075" y="328131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F3E1867-4E75-3C01-4EC9-7BC7BEFE7B10}"/>
              </a:ext>
            </a:extLst>
          </p:cNvPr>
          <p:cNvSpPr txBox="1"/>
          <p:nvPr/>
        </p:nvSpPr>
        <p:spPr>
          <a:xfrm>
            <a:off x="6984075" y="366386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EC1DCB1-65F4-FC94-0ED5-253A4E296E4C}"/>
              </a:ext>
            </a:extLst>
          </p:cNvPr>
          <p:cNvSpPr txBox="1"/>
          <p:nvPr/>
        </p:nvSpPr>
        <p:spPr>
          <a:xfrm>
            <a:off x="6984075" y="401482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34933D6-BFFE-6369-A73F-15F349D86B3F}"/>
              </a:ext>
            </a:extLst>
          </p:cNvPr>
          <p:cNvCxnSpPr>
            <a:cxnSpLocks/>
          </p:cNvCxnSpPr>
          <p:nvPr/>
        </p:nvCxnSpPr>
        <p:spPr>
          <a:xfrm>
            <a:off x="7334952" y="344597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79CBC11-A659-BB2D-08CD-96617C957EC1}"/>
              </a:ext>
            </a:extLst>
          </p:cNvPr>
          <p:cNvCxnSpPr>
            <a:cxnSpLocks/>
          </p:cNvCxnSpPr>
          <p:nvPr/>
        </p:nvCxnSpPr>
        <p:spPr>
          <a:xfrm>
            <a:off x="7309599" y="384189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9973150-D34E-61D3-5F03-113773E35B2B}"/>
              </a:ext>
            </a:extLst>
          </p:cNvPr>
          <p:cNvCxnSpPr>
            <a:cxnSpLocks/>
          </p:cNvCxnSpPr>
          <p:nvPr/>
        </p:nvCxnSpPr>
        <p:spPr>
          <a:xfrm>
            <a:off x="7329469" y="422036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251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EF6B8B3E-343F-1543-0777-0AE98B3FB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046" y="0"/>
            <a:ext cx="6920753" cy="69344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74CC927-767E-04E0-79E0-C1E18B55374E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B369D9-0DE0-A76D-D37E-E0FF3F23EC97}"/>
              </a:ext>
            </a:extLst>
          </p:cNvPr>
          <p:cNvSpPr txBox="1"/>
          <p:nvPr/>
        </p:nvSpPr>
        <p:spPr>
          <a:xfrm rot="16200000">
            <a:off x="5198511" y="166751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6554DF-723C-B69C-5AF9-72C388FA7876}"/>
              </a:ext>
            </a:extLst>
          </p:cNvPr>
          <p:cNvSpPr txBox="1"/>
          <p:nvPr/>
        </p:nvSpPr>
        <p:spPr>
          <a:xfrm>
            <a:off x="5793929" y="195265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96E83D-C306-E2C2-B008-BB9EEA87E747}"/>
              </a:ext>
            </a:extLst>
          </p:cNvPr>
          <p:cNvSpPr txBox="1"/>
          <p:nvPr/>
        </p:nvSpPr>
        <p:spPr>
          <a:xfrm>
            <a:off x="6730698" y="195265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477F406-C7DF-4BA7-6FDC-F4A7ECDFB182}"/>
              </a:ext>
            </a:extLst>
          </p:cNvPr>
          <p:cNvCxnSpPr>
            <a:cxnSpLocks/>
          </p:cNvCxnSpPr>
          <p:nvPr/>
        </p:nvCxnSpPr>
        <p:spPr>
          <a:xfrm>
            <a:off x="5848521" y="1482018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13F2F82-5C2D-E081-CF38-21725AC5D20D}"/>
              </a:ext>
            </a:extLst>
          </p:cNvPr>
          <p:cNvCxnSpPr>
            <a:cxnSpLocks/>
          </p:cNvCxnSpPr>
          <p:nvPr/>
        </p:nvCxnSpPr>
        <p:spPr>
          <a:xfrm flipH="1">
            <a:off x="6817663" y="1482018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7B202530-B1BF-8D06-2021-22D03A4AAAA1}"/>
              </a:ext>
            </a:extLst>
          </p:cNvPr>
          <p:cNvSpPr txBox="1"/>
          <p:nvPr/>
        </p:nvSpPr>
        <p:spPr>
          <a:xfrm>
            <a:off x="125850" y="1499180"/>
            <a:ext cx="236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Representative Actin</a:t>
            </a:r>
          </a:p>
          <a:p>
            <a:r>
              <a:rPr lang="en-US" b="1" dirty="0"/>
              <a:t>Shown in Figure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C6FC18-20CC-8218-CC79-145AB2F461F2}"/>
              </a:ext>
            </a:extLst>
          </p:cNvPr>
          <p:cNvSpPr txBox="1"/>
          <p:nvPr/>
        </p:nvSpPr>
        <p:spPr>
          <a:xfrm>
            <a:off x="4955637" y="1840649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F70F46-E23E-DBA0-496A-5CF4512F1CF4}"/>
              </a:ext>
            </a:extLst>
          </p:cNvPr>
          <p:cNvSpPr txBox="1"/>
          <p:nvPr/>
        </p:nvSpPr>
        <p:spPr>
          <a:xfrm>
            <a:off x="4888298" y="229280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DE547E-88DC-8740-02A7-F7C6AA3E14A6}"/>
              </a:ext>
            </a:extLst>
          </p:cNvPr>
          <p:cNvSpPr txBox="1"/>
          <p:nvPr/>
        </p:nvSpPr>
        <p:spPr>
          <a:xfrm>
            <a:off x="4888298" y="267535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95B4D5C-7E60-8C01-EF29-3E581CA5207D}"/>
              </a:ext>
            </a:extLst>
          </p:cNvPr>
          <p:cNvSpPr txBox="1"/>
          <p:nvPr/>
        </p:nvSpPr>
        <p:spPr>
          <a:xfrm>
            <a:off x="4888298" y="302632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ABF087A-C7F9-151A-FF28-6F0EF71BAB95}"/>
              </a:ext>
            </a:extLst>
          </p:cNvPr>
          <p:cNvCxnSpPr>
            <a:cxnSpLocks/>
          </p:cNvCxnSpPr>
          <p:nvPr/>
        </p:nvCxnSpPr>
        <p:spPr>
          <a:xfrm>
            <a:off x="5239175" y="245746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08E741A-6D26-42DF-0C43-CCEE3C0AC9BA}"/>
              </a:ext>
            </a:extLst>
          </p:cNvPr>
          <p:cNvCxnSpPr>
            <a:cxnSpLocks/>
          </p:cNvCxnSpPr>
          <p:nvPr/>
        </p:nvCxnSpPr>
        <p:spPr>
          <a:xfrm>
            <a:off x="5213822" y="285339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47A519C-4B7F-C1D2-5393-7D2A34A89822}"/>
              </a:ext>
            </a:extLst>
          </p:cNvPr>
          <p:cNvCxnSpPr>
            <a:cxnSpLocks/>
          </p:cNvCxnSpPr>
          <p:nvPr/>
        </p:nvCxnSpPr>
        <p:spPr>
          <a:xfrm>
            <a:off x="5233692" y="323185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2471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0CC78AEE-2456-AC7C-34A5-70FE02FF4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83" y="883682"/>
            <a:ext cx="6273800" cy="6362700"/>
          </a:xfrm>
          <a:prstGeom prst="rect">
            <a:avLst/>
          </a:prstGeom>
        </p:spPr>
      </p:pic>
      <p:pic>
        <p:nvPicPr>
          <p:cNvPr id="4" name="Picture 3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6005437D-785B-7978-FCA4-A7C657B424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5817" y="1246251"/>
            <a:ext cx="6299200" cy="635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A6444F-02E2-BF61-0528-D377D2EF8105}"/>
              </a:ext>
            </a:extLst>
          </p:cNvPr>
          <p:cNvSpPr txBox="1"/>
          <p:nvPr/>
        </p:nvSpPr>
        <p:spPr>
          <a:xfrm rot="16200000">
            <a:off x="1777907" y="127825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69C6BA-C692-DA17-779F-7152A5341B23}"/>
              </a:ext>
            </a:extLst>
          </p:cNvPr>
          <p:cNvSpPr txBox="1"/>
          <p:nvPr/>
        </p:nvSpPr>
        <p:spPr>
          <a:xfrm>
            <a:off x="2373325" y="156338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0EDA87-8622-A903-C2E8-A520ACAC62C8}"/>
              </a:ext>
            </a:extLst>
          </p:cNvPr>
          <p:cNvSpPr txBox="1"/>
          <p:nvPr/>
        </p:nvSpPr>
        <p:spPr>
          <a:xfrm>
            <a:off x="3310094" y="156338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B40288-738F-A122-EB4D-360008CDAB36}"/>
              </a:ext>
            </a:extLst>
          </p:cNvPr>
          <p:cNvCxnSpPr>
            <a:cxnSpLocks/>
          </p:cNvCxnSpPr>
          <p:nvPr/>
        </p:nvCxnSpPr>
        <p:spPr>
          <a:xfrm flipH="1">
            <a:off x="2373325" y="1054502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A3F019D-2A71-830D-B352-24A1864561F0}"/>
              </a:ext>
            </a:extLst>
          </p:cNvPr>
          <p:cNvCxnSpPr>
            <a:cxnSpLocks/>
          </p:cNvCxnSpPr>
          <p:nvPr/>
        </p:nvCxnSpPr>
        <p:spPr>
          <a:xfrm>
            <a:off x="3311426" y="1000291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18D205E-366D-45A2-A0AA-A28785E35E66}"/>
              </a:ext>
            </a:extLst>
          </p:cNvPr>
          <p:cNvSpPr txBox="1"/>
          <p:nvPr/>
        </p:nvSpPr>
        <p:spPr>
          <a:xfrm rot="16200000">
            <a:off x="7823275" y="127825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C8F746-B669-6EAA-6084-5CFFF16F146F}"/>
              </a:ext>
            </a:extLst>
          </p:cNvPr>
          <p:cNvSpPr txBox="1"/>
          <p:nvPr/>
        </p:nvSpPr>
        <p:spPr>
          <a:xfrm>
            <a:off x="8418693" y="156338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11E6F0-7A8B-59FC-54DA-18C5F6B97BE2}"/>
              </a:ext>
            </a:extLst>
          </p:cNvPr>
          <p:cNvSpPr txBox="1"/>
          <p:nvPr/>
        </p:nvSpPr>
        <p:spPr>
          <a:xfrm>
            <a:off x="9355462" y="156338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A4968B0-9AB6-F9A1-1E5E-4E82EFF5DB6F}"/>
              </a:ext>
            </a:extLst>
          </p:cNvPr>
          <p:cNvCxnSpPr>
            <a:cxnSpLocks/>
          </p:cNvCxnSpPr>
          <p:nvPr/>
        </p:nvCxnSpPr>
        <p:spPr>
          <a:xfrm flipH="1">
            <a:off x="8418693" y="1054502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168D55-A850-0A37-1096-82E6147C63F0}"/>
              </a:ext>
            </a:extLst>
          </p:cNvPr>
          <p:cNvCxnSpPr>
            <a:cxnSpLocks/>
          </p:cNvCxnSpPr>
          <p:nvPr/>
        </p:nvCxnSpPr>
        <p:spPr>
          <a:xfrm>
            <a:off x="9356794" y="1000291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35A0DCC-B153-2242-5D5C-9B843D270B10}"/>
              </a:ext>
            </a:extLst>
          </p:cNvPr>
          <p:cNvSpPr txBox="1"/>
          <p:nvPr/>
        </p:nvSpPr>
        <p:spPr>
          <a:xfrm>
            <a:off x="981167" y="1018643"/>
            <a:ext cx="70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INSR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8851921-4ACA-748E-AB5A-B8E0750F7362}"/>
              </a:ext>
            </a:extLst>
          </p:cNvPr>
          <p:cNvSpPr txBox="1"/>
          <p:nvPr/>
        </p:nvSpPr>
        <p:spPr>
          <a:xfrm>
            <a:off x="5627921" y="916800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65B8E8-8BF3-163B-9AEC-A000ECAEF801}"/>
              </a:ext>
            </a:extLst>
          </p:cNvPr>
          <p:cNvSpPr txBox="1"/>
          <p:nvPr/>
        </p:nvSpPr>
        <p:spPr>
          <a:xfrm>
            <a:off x="197224" y="89647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61A660-7AED-0D4F-FC97-A8D090A4EEA1}"/>
              </a:ext>
            </a:extLst>
          </p:cNvPr>
          <p:cNvSpPr txBox="1"/>
          <p:nvPr/>
        </p:nvSpPr>
        <p:spPr>
          <a:xfrm>
            <a:off x="7514755" y="3663689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3D28CA-472F-FE65-D56D-C9790A6B6D36}"/>
              </a:ext>
            </a:extLst>
          </p:cNvPr>
          <p:cNvSpPr txBox="1"/>
          <p:nvPr/>
        </p:nvSpPr>
        <p:spPr>
          <a:xfrm>
            <a:off x="7447416" y="411584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00E37FF-1548-C0F2-C0DC-46C626ADEC52}"/>
              </a:ext>
            </a:extLst>
          </p:cNvPr>
          <p:cNvSpPr txBox="1"/>
          <p:nvPr/>
        </p:nvSpPr>
        <p:spPr>
          <a:xfrm>
            <a:off x="7447416" y="449839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7FAFAB0-D01F-E585-66C6-02F2AB5BFAE0}"/>
              </a:ext>
            </a:extLst>
          </p:cNvPr>
          <p:cNvSpPr txBox="1"/>
          <p:nvPr/>
        </p:nvSpPr>
        <p:spPr>
          <a:xfrm>
            <a:off x="7447416" y="484936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405DE6D-863F-C020-2AF9-8B4495BB62FE}"/>
              </a:ext>
            </a:extLst>
          </p:cNvPr>
          <p:cNvCxnSpPr>
            <a:cxnSpLocks/>
          </p:cNvCxnSpPr>
          <p:nvPr/>
        </p:nvCxnSpPr>
        <p:spPr>
          <a:xfrm>
            <a:off x="7798293" y="42805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012B027C-F972-4AF7-AD7F-E0477F498869}"/>
              </a:ext>
            </a:extLst>
          </p:cNvPr>
          <p:cNvCxnSpPr>
            <a:cxnSpLocks/>
          </p:cNvCxnSpPr>
          <p:nvPr/>
        </p:nvCxnSpPr>
        <p:spPr>
          <a:xfrm>
            <a:off x="7772940" y="467643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BBD2E9-4D99-A941-3081-22B816F3BDE9}"/>
              </a:ext>
            </a:extLst>
          </p:cNvPr>
          <p:cNvCxnSpPr>
            <a:cxnSpLocks/>
          </p:cNvCxnSpPr>
          <p:nvPr/>
        </p:nvCxnSpPr>
        <p:spPr>
          <a:xfrm>
            <a:off x="7792810" y="505489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98F6B025-8420-01D6-901E-EBF2904C2B82}"/>
              </a:ext>
            </a:extLst>
          </p:cNvPr>
          <p:cNvSpPr txBox="1"/>
          <p:nvPr/>
        </p:nvSpPr>
        <p:spPr>
          <a:xfrm>
            <a:off x="1422641" y="2276615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27A7E46-B7BC-906A-29A0-81720BEE3F5B}"/>
              </a:ext>
            </a:extLst>
          </p:cNvPr>
          <p:cNvSpPr txBox="1"/>
          <p:nvPr/>
        </p:nvSpPr>
        <p:spPr>
          <a:xfrm>
            <a:off x="1112601" y="255550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2E9FBE4-EED0-D1B9-FBBD-DDC775897910}"/>
              </a:ext>
            </a:extLst>
          </p:cNvPr>
          <p:cNvSpPr txBox="1"/>
          <p:nvPr/>
        </p:nvSpPr>
        <p:spPr>
          <a:xfrm>
            <a:off x="1112601" y="310499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94A69F-9F18-62C6-2AAE-398A80AF374A}"/>
              </a:ext>
            </a:extLst>
          </p:cNvPr>
          <p:cNvSpPr txBox="1"/>
          <p:nvPr/>
        </p:nvSpPr>
        <p:spPr>
          <a:xfrm>
            <a:off x="1112601" y="326461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D0EFCC-BC15-B3BF-3154-EDD5F2BEC957}"/>
              </a:ext>
            </a:extLst>
          </p:cNvPr>
          <p:cNvSpPr txBox="1"/>
          <p:nvPr/>
        </p:nvSpPr>
        <p:spPr>
          <a:xfrm>
            <a:off x="1236033" y="354941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18D2964-F759-621D-26B8-2A5C773C18B4}"/>
              </a:ext>
            </a:extLst>
          </p:cNvPr>
          <p:cNvSpPr txBox="1"/>
          <p:nvPr/>
        </p:nvSpPr>
        <p:spPr>
          <a:xfrm>
            <a:off x="1236033" y="395261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4671F243-FCAF-183D-99F8-A356E3B0291A}"/>
              </a:ext>
            </a:extLst>
          </p:cNvPr>
          <p:cNvCxnSpPr>
            <a:cxnSpLocks/>
          </p:cNvCxnSpPr>
          <p:nvPr/>
        </p:nvCxnSpPr>
        <p:spPr>
          <a:xfrm>
            <a:off x="1674191" y="274016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9D789DC-43B2-8BE9-44C7-0C06B28236EC}"/>
              </a:ext>
            </a:extLst>
          </p:cNvPr>
          <p:cNvCxnSpPr>
            <a:cxnSpLocks/>
          </p:cNvCxnSpPr>
          <p:nvPr/>
        </p:nvCxnSpPr>
        <p:spPr>
          <a:xfrm>
            <a:off x="1674191" y="329013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0044A55-CC78-D0CE-F118-98A33B86EBE1}"/>
              </a:ext>
            </a:extLst>
          </p:cNvPr>
          <p:cNvCxnSpPr>
            <a:cxnSpLocks/>
          </p:cNvCxnSpPr>
          <p:nvPr/>
        </p:nvCxnSpPr>
        <p:spPr>
          <a:xfrm>
            <a:off x="1674191" y="338952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9FA14FE-DB28-C6A6-EC80-20CD99C894C2}"/>
              </a:ext>
            </a:extLst>
          </p:cNvPr>
          <p:cNvCxnSpPr>
            <a:cxnSpLocks/>
          </p:cNvCxnSpPr>
          <p:nvPr/>
        </p:nvCxnSpPr>
        <p:spPr>
          <a:xfrm>
            <a:off x="1674191" y="372745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D963FCB-5D59-8627-DEC4-0CB59E366017}"/>
              </a:ext>
            </a:extLst>
          </p:cNvPr>
          <p:cNvCxnSpPr>
            <a:cxnSpLocks/>
          </p:cNvCxnSpPr>
          <p:nvPr/>
        </p:nvCxnSpPr>
        <p:spPr>
          <a:xfrm>
            <a:off x="1674191" y="415814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C8AC243-D56B-4980-83C3-ED14DC2E88FC}"/>
              </a:ext>
            </a:extLst>
          </p:cNvPr>
          <p:cNvSpPr txBox="1"/>
          <p:nvPr/>
        </p:nvSpPr>
        <p:spPr>
          <a:xfrm>
            <a:off x="1236033" y="444957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B663DD3-718D-3B62-2F5C-D4DE6BDFFEBD}"/>
              </a:ext>
            </a:extLst>
          </p:cNvPr>
          <p:cNvCxnSpPr>
            <a:cxnSpLocks/>
          </p:cNvCxnSpPr>
          <p:nvPr/>
        </p:nvCxnSpPr>
        <p:spPr>
          <a:xfrm>
            <a:off x="1674191" y="465510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0085BCA-BFF3-2AE9-D37E-8805D27DEBD5}"/>
              </a:ext>
            </a:extLst>
          </p:cNvPr>
          <p:cNvSpPr txBox="1"/>
          <p:nvPr/>
        </p:nvSpPr>
        <p:spPr>
          <a:xfrm>
            <a:off x="1236033" y="484050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6E37F77-35B8-E6EA-99A5-D0A689459D7E}"/>
              </a:ext>
            </a:extLst>
          </p:cNvPr>
          <p:cNvCxnSpPr>
            <a:cxnSpLocks/>
          </p:cNvCxnSpPr>
          <p:nvPr/>
        </p:nvCxnSpPr>
        <p:spPr>
          <a:xfrm>
            <a:off x="1674191" y="504604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95F1D46-EAF8-0A03-B3F6-619872E0106F}"/>
              </a:ext>
            </a:extLst>
          </p:cNvPr>
          <p:cNvSpPr txBox="1"/>
          <p:nvPr/>
        </p:nvSpPr>
        <p:spPr>
          <a:xfrm>
            <a:off x="1236033" y="539710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A187901C-7011-508F-4187-0A36A72B4BA3}"/>
              </a:ext>
            </a:extLst>
          </p:cNvPr>
          <p:cNvCxnSpPr>
            <a:cxnSpLocks/>
          </p:cNvCxnSpPr>
          <p:nvPr/>
        </p:nvCxnSpPr>
        <p:spPr>
          <a:xfrm>
            <a:off x="1674191" y="560263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914D2A1-0714-0DAC-A6D7-7267BFF6DAEB}"/>
              </a:ext>
            </a:extLst>
          </p:cNvPr>
          <p:cNvSpPr txBox="1"/>
          <p:nvPr/>
        </p:nvSpPr>
        <p:spPr>
          <a:xfrm>
            <a:off x="1236033" y="594706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59BCC70-B8B4-ECE6-98B0-52F859A2A78E}"/>
              </a:ext>
            </a:extLst>
          </p:cNvPr>
          <p:cNvCxnSpPr>
            <a:cxnSpLocks/>
          </p:cNvCxnSpPr>
          <p:nvPr/>
        </p:nvCxnSpPr>
        <p:spPr>
          <a:xfrm>
            <a:off x="1674191" y="615260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460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724164D-CB6E-17F2-8D77-6F582C5DB6B0}"/>
              </a:ext>
            </a:extLst>
          </p:cNvPr>
          <p:cNvSpPr txBox="1"/>
          <p:nvPr/>
        </p:nvSpPr>
        <p:spPr>
          <a:xfrm>
            <a:off x="2390454" y="302864"/>
            <a:ext cx="744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P-Akt</a:t>
            </a:r>
          </a:p>
          <a:p>
            <a:endParaRPr lang="en-US" b="1" dirty="0"/>
          </a:p>
        </p:txBody>
      </p:sp>
      <p:pic>
        <p:nvPicPr>
          <p:cNvPr id="5" name="Picture 4" descr="A black and white photo of a fence&#10;&#10;Description automatically generated">
            <a:extLst>
              <a:ext uri="{FF2B5EF4-FFF2-40B4-BE49-F238E27FC236}">
                <a16:creationId xmlns:a16="http://schemas.microsoft.com/office/drawing/2014/main" id="{5038A6DD-E775-08CB-36BC-3C0D253C57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-3426" t="-2436" r="-2616" b="-3747"/>
          <a:stretch/>
        </p:blipFill>
        <p:spPr>
          <a:xfrm>
            <a:off x="432149" y="2460344"/>
            <a:ext cx="5243332" cy="3159888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A black and white image of a curved line&#10;&#10;Description automatically generated">
            <a:extLst>
              <a:ext uri="{FF2B5EF4-FFF2-40B4-BE49-F238E27FC236}">
                <a16:creationId xmlns:a16="http://schemas.microsoft.com/office/drawing/2014/main" id="{C49844B2-25AB-770C-08E7-D08CFD63E5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4159" y="2331482"/>
            <a:ext cx="5375955" cy="34078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225506-031A-B38E-7BD9-97B67F884E72}"/>
              </a:ext>
            </a:extLst>
          </p:cNvPr>
          <p:cNvSpPr txBox="1"/>
          <p:nvPr/>
        </p:nvSpPr>
        <p:spPr>
          <a:xfrm>
            <a:off x="179295" y="89647"/>
            <a:ext cx="1917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3539EE-2220-4DDC-E306-62D87DECE71A}"/>
              </a:ext>
            </a:extLst>
          </p:cNvPr>
          <p:cNvSpPr txBox="1"/>
          <p:nvPr/>
        </p:nvSpPr>
        <p:spPr>
          <a:xfrm>
            <a:off x="6511234" y="214467"/>
            <a:ext cx="50705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85E9D6-7ABF-27BB-DFBF-BE736BC7996B}"/>
              </a:ext>
            </a:extLst>
          </p:cNvPr>
          <p:cNvSpPr txBox="1"/>
          <p:nvPr/>
        </p:nvSpPr>
        <p:spPr>
          <a:xfrm rot="16200000">
            <a:off x="225610" y="1404127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05382B-50A4-21E6-46E0-2FC00E98A14B}"/>
              </a:ext>
            </a:extLst>
          </p:cNvPr>
          <p:cNvCxnSpPr>
            <a:cxnSpLocks/>
          </p:cNvCxnSpPr>
          <p:nvPr/>
        </p:nvCxnSpPr>
        <p:spPr>
          <a:xfrm flipH="1">
            <a:off x="1316467" y="81188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17D53C2-7FF3-5ACA-E497-54DD333D6B20}"/>
              </a:ext>
            </a:extLst>
          </p:cNvPr>
          <p:cNvCxnSpPr>
            <a:cxnSpLocks/>
          </p:cNvCxnSpPr>
          <p:nvPr/>
        </p:nvCxnSpPr>
        <p:spPr>
          <a:xfrm>
            <a:off x="1644969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AD8EE7B-3CEF-840C-3B58-9AD4D640AD49}"/>
              </a:ext>
            </a:extLst>
          </p:cNvPr>
          <p:cNvCxnSpPr>
            <a:cxnSpLocks/>
          </p:cNvCxnSpPr>
          <p:nvPr/>
        </p:nvCxnSpPr>
        <p:spPr>
          <a:xfrm>
            <a:off x="1983268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DAA720F-922B-D845-9E64-EB9A565404B1}"/>
              </a:ext>
            </a:extLst>
          </p:cNvPr>
          <p:cNvCxnSpPr>
            <a:cxnSpLocks/>
          </p:cNvCxnSpPr>
          <p:nvPr/>
        </p:nvCxnSpPr>
        <p:spPr>
          <a:xfrm>
            <a:off x="2256023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5F43E73-61C0-5403-CD0D-06DFE67B3D2D}"/>
              </a:ext>
            </a:extLst>
          </p:cNvPr>
          <p:cNvCxnSpPr>
            <a:cxnSpLocks/>
          </p:cNvCxnSpPr>
          <p:nvPr/>
        </p:nvCxnSpPr>
        <p:spPr>
          <a:xfrm>
            <a:off x="2645508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6FFF412-CF3E-767D-ECD0-91CBD59E0B0F}"/>
              </a:ext>
            </a:extLst>
          </p:cNvPr>
          <p:cNvCxnSpPr>
            <a:cxnSpLocks/>
          </p:cNvCxnSpPr>
          <p:nvPr/>
        </p:nvCxnSpPr>
        <p:spPr>
          <a:xfrm>
            <a:off x="2983437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86FEFD9-FD66-217D-C277-AFC61B51BC48}"/>
              </a:ext>
            </a:extLst>
          </p:cNvPr>
          <p:cNvCxnSpPr>
            <a:cxnSpLocks/>
          </p:cNvCxnSpPr>
          <p:nvPr/>
        </p:nvCxnSpPr>
        <p:spPr>
          <a:xfrm>
            <a:off x="3347873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F38DAE6-0418-2AA8-7B9D-A79734AB1A12}"/>
              </a:ext>
            </a:extLst>
          </p:cNvPr>
          <p:cNvCxnSpPr>
            <a:cxnSpLocks/>
          </p:cNvCxnSpPr>
          <p:nvPr/>
        </p:nvCxnSpPr>
        <p:spPr>
          <a:xfrm>
            <a:off x="3672552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6707F52-2D94-AF34-FE8A-97CA2B88CC20}"/>
              </a:ext>
            </a:extLst>
          </p:cNvPr>
          <p:cNvCxnSpPr>
            <a:cxnSpLocks/>
          </p:cNvCxnSpPr>
          <p:nvPr/>
        </p:nvCxnSpPr>
        <p:spPr>
          <a:xfrm>
            <a:off x="4076742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E4FB6F4-13BD-802A-DC02-78BA2D1EB095}"/>
              </a:ext>
            </a:extLst>
          </p:cNvPr>
          <p:cNvCxnSpPr>
            <a:cxnSpLocks/>
          </p:cNvCxnSpPr>
          <p:nvPr/>
        </p:nvCxnSpPr>
        <p:spPr>
          <a:xfrm>
            <a:off x="4427925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B156CE4-6D63-5BD5-93CF-E4E1527E3301}"/>
              </a:ext>
            </a:extLst>
          </p:cNvPr>
          <p:cNvCxnSpPr>
            <a:cxnSpLocks/>
          </p:cNvCxnSpPr>
          <p:nvPr/>
        </p:nvCxnSpPr>
        <p:spPr>
          <a:xfrm>
            <a:off x="4765856" y="81188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1F9EADB-A90B-4982-70BC-8ECA48DE4C31}"/>
              </a:ext>
            </a:extLst>
          </p:cNvPr>
          <p:cNvSpPr txBox="1"/>
          <p:nvPr/>
        </p:nvSpPr>
        <p:spPr>
          <a:xfrm rot="16200000">
            <a:off x="525433" y="1381685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FB3BC1-953A-6974-A8AF-07D264E2F961}"/>
              </a:ext>
            </a:extLst>
          </p:cNvPr>
          <p:cNvSpPr txBox="1"/>
          <p:nvPr/>
        </p:nvSpPr>
        <p:spPr>
          <a:xfrm rot="16200000">
            <a:off x="868157" y="1404127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5CF2A8-DB75-98B9-12E8-A6526C44D7A4}"/>
              </a:ext>
            </a:extLst>
          </p:cNvPr>
          <p:cNvSpPr txBox="1"/>
          <p:nvPr/>
        </p:nvSpPr>
        <p:spPr>
          <a:xfrm rot="16200000">
            <a:off x="1167980" y="1381685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67687A-A5DF-2E78-806A-64BD3DC93BE0}"/>
              </a:ext>
            </a:extLst>
          </p:cNvPr>
          <p:cNvSpPr txBox="1"/>
          <p:nvPr/>
        </p:nvSpPr>
        <p:spPr>
          <a:xfrm rot="16200000">
            <a:off x="1547896" y="139218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08B8C4E-356A-395C-3B72-F6C5391154C2}"/>
              </a:ext>
            </a:extLst>
          </p:cNvPr>
          <p:cNvSpPr txBox="1"/>
          <p:nvPr/>
        </p:nvSpPr>
        <p:spPr>
          <a:xfrm rot="16200000">
            <a:off x="1847719" y="1369742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4AD8424-8D87-47A7-7DC9-2F23C4306221}"/>
              </a:ext>
            </a:extLst>
          </p:cNvPr>
          <p:cNvSpPr txBox="1"/>
          <p:nvPr/>
        </p:nvSpPr>
        <p:spPr>
          <a:xfrm rot="16200000">
            <a:off x="2190443" y="139218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63CF0FD-9082-2994-627D-D936402A0651}"/>
              </a:ext>
            </a:extLst>
          </p:cNvPr>
          <p:cNvSpPr txBox="1"/>
          <p:nvPr/>
        </p:nvSpPr>
        <p:spPr>
          <a:xfrm rot="16200000">
            <a:off x="2530022" y="1369742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C6F912-8F5D-1382-21B2-B012DF0A50B2}"/>
              </a:ext>
            </a:extLst>
          </p:cNvPr>
          <p:cNvSpPr txBox="1"/>
          <p:nvPr/>
        </p:nvSpPr>
        <p:spPr>
          <a:xfrm rot="16200000">
            <a:off x="2960530" y="1384972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5C23126-68BA-A411-F40B-536BCE079878}"/>
              </a:ext>
            </a:extLst>
          </p:cNvPr>
          <p:cNvSpPr txBox="1"/>
          <p:nvPr/>
        </p:nvSpPr>
        <p:spPr>
          <a:xfrm rot="16200000">
            <a:off x="3300109" y="1362530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3B84218-CE55-53C1-7746-44538C0DED9B}"/>
              </a:ext>
            </a:extLst>
          </p:cNvPr>
          <p:cNvSpPr txBox="1"/>
          <p:nvPr/>
        </p:nvSpPr>
        <p:spPr>
          <a:xfrm rot="16200000">
            <a:off x="3642833" y="1384972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EF4B142-F92F-48A8-BE68-764C07A0CAFC}"/>
              </a:ext>
            </a:extLst>
          </p:cNvPr>
          <p:cNvSpPr txBox="1"/>
          <p:nvPr/>
        </p:nvSpPr>
        <p:spPr>
          <a:xfrm rot="16200000">
            <a:off x="3942656" y="1362530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ED563A-9B74-E440-5C3B-010858CF01F9}"/>
              </a:ext>
            </a:extLst>
          </p:cNvPr>
          <p:cNvSpPr txBox="1"/>
          <p:nvPr/>
        </p:nvSpPr>
        <p:spPr>
          <a:xfrm rot="16200000">
            <a:off x="5970168" y="1335356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5EBFEC6-FE56-9152-92EE-D18EDBD09F3F}"/>
              </a:ext>
            </a:extLst>
          </p:cNvPr>
          <p:cNvCxnSpPr>
            <a:cxnSpLocks/>
          </p:cNvCxnSpPr>
          <p:nvPr/>
        </p:nvCxnSpPr>
        <p:spPr>
          <a:xfrm flipH="1">
            <a:off x="7061025" y="743114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7A59E36-C3EE-6F59-1411-AC5BEE3058AB}"/>
              </a:ext>
            </a:extLst>
          </p:cNvPr>
          <p:cNvCxnSpPr>
            <a:cxnSpLocks/>
          </p:cNvCxnSpPr>
          <p:nvPr/>
        </p:nvCxnSpPr>
        <p:spPr>
          <a:xfrm>
            <a:off x="7389527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CF0C680-B834-6499-881A-B47CF9AE180B}"/>
              </a:ext>
            </a:extLst>
          </p:cNvPr>
          <p:cNvCxnSpPr>
            <a:cxnSpLocks/>
          </p:cNvCxnSpPr>
          <p:nvPr/>
        </p:nvCxnSpPr>
        <p:spPr>
          <a:xfrm>
            <a:off x="7727826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8E8AE0E-7859-A215-5598-34D7EA08A32C}"/>
              </a:ext>
            </a:extLst>
          </p:cNvPr>
          <p:cNvCxnSpPr>
            <a:cxnSpLocks/>
          </p:cNvCxnSpPr>
          <p:nvPr/>
        </p:nvCxnSpPr>
        <p:spPr>
          <a:xfrm>
            <a:off x="8000581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2C737BF-3D4E-6304-21DA-807B4E21D7AC}"/>
              </a:ext>
            </a:extLst>
          </p:cNvPr>
          <p:cNvCxnSpPr>
            <a:cxnSpLocks/>
          </p:cNvCxnSpPr>
          <p:nvPr/>
        </p:nvCxnSpPr>
        <p:spPr>
          <a:xfrm>
            <a:off x="8350310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A53AC15-4514-E493-16E2-1BD12A83DEB3}"/>
              </a:ext>
            </a:extLst>
          </p:cNvPr>
          <p:cNvCxnSpPr>
            <a:cxnSpLocks/>
          </p:cNvCxnSpPr>
          <p:nvPr/>
        </p:nvCxnSpPr>
        <p:spPr>
          <a:xfrm>
            <a:off x="8648483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D2920F8-C3E7-734B-793E-189F27FFAD38}"/>
              </a:ext>
            </a:extLst>
          </p:cNvPr>
          <p:cNvCxnSpPr>
            <a:cxnSpLocks/>
          </p:cNvCxnSpPr>
          <p:nvPr/>
        </p:nvCxnSpPr>
        <p:spPr>
          <a:xfrm>
            <a:off x="9012919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8602CD30-3273-1797-8871-9A751B556D62}"/>
              </a:ext>
            </a:extLst>
          </p:cNvPr>
          <p:cNvCxnSpPr>
            <a:cxnSpLocks/>
          </p:cNvCxnSpPr>
          <p:nvPr/>
        </p:nvCxnSpPr>
        <p:spPr>
          <a:xfrm>
            <a:off x="9284590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6A1C399-287E-E427-1FA7-B0469AC688BC}"/>
              </a:ext>
            </a:extLst>
          </p:cNvPr>
          <p:cNvCxnSpPr>
            <a:cxnSpLocks/>
          </p:cNvCxnSpPr>
          <p:nvPr/>
        </p:nvCxnSpPr>
        <p:spPr>
          <a:xfrm>
            <a:off x="9596016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0264536-4966-962D-EC5C-B0FF312B36B3}"/>
              </a:ext>
            </a:extLst>
          </p:cNvPr>
          <p:cNvCxnSpPr>
            <a:cxnSpLocks/>
          </p:cNvCxnSpPr>
          <p:nvPr/>
        </p:nvCxnSpPr>
        <p:spPr>
          <a:xfrm>
            <a:off x="9947199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EC07BF86-9140-4D8D-4F47-FB7825D682B5}"/>
              </a:ext>
            </a:extLst>
          </p:cNvPr>
          <p:cNvCxnSpPr>
            <a:cxnSpLocks/>
          </p:cNvCxnSpPr>
          <p:nvPr/>
        </p:nvCxnSpPr>
        <p:spPr>
          <a:xfrm>
            <a:off x="10285130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433B1FE9-94FC-7D8A-0C18-1197A33FF27F}"/>
              </a:ext>
            </a:extLst>
          </p:cNvPr>
          <p:cNvSpPr txBox="1"/>
          <p:nvPr/>
        </p:nvSpPr>
        <p:spPr>
          <a:xfrm rot="16200000">
            <a:off x="6269991" y="1312914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059B956-74B7-EA75-C035-17D75D36E278}"/>
              </a:ext>
            </a:extLst>
          </p:cNvPr>
          <p:cNvSpPr txBox="1"/>
          <p:nvPr/>
        </p:nvSpPr>
        <p:spPr>
          <a:xfrm rot="16200000">
            <a:off x="6612715" y="1335356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48B24F8-A775-06BF-2E5D-001BBA3492A9}"/>
              </a:ext>
            </a:extLst>
          </p:cNvPr>
          <p:cNvSpPr txBox="1"/>
          <p:nvPr/>
        </p:nvSpPr>
        <p:spPr>
          <a:xfrm rot="16200000">
            <a:off x="6912538" y="1312914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04206C4-4406-DCEC-D547-33F82A4046EB}"/>
              </a:ext>
            </a:extLst>
          </p:cNvPr>
          <p:cNvSpPr txBox="1"/>
          <p:nvPr/>
        </p:nvSpPr>
        <p:spPr>
          <a:xfrm rot="16200000">
            <a:off x="7292454" y="1323413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EDD50D5-F0F4-5427-ED27-5F95BF533D35}"/>
              </a:ext>
            </a:extLst>
          </p:cNvPr>
          <p:cNvSpPr txBox="1"/>
          <p:nvPr/>
        </p:nvSpPr>
        <p:spPr>
          <a:xfrm rot="16200000">
            <a:off x="7552521" y="1300971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9DAB33-251C-146F-1207-1158AEEE6AFC}"/>
              </a:ext>
            </a:extLst>
          </p:cNvPr>
          <p:cNvSpPr txBox="1"/>
          <p:nvPr/>
        </p:nvSpPr>
        <p:spPr>
          <a:xfrm rot="16200000">
            <a:off x="7855489" y="1323413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C0FACF4-D864-9418-A811-1F806A904458}"/>
              </a:ext>
            </a:extLst>
          </p:cNvPr>
          <p:cNvSpPr txBox="1"/>
          <p:nvPr/>
        </p:nvSpPr>
        <p:spPr>
          <a:xfrm rot="16200000">
            <a:off x="8195068" y="1300971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C2946F9-4863-8E68-3F9B-A356E09B9423}"/>
              </a:ext>
            </a:extLst>
          </p:cNvPr>
          <p:cNvSpPr txBox="1"/>
          <p:nvPr/>
        </p:nvSpPr>
        <p:spPr>
          <a:xfrm rot="16200000">
            <a:off x="8572568" y="131620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CF6E713-4E27-1027-6877-1B2F67100AC7}"/>
              </a:ext>
            </a:extLst>
          </p:cNvPr>
          <p:cNvSpPr txBox="1"/>
          <p:nvPr/>
        </p:nvSpPr>
        <p:spPr>
          <a:xfrm rot="16200000">
            <a:off x="8819383" y="1293759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C7269B9-0737-1B34-879E-2E24B0B6A136}"/>
              </a:ext>
            </a:extLst>
          </p:cNvPr>
          <p:cNvSpPr txBox="1"/>
          <p:nvPr/>
        </p:nvSpPr>
        <p:spPr>
          <a:xfrm rot="16200000">
            <a:off x="9162107" y="131620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7523F6-3D1F-0143-5C0D-3A5C4866C185}"/>
              </a:ext>
            </a:extLst>
          </p:cNvPr>
          <p:cNvSpPr txBox="1"/>
          <p:nvPr/>
        </p:nvSpPr>
        <p:spPr>
          <a:xfrm rot="16200000">
            <a:off x="9461930" y="1293759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ACD8F8B-9C16-CDF1-0B36-7D1F19FEA0B0}"/>
              </a:ext>
            </a:extLst>
          </p:cNvPr>
          <p:cNvSpPr txBox="1"/>
          <p:nvPr/>
        </p:nvSpPr>
        <p:spPr>
          <a:xfrm>
            <a:off x="5819296" y="2177067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4C3F9BB-3014-85BE-2701-116F452F0A2C}"/>
              </a:ext>
            </a:extLst>
          </p:cNvPr>
          <p:cNvSpPr txBox="1"/>
          <p:nvPr/>
        </p:nvSpPr>
        <p:spPr>
          <a:xfrm>
            <a:off x="5692588" y="262922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B8A320A-0BBE-559A-8854-274BC0047347}"/>
              </a:ext>
            </a:extLst>
          </p:cNvPr>
          <p:cNvSpPr txBox="1"/>
          <p:nvPr/>
        </p:nvSpPr>
        <p:spPr>
          <a:xfrm>
            <a:off x="5692588" y="298526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7FA4196-04BE-8529-817E-8BEC0325DFE4}"/>
              </a:ext>
            </a:extLst>
          </p:cNvPr>
          <p:cNvSpPr txBox="1"/>
          <p:nvPr/>
        </p:nvSpPr>
        <p:spPr>
          <a:xfrm>
            <a:off x="5692588" y="349526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599FF081-53D0-13DB-DE0E-4CE51A2953CF}"/>
              </a:ext>
            </a:extLst>
          </p:cNvPr>
          <p:cNvCxnSpPr>
            <a:cxnSpLocks/>
          </p:cNvCxnSpPr>
          <p:nvPr/>
        </p:nvCxnSpPr>
        <p:spPr>
          <a:xfrm>
            <a:off x="6037725" y="279388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90B8F40-EB81-2E4D-D8B7-720E2C47082A}"/>
              </a:ext>
            </a:extLst>
          </p:cNvPr>
          <p:cNvCxnSpPr>
            <a:cxnSpLocks/>
          </p:cNvCxnSpPr>
          <p:nvPr/>
        </p:nvCxnSpPr>
        <p:spPr>
          <a:xfrm>
            <a:off x="6037725" y="316330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43C7B22-B877-4879-C36F-4499D3B65162}"/>
              </a:ext>
            </a:extLst>
          </p:cNvPr>
          <p:cNvCxnSpPr>
            <a:cxnSpLocks/>
          </p:cNvCxnSpPr>
          <p:nvPr/>
        </p:nvCxnSpPr>
        <p:spPr>
          <a:xfrm>
            <a:off x="6037725" y="370079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4925380A-7CB5-603F-F524-FBF043F88F1C}"/>
              </a:ext>
            </a:extLst>
          </p:cNvPr>
          <p:cNvSpPr txBox="1"/>
          <p:nvPr/>
        </p:nvSpPr>
        <p:spPr>
          <a:xfrm>
            <a:off x="5692588" y="400926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89FD4B9D-89B8-9F5D-AE90-400695A3EAAF}"/>
              </a:ext>
            </a:extLst>
          </p:cNvPr>
          <p:cNvCxnSpPr>
            <a:cxnSpLocks/>
          </p:cNvCxnSpPr>
          <p:nvPr/>
        </p:nvCxnSpPr>
        <p:spPr>
          <a:xfrm>
            <a:off x="6037725" y="421479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8FAB35B-FAC3-BC33-FBFB-EF45010D1E81}"/>
              </a:ext>
            </a:extLst>
          </p:cNvPr>
          <p:cNvSpPr txBox="1"/>
          <p:nvPr/>
        </p:nvSpPr>
        <p:spPr>
          <a:xfrm>
            <a:off x="208447" y="2773722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DD05C46-CC97-9978-1B30-8755B168CFFC}"/>
              </a:ext>
            </a:extLst>
          </p:cNvPr>
          <p:cNvSpPr txBox="1"/>
          <p:nvPr/>
        </p:nvSpPr>
        <p:spPr>
          <a:xfrm>
            <a:off x="-8829" y="3052609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EF79C3E-46B6-CD41-A5C2-EEFF72EB75BA}"/>
              </a:ext>
            </a:extLst>
          </p:cNvPr>
          <p:cNvSpPr txBox="1"/>
          <p:nvPr/>
        </p:nvSpPr>
        <p:spPr>
          <a:xfrm>
            <a:off x="-8829" y="360210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936737E-AFF5-5400-7396-58FF9117FBB2}"/>
              </a:ext>
            </a:extLst>
          </p:cNvPr>
          <p:cNvSpPr txBox="1"/>
          <p:nvPr/>
        </p:nvSpPr>
        <p:spPr>
          <a:xfrm>
            <a:off x="-8829" y="376172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D9D8A26-422F-334B-60AF-502F06789519}"/>
              </a:ext>
            </a:extLst>
          </p:cNvPr>
          <p:cNvSpPr txBox="1"/>
          <p:nvPr/>
        </p:nvSpPr>
        <p:spPr>
          <a:xfrm>
            <a:off x="114603" y="409952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D58F0F73-14A1-1BA2-7940-BB07F517617D}"/>
              </a:ext>
            </a:extLst>
          </p:cNvPr>
          <p:cNvSpPr txBox="1"/>
          <p:nvPr/>
        </p:nvSpPr>
        <p:spPr>
          <a:xfrm>
            <a:off x="114603" y="458224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E38DA9B-6188-5038-0555-5CDFDABE2475}"/>
              </a:ext>
            </a:extLst>
          </p:cNvPr>
          <p:cNvCxnSpPr>
            <a:cxnSpLocks/>
          </p:cNvCxnSpPr>
          <p:nvPr/>
        </p:nvCxnSpPr>
        <p:spPr>
          <a:xfrm>
            <a:off x="459997" y="323727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FF2369B-D503-5008-E750-1AC50C41ED8D}"/>
              </a:ext>
            </a:extLst>
          </p:cNvPr>
          <p:cNvCxnSpPr>
            <a:cxnSpLocks/>
          </p:cNvCxnSpPr>
          <p:nvPr/>
        </p:nvCxnSpPr>
        <p:spPr>
          <a:xfrm>
            <a:off x="459997" y="378723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7340AB29-7945-D431-5EBA-5052E3A245B1}"/>
              </a:ext>
            </a:extLst>
          </p:cNvPr>
          <p:cNvCxnSpPr>
            <a:cxnSpLocks/>
          </p:cNvCxnSpPr>
          <p:nvPr/>
        </p:nvCxnSpPr>
        <p:spPr>
          <a:xfrm>
            <a:off x="459997" y="388662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108F809C-E6BB-F662-3635-05991EFCF526}"/>
              </a:ext>
            </a:extLst>
          </p:cNvPr>
          <p:cNvCxnSpPr>
            <a:cxnSpLocks/>
          </p:cNvCxnSpPr>
          <p:nvPr/>
        </p:nvCxnSpPr>
        <p:spPr>
          <a:xfrm>
            <a:off x="459997" y="427756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CCF913D-71DA-1468-8070-C0910DB7DFD7}"/>
              </a:ext>
            </a:extLst>
          </p:cNvPr>
          <p:cNvCxnSpPr>
            <a:cxnSpLocks/>
          </p:cNvCxnSpPr>
          <p:nvPr/>
        </p:nvCxnSpPr>
        <p:spPr>
          <a:xfrm>
            <a:off x="459997" y="478777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733E72F6-BBAA-7C14-E765-0C0CF12CEF31}"/>
              </a:ext>
            </a:extLst>
          </p:cNvPr>
          <p:cNvSpPr txBox="1"/>
          <p:nvPr/>
        </p:nvSpPr>
        <p:spPr>
          <a:xfrm>
            <a:off x="114603" y="494667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9ACB36D4-7358-6914-850A-3B2130036BD4}"/>
              </a:ext>
            </a:extLst>
          </p:cNvPr>
          <p:cNvCxnSpPr>
            <a:cxnSpLocks/>
          </p:cNvCxnSpPr>
          <p:nvPr/>
        </p:nvCxnSpPr>
        <p:spPr>
          <a:xfrm>
            <a:off x="459997" y="515221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667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E06244D-CBD5-7345-C0AF-5B0C9EE021DE}"/>
              </a:ext>
            </a:extLst>
          </p:cNvPr>
          <p:cNvSpPr txBox="1"/>
          <p:nvPr/>
        </p:nvSpPr>
        <p:spPr>
          <a:xfrm>
            <a:off x="3091926" y="280421"/>
            <a:ext cx="532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Akt</a:t>
            </a:r>
          </a:p>
          <a:p>
            <a:endParaRPr lang="en-US" b="1" dirty="0"/>
          </a:p>
        </p:txBody>
      </p:sp>
      <p:pic>
        <p:nvPicPr>
          <p:cNvPr id="6" name="Picture 5" descr="A black and white photo of a line&#10;&#10;Description automatically generated">
            <a:extLst>
              <a:ext uri="{FF2B5EF4-FFF2-40B4-BE49-F238E27FC236}">
                <a16:creationId xmlns:a16="http://schemas.microsoft.com/office/drawing/2014/main" id="{301AB4D6-D48B-FA79-EAB1-C9D765952C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769" t="-6886" r="-1299" b="-26206"/>
          <a:stretch/>
        </p:blipFill>
        <p:spPr>
          <a:xfrm>
            <a:off x="592354" y="2512439"/>
            <a:ext cx="5298738" cy="2991042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763DA043-8ED1-EA4D-E970-0F1728730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901" y="2441189"/>
            <a:ext cx="5910847" cy="30445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935A06-B8ED-DE39-F8D1-F24F6D375B25}"/>
              </a:ext>
            </a:extLst>
          </p:cNvPr>
          <p:cNvSpPr txBox="1"/>
          <p:nvPr/>
        </p:nvSpPr>
        <p:spPr>
          <a:xfrm>
            <a:off x="6621331" y="74341"/>
            <a:ext cx="4324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04A11D-E614-2B13-9012-BC2E8063301A}"/>
              </a:ext>
            </a:extLst>
          </p:cNvPr>
          <p:cNvSpPr txBox="1"/>
          <p:nvPr/>
        </p:nvSpPr>
        <p:spPr>
          <a:xfrm rot="16200000">
            <a:off x="6341229" y="1335356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C3D51D2-546F-7FE7-BA83-04485E1FBAB1}"/>
              </a:ext>
            </a:extLst>
          </p:cNvPr>
          <p:cNvCxnSpPr>
            <a:cxnSpLocks/>
          </p:cNvCxnSpPr>
          <p:nvPr/>
        </p:nvCxnSpPr>
        <p:spPr>
          <a:xfrm flipH="1">
            <a:off x="7432086" y="743114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E4DE76E-F37C-A9A1-05C6-F194DD95F523}"/>
              </a:ext>
            </a:extLst>
          </p:cNvPr>
          <p:cNvCxnSpPr>
            <a:cxnSpLocks/>
          </p:cNvCxnSpPr>
          <p:nvPr/>
        </p:nvCxnSpPr>
        <p:spPr>
          <a:xfrm>
            <a:off x="7760588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83E9A18-A03F-19F7-0043-CA18485ABDEA}"/>
              </a:ext>
            </a:extLst>
          </p:cNvPr>
          <p:cNvCxnSpPr>
            <a:cxnSpLocks/>
          </p:cNvCxnSpPr>
          <p:nvPr/>
        </p:nvCxnSpPr>
        <p:spPr>
          <a:xfrm>
            <a:off x="8098887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2CA85F7-24D1-2ABB-217E-C77BB0054E2E}"/>
              </a:ext>
            </a:extLst>
          </p:cNvPr>
          <p:cNvCxnSpPr>
            <a:cxnSpLocks/>
          </p:cNvCxnSpPr>
          <p:nvPr/>
        </p:nvCxnSpPr>
        <p:spPr>
          <a:xfrm>
            <a:off x="8371642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6E0EE0B-1DF9-B4CF-41B6-954C4A1DCE09}"/>
              </a:ext>
            </a:extLst>
          </p:cNvPr>
          <p:cNvCxnSpPr>
            <a:cxnSpLocks/>
          </p:cNvCxnSpPr>
          <p:nvPr/>
        </p:nvCxnSpPr>
        <p:spPr>
          <a:xfrm>
            <a:off x="8721371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9ACD533-170B-316E-D835-F2CD07F3B7CF}"/>
              </a:ext>
            </a:extLst>
          </p:cNvPr>
          <p:cNvCxnSpPr>
            <a:cxnSpLocks/>
          </p:cNvCxnSpPr>
          <p:nvPr/>
        </p:nvCxnSpPr>
        <p:spPr>
          <a:xfrm>
            <a:off x="9019544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E9BD681-B8F6-AFB9-DA32-75057CD1B972}"/>
              </a:ext>
            </a:extLst>
          </p:cNvPr>
          <p:cNvCxnSpPr>
            <a:cxnSpLocks/>
          </p:cNvCxnSpPr>
          <p:nvPr/>
        </p:nvCxnSpPr>
        <p:spPr>
          <a:xfrm>
            <a:off x="9383980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C96AD4-E43A-2E79-5362-97870CC8E9D0}"/>
              </a:ext>
            </a:extLst>
          </p:cNvPr>
          <p:cNvCxnSpPr>
            <a:cxnSpLocks/>
          </p:cNvCxnSpPr>
          <p:nvPr/>
        </p:nvCxnSpPr>
        <p:spPr>
          <a:xfrm>
            <a:off x="9655651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62FC8E1-B2F0-4DED-C5AF-FF2855DDA83E}"/>
              </a:ext>
            </a:extLst>
          </p:cNvPr>
          <p:cNvCxnSpPr>
            <a:cxnSpLocks/>
          </p:cNvCxnSpPr>
          <p:nvPr/>
        </p:nvCxnSpPr>
        <p:spPr>
          <a:xfrm>
            <a:off x="9967077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46292F-ABD1-8E32-76E7-20492854210C}"/>
              </a:ext>
            </a:extLst>
          </p:cNvPr>
          <p:cNvCxnSpPr>
            <a:cxnSpLocks/>
          </p:cNvCxnSpPr>
          <p:nvPr/>
        </p:nvCxnSpPr>
        <p:spPr>
          <a:xfrm>
            <a:off x="10318260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37BDA61-BBE0-12EB-B65E-0B053B4B1240}"/>
              </a:ext>
            </a:extLst>
          </p:cNvPr>
          <p:cNvCxnSpPr>
            <a:cxnSpLocks/>
          </p:cNvCxnSpPr>
          <p:nvPr/>
        </p:nvCxnSpPr>
        <p:spPr>
          <a:xfrm>
            <a:off x="10656191" y="74311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140F3B1-84EA-7ED1-0AC7-EC1F4464347F}"/>
              </a:ext>
            </a:extLst>
          </p:cNvPr>
          <p:cNvSpPr txBox="1"/>
          <p:nvPr/>
        </p:nvSpPr>
        <p:spPr>
          <a:xfrm rot="16200000">
            <a:off x="6641052" y="1312914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80CCAD1-3F63-F08F-1C8B-17DCC5F79FEC}"/>
              </a:ext>
            </a:extLst>
          </p:cNvPr>
          <p:cNvSpPr txBox="1"/>
          <p:nvPr/>
        </p:nvSpPr>
        <p:spPr>
          <a:xfrm rot="16200000">
            <a:off x="6983776" y="1335356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66D95B-6B23-787F-9E52-1C2F4A307336}"/>
              </a:ext>
            </a:extLst>
          </p:cNvPr>
          <p:cNvSpPr txBox="1"/>
          <p:nvPr/>
        </p:nvSpPr>
        <p:spPr>
          <a:xfrm rot="16200000">
            <a:off x="7283599" y="1312914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8C3C45-0140-7DAA-7AC2-8EFF80D7F6C7}"/>
              </a:ext>
            </a:extLst>
          </p:cNvPr>
          <p:cNvSpPr txBox="1"/>
          <p:nvPr/>
        </p:nvSpPr>
        <p:spPr>
          <a:xfrm rot="16200000">
            <a:off x="7663515" y="1323413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91285F-6C09-A0B0-BE88-93FB019D4CFD}"/>
              </a:ext>
            </a:extLst>
          </p:cNvPr>
          <p:cNvSpPr txBox="1"/>
          <p:nvPr/>
        </p:nvSpPr>
        <p:spPr>
          <a:xfrm rot="16200000">
            <a:off x="7923582" y="1300971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DE0E6AD-A9EB-FD80-E4CF-25430C813695}"/>
              </a:ext>
            </a:extLst>
          </p:cNvPr>
          <p:cNvSpPr txBox="1"/>
          <p:nvPr/>
        </p:nvSpPr>
        <p:spPr>
          <a:xfrm rot="16200000">
            <a:off x="8226550" y="1323413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17B2FFE-B111-518E-C6D8-200ABCFA84C0}"/>
              </a:ext>
            </a:extLst>
          </p:cNvPr>
          <p:cNvSpPr txBox="1"/>
          <p:nvPr/>
        </p:nvSpPr>
        <p:spPr>
          <a:xfrm rot="16200000">
            <a:off x="8566129" y="1300971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AE9FE-5102-A7D8-499C-F4A5DB25A7EC}"/>
              </a:ext>
            </a:extLst>
          </p:cNvPr>
          <p:cNvSpPr txBox="1"/>
          <p:nvPr/>
        </p:nvSpPr>
        <p:spPr>
          <a:xfrm rot="16200000">
            <a:off x="8943629" y="131620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1966301-D1CA-6582-334C-0FB94091A3B7}"/>
              </a:ext>
            </a:extLst>
          </p:cNvPr>
          <p:cNvSpPr txBox="1"/>
          <p:nvPr/>
        </p:nvSpPr>
        <p:spPr>
          <a:xfrm rot="16200000">
            <a:off x="9190444" y="1293759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4D850C8-2A2B-55F2-E0E3-7DC8759D6308}"/>
              </a:ext>
            </a:extLst>
          </p:cNvPr>
          <p:cNvSpPr txBox="1"/>
          <p:nvPr/>
        </p:nvSpPr>
        <p:spPr>
          <a:xfrm rot="16200000">
            <a:off x="9533168" y="131620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44CC332-56A3-0BFF-10CA-D0DB8DCDDCCE}"/>
              </a:ext>
            </a:extLst>
          </p:cNvPr>
          <p:cNvSpPr txBox="1"/>
          <p:nvPr/>
        </p:nvSpPr>
        <p:spPr>
          <a:xfrm rot="16200000">
            <a:off x="9832991" y="1293759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3878F05-7636-92E2-C351-08DC45F74D23}"/>
              </a:ext>
            </a:extLst>
          </p:cNvPr>
          <p:cNvSpPr txBox="1"/>
          <p:nvPr/>
        </p:nvSpPr>
        <p:spPr>
          <a:xfrm rot="16200000">
            <a:off x="794449" y="1342567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7AE553E-CABC-D471-1827-A7D0E590B2EF}"/>
              </a:ext>
            </a:extLst>
          </p:cNvPr>
          <p:cNvCxnSpPr>
            <a:cxnSpLocks/>
          </p:cNvCxnSpPr>
          <p:nvPr/>
        </p:nvCxnSpPr>
        <p:spPr>
          <a:xfrm flipH="1">
            <a:off x="1885306" y="75032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531D215-EE9C-D401-0A2E-175E8FE01A92}"/>
              </a:ext>
            </a:extLst>
          </p:cNvPr>
          <p:cNvCxnSpPr>
            <a:cxnSpLocks/>
          </p:cNvCxnSpPr>
          <p:nvPr/>
        </p:nvCxnSpPr>
        <p:spPr>
          <a:xfrm>
            <a:off x="2213808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9E6BFCE-71D0-04B3-7C33-C30222A3253F}"/>
              </a:ext>
            </a:extLst>
          </p:cNvPr>
          <p:cNvCxnSpPr>
            <a:cxnSpLocks/>
          </p:cNvCxnSpPr>
          <p:nvPr/>
        </p:nvCxnSpPr>
        <p:spPr>
          <a:xfrm>
            <a:off x="2552107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3F4CE7B-93B1-55B6-C7AD-13F8F72916DC}"/>
              </a:ext>
            </a:extLst>
          </p:cNvPr>
          <p:cNvCxnSpPr>
            <a:cxnSpLocks/>
          </p:cNvCxnSpPr>
          <p:nvPr/>
        </p:nvCxnSpPr>
        <p:spPr>
          <a:xfrm>
            <a:off x="2824862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12BBAFF-77F8-A81F-6855-1D383138C95D}"/>
              </a:ext>
            </a:extLst>
          </p:cNvPr>
          <p:cNvCxnSpPr>
            <a:cxnSpLocks/>
          </p:cNvCxnSpPr>
          <p:nvPr/>
        </p:nvCxnSpPr>
        <p:spPr>
          <a:xfrm>
            <a:off x="3174591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0BAB0C7-A5BD-4563-19E9-F4F38E08E45E}"/>
              </a:ext>
            </a:extLst>
          </p:cNvPr>
          <p:cNvCxnSpPr>
            <a:cxnSpLocks/>
          </p:cNvCxnSpPr>
          <p:nvPr/>
        </p:nvCxnSpPr>
        <p:spPr>
          <a:xfrm>
            <a:off x="3472764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23131E1-A47E-3182-CB09-7B1694B09F11}"/>
              </a:ext>
            </a:extLst>
          </p:cNvPr>
          <p:cNvCxnSpPr>
            <a:cxnSpLocks/>
          </p:cNvCxnSpPr>
          <p:nvPr/>
        </p:nvCxnSpPr>
        <p:spPr>
          <a:xfrm>
            <a:off x="3837200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E774A3A-3AB2-00D4-C7EE-F3B62781798F}"/>
              </a:ext>
            </a:extLst>
          </p:cNvPr>
          <p:cNvCxnSpPr>
            <a:cxnSpLocks/>
          </p:cNvCxnSpPr>
          <p:nvPr/>
        </p:nvCxnSpPr>
        <p:spPr>
          <a:xfrm>
            <a:off x="4188383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61F68F4-E20D-45E9-4034-8C4EA862A847}"/>
              </a:ext>
            </a:extLst>
          </p:cNvPr>
          <p:cNvCxnSpPr>
            <a:cxnSpLocks/>
          </p:cNvCxnSpPr>
          <p:nvPr/>
        </p:nvCxnSpPr>
        <p:spPr>
          <a:xfrm>
            <a:off x="4499809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9753F55-625C-CAFE-022F-B6D374F22620}"/>
              </a:ext>
            </a:extLst>
          </p:cNvPr>
          <p:cNvCxnSpPr>
            <a:cxnSpLocks/>
          </p:cNvCxnSpPr>
          <p:nvPr/>
        </p:nvCxnSpPr>
        <p:spPr>
          <a:xfrm>
            <a:off x="4850992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FAA59BE-F53D-5C2F-9EE4-9003E4B82564}"/>
              </a:ext>
            </a:extLst>
          </p:cNvPr>
          <p:cNvCxnSpPr>
            <a:cxnSpLocks/>
          </p:cNvCxnSpPr>
          <p:nvPr/>
        </p:nvCxnSpPr>
        <p:spPr>
          <a:xfrm>
            <a:off x="5188923" y="7503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E7CFA0F-B361-0FBD-9272-E888983EF6FF}"/>
              </a:ext>
            </a:extLst>
          </p:cNvPr>
          <p:cNvSpPr txBox="1"/>
          <p:nvPr/>
        </p:nvSpPr>
        <p:spPr>
          <a:xfrm rot="16200000">
            <a:off x="1094272" y="1320125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9DF0080-1A8E-4F42-2B51-70643B679DBE}"/>
              </a:ext>
            </a:extLst>
          </p:cNvPr>
          <p:cNvSpPr txBox="1"/>
          <p:nvPr/>
        </p:nvSpPr>
        <p:spPr>
          <a:xfrm rot="16200000">
            <a:off x="1436996" y="1342567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4F7A450-EC7E-B91E-CA1E-5BC991C0C255}"/>
              </a:ext>
            </a:extLst>
          </p:cNvPr>
          <p:cNvSpPr txBox="1"/>
          <p:nvPr/>
        </p:nvSpPr>
        <p:spPr>
          <a:xfrm rot="16200000">
            <a:off x="1736819" y="1320125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EE3DDB2-7F1A-5A11-E64E-2C4B7AE745BC}"/>
              </a:ext>
            </a:extLst>
          </p:cNvPr>
          <p:cNvSpPr txBox="1"/>
          <p:nvPr/>
        </p:nvSpPr>
        <p:spPr>
          <a:xfrm rot="16200000">
            <a:off x="2116735" y="133062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CDF7A09-CADA-2FFB-2562-ADCDDE7EBE96}"/>
              </a:ext>
            </a:extLst>
          </p:cNvPr>
          <p:cNvSpPr txBox="1"/>
          <p:nvPr/>
        </p:nvSpPr>
        <p:spPr>
          <a:xfrm rot="16200000">
            <a:off x="2376802" y="1308182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EB18E7F-AE57-6B6A-4AB9-5628DCEFBB41}"/>
              </a:ext>
            </a:extLst>
          </p:cNvPr>
          <p:cNvSpPr txBox="1"/>
          <p:nvPr/>
        </p:nvSpPr>
        <p:spPr>
          <a:xfrm rot="16200000">
            <a:off x="2679770" y="133062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E6D0FFD-D73A-434A-2F71-B8CDF00820CD}"/>
              </a:ext>
            </a:extLst>
          </p:cNvPr>
          <p:cNvSpPr txBox="1"/>
          <p:nvPr/>
        </p:nvSpPr>
        <p:spPr>
          <a:xfrm rot="16200000">
            <a:off x="3019349" y="1308182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5CA2175-877E-9695-9876-EFE65B1C72EC}"/>
              </a:ext>
            </a:extLst>
          </p:cNvPr>
          <p:cNvSpPr txBox="1"/>
          <p:nvPr/>
        </p:nvSpPr>
        <p:spPr>
          <a:xfrm rot="16200000">
            <a:off x="3476361" y="1323412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D3C2C51-8EB5-FE81-4698-8814D5FE2259}"/>
              </a:ext>
            </a:extLst>
          </p:cNvPr>
          <p:cNvSpPr txBox="1"/>
          <p:nvPr/>
        </p:nvSpPr>
        <p:spPr>
          <a:xfrm rot="16200000">
            <a:off x="3723176" y="1300970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DFB2F56-3F34-C678-6AB4-32733EAE7BAC}"/>
              </a:ext>
            </a:extLst>
          </p:cNvPr>
          <p:cNvSpPr txBox="1"/>
          <p:nvPr/>
        </p:nvSpPr>
        <p:spPr>
          <a:xfrm rot="16200000">
            <a:off x="4065900" y="1323412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8C9B7FC-5498-F7F6-EB14-C9F91A1619B8}"/>
              </a:ext>
            </a:extLst>
          </p:cNvPr>
          <p:cNvSpPr txBox="1"/>
          <p:nvPr/>
        </p:nvSpPr>
        <p:spPr>
          <a:xfrm rot="16200000">
            <a:off x="4365723" y="1300970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593F2-BD94-3824-D56B-8F4A04AEB898}"/>
              </a:ext>
            </a:extLst>
          </p:cNvPr>
          <p:cNvSpPr txBox="1"/>
          <p:nvPr/>
        </p:nvSpPr>
        <p:spPr>
          <a:xfrm>
            <a:off x="179295" y="89647"/>
            <a:ext cx="1917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C3E0B02-08F1-1F0F-E794-484E22A68D18}"/>
              </a:ext>
            </a:extLst>
          </p:cNvPr>
          <p:cNvSpPr txBox="1"/>
          <p:nvPr/>
        </p:nvSpPr>
        <p:spPr>
          <a:xfrm>
            <a:off x="6151033" y="2203572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0F50CD9-8054-FF70-A410-9A5346CFFCBE}"/>
              </a:ext>
            </a:extLst>
          </p:cNvPr>
          <p:cNvSpPr txBox="1"/>
          <p:nvPr/>
        </p:nvSpPr>
        <p:spPr>
          <a:xfrm>
            <a:off x="6024325" y="265573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0AFDFA6-F3A5-9DEC-BCB4-8E516803B169}"/>
              </a:ext>
            </a:extLst>
          </p:cNvPr>
          <p:cNvSpPr txBox="1"/>
          <p:nvPr/>
        </p:nvSpPr>
        <p:spPr>
          <a:xfrm>
            <a:off x="6024325" y="301177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3194FD1-F60D-EB5D-0B1D-7045EC6F1E44}"/>
              </a:ext>
            </a:extLst>
          </p:cNvPr>
          <p:cNvSpPr txBox="1"/>
          <p:nvPr/>
        </p:nvSpPr>
        <p:spPr>
          <a:xfrm>
            <a:off x="6024325" y="352176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438DD7FA-B36C-65BA-CD35-7FAA10EE07DC}"/>
              </a:ext>
            </a:extLst>
          </p:cNvPr>
          <p:cNvCxnSpPr>
            <a:cxnSpLocks/>
          </p:cNvCxnSpPr>
          <p:nvPr/>
        </p:nvCxnSpPr>
        <p:spPr>
          <a:xfrm>
            <a:off x="6369462" y="28203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E6A64092-E497-0193-E0E3-C51EDAEAAB79}"/>
              </a:ext>
            </a:extLst>
          </p:cNvPr>
          <p:cNvCxnSpPr>
            <a:cxnSpLocks/>
          </p:cNvCxnSpPr>
          <p:nvPr/>
        </p:nvCxnSpPr>
        <p:spPr>
          <a:xfrm>
            <a:off x="6369462" y="318981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E2E7FDCF-C432-28DC-7B00-89D70FB61B4A}"/>
              </a:ext>
            </a:extLst>
          </p:cNvPr>
          <p:cNvCxnSpPr>
            <a:cxnSpLocks/>
          </p:cNvCxnSpPr>
          <p:nvPr/>
        </p:nvCxnSpPr>
        <p:spPr>
          <a:xfrm>
            <a:off x="6369462" y="372729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86C8A0A4-ED80-2007-5603-3FAD3B33F6AC}"/>
              </a:ext>
            </a:extLst>
          </p:cNvPr>
          <p:cNvSpPr txBox="1"/>
          <p:nvPr/>
        </p:nvSpPr>
        <p:spPr>
          <a:xfrm>
            <a:off x="6024325" y="403576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9A3DD65-9236-6A21-F767-5A63E8B7A75A}"/>
              </a:ext>
            </a:extLst>
          </p:cNvPr>
          <p:cNvCxnSpPr>
            <a:cxnSpLocks/>
          </p:cNvCxnSpPr>
          <p:nvPr/>
        </p:nvCxnSpPr>
        <p:spPr>
          <a:xfrm>
            <a:off x="6369462" y="424130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7456565F-E003-A2C0-4B12-DF45E62B3A8B}"/>
              </a:ext>
            </a:extLst>
          </p:cNvPr>
          <p:cNvSpPr txBox="1"/>
          <p:nvPr/>
        </p:nvSpPr>
        <p:spPr>
          <a:xfrm>
            <a:off x="325726" y="2541215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9EB327B-6792-53E5-404A-DF8121431C97}"/>
              </a:ext>
            </a:extLst>
          </p:cNvPr>
          <p:cNvSpPr txBox="1"/>
          <p:nvPr/>
        </p:nvSpPr>
        <p:spPr>
          <a:xfrm>
            <a:off x="15686" y="282010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B741315-F5EA-19D4-AF3D-53A2BE1DBBD1}"/>
              </a:ext>
            </a:extLst>
          </p:cNvPr>
          <p:cNvSpPr txBox="1"/>
          <p:nvPr/>
        </p:nvSpPr>
        <p:spPr>
          <a:xfrm>
            <a:off x="15686" y="336959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D8E58AB-E88A-D74A-8A2C-C94DB4169AEF}"/>
              </a:ext>
            </a:extLst>
          </p:cNvPr>
          <p:cNvSpPr txBox="1"/>
          <p:nvPr/>
        </p:nvSpPr>
        <p:spPr>
          <a:xfrm>
            <a:off x="15686" y="352921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EF601D6-2F3F-7478-741E-14DFD0C1E613}"/>
              </a:ext>
            </a:extLst>
          </p:cNvPr>
          <p:cNvSpPr txBox="1"/>
          <p:nvPr/>
        </p:nvSpPr>
        <p:spPr>
          <a:xfrm>
            <a:off x="139118" y="381401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32E9D89-DD26-1549-3F8A-3CF013E2999F}"/>
              </a:ext>
            </a:extLst>
          </p:cNvPr>
          <p:cNvSpPr txBox="1"/>
          <p:nvPr/>
        </p:nvSpPr>
        <p:spPr>
          <a:xfrm>
            <a:off x="139118" y="421721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2F2C35A-DE08-87B6-C9B6-79FDE9BA05F1}"/>
              </a:ext>
            </a:extLst>
          </p:cNvPr>
          <p:cNvCxnSpPr>
            <a:cxnSpLocks/>
          </p:cNvCxnSpPr>
          <p:nvPr/>
        </p:nvCxnSpPr>
        <p:spPr>
          <a:xfrm>
            <a:off x="577276" y="300476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113414E-7195-9139-DF78-86C890250D1E}"/>
              </a:ext>
            </a:extLst>
          </p:cNvPr>
          <p:cNvCxnSpPr>
            <a:cxnSpLocks/>
          </p:cNvCxnSpPr>
          <p:nvPr/>
        </p:nvCxnSpPr>
        <p:spPr>
          <a:xfrm>
            <a:off x="577276" y="355473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15CA0B77-BC94-E571-8983-2C14C5C2B868}"/>
              </a:ext>
            </a:extLst>
          </p:cNvPr>
          <p:cNvCxnSpPr>
            <a:cxnSpLocks/>
          </p:cNvCxnSpPr>
          <p:nvPr/>
        </p:nvCxnSpPr>
        <p:spPr>
          <a:xfrm>
            <a:off x="577276" y="365412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EA80D50D-DB4F-E5C0-F92E-0D6F94F5E3E3}"/>
              </a:ext>
            </a:extLst>
          </p:cNvPr>
          <p:cNvCxnSpPr>
            <a:cxnSpLocks/>
          </p:cNvCxnSpPr>
          <p:nvPr/>
        </p:nvCxnSpPr>
        <p:spPr>
          <a:xfrm>
            <a:off x="577276" y="399205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45ACA4F6-B6CF-7DD4-E553-BCFC053CA3C3}"/>
              </a:ext>
            </a:extLst>
          </p:cNvPr>
          <p:cNvCxnSpPr>
            <a:cxnSpLocks/>
          </p:cNvCxnSpPr>
          <p:nvPr/>
        </p:nvCxnSpPr>
        <p:spPr>
          <a:xfrm>
            <a:off x="577276" y="442274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857A6D6D-F5F3-50C7-E7D6-125131DDEFA8}"/>
              </a:ext>
            </a:extLst>
          </p:cNvPr>
          <p:cNvSpPr txBox="1"/>
          <p:nvPr/>
        </p:nvSpPr>
        <p:spPr>
          <a:xfrm>
            <a:off x="139118" y="456840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F95E752-7CAF-10FD-BF9D-B696F08872D0}"/>
              </a:ext>
            </a:extLst>
          </p:cNvPr>
          <p:cNvCxnSpPr>
            <a:cxnSpLocks/>
          </p:cNvCxnSpPr>
          <p:nvPr/>
        </p:nvCxnSpPr>
        <p:spPr>
          <a:xfrm>
            <a:off x="577276" y="477393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58996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and white image of a curved line&#10;&#10;Description automatically generated">
            <a:extLst>
              <a:ext uri="{FF2B5EF4-FFF2-40B4-BE49-F238E27FC236}">
                <a16:creationId xmlns:a16="http://schemas.microsoft.com/office/drawing/2014/main" id="{37F5B0BE-23AB-6B58-CF77-6532124BD5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5820" t="-3177" r="-3777" b="-17180"/>
          <a:stretch/>
        </p:blipFill>
        <p:spPr>
          <a:xfrm>
            <a:off x="648689" y="2695261"/>
            <a:ext cx="5094793" cy="2485020"/>
          </a:xfrm>
          <a:prstGeom prst="rect">
            <a:avLst/>
          </a:prstGeom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3A0B10-894A-FFBD-3B83-B4526A1BA142}"/>
              </a:ext>
            </a:extLst>
          </p:cNvPr>
          <p:cNvSpPr txBox="1"/>
          <p:nvPr/>
        </p:nvSpPr>
        <p:spPr>
          <a:xfrm>
            <a:off x="1473984" y="409710"/>
            <a:ext cx="4200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Representative Actin- Shown in Figure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30C9CB-87AD-48D5-9DEE-BAF000053741}"/>
              </a:ext>
            </a:extLst>
          </p:cNvPr>
          <p:cNvSpPr txBox="1"/>
          <p:nvPr/>
        </p:nvSpPr>
        <p:spPr>
          <a:xfrm rot="16200000">
            <a:off x="748812" y="142601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5894376-40BD-CB4C-B9C7-8B3E53478C72}"/>
              </a:ext>
            </a:extLst>
          </p:cNvPr>
          <p:cNvCxnSpPr>
            <a:cxnSpLocks/>
          </p:cNvCxnSpPr>
          <p:nvPr/>
        </p:nvCxnSpPr>
        <p:spPr>
          <a:xfrm flipH="1">
            <a:off x="1839669" y="833772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AB8245-3299-104C-251E-3B4B54D09B97}"/>
              </a:ext>
            </a:extLst>
          </p:cNvPr>
          <p:cNvCxnSpPr>
            <a:cxnSpLocks/>
          </p:cNvCxnSpPr>
          <p:nvPr/>
        </p:nvCxnSpPr>
        <p:spPr>
          <a:xfrm>
            <a:off x="2168171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B958AD7-B2E0-EEC6-87C1-33F809D9FE04}"/>
              </a:ext>
            </a:extLst>
          </p:cNvPr>
          <p:cNvCxnSpPr>
            <a:cxnSpLocks/>
          </p:cNvCxnSpPr>
          <p:nvPr/>
        </p:nvCxnSpPr>
        <p:spPr>
          <a:xfrm>
            <a:off x="2506470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D34739-A4AD-B621-AB13-DCB6B8DEECDC}"/>
              </a:ext>
            </a:extLst>
          </p:cNvPr>
          <p:cNvCxnSpPr>
            <a:cxnSpLocks/>
          </p:cNvCxnSpPr>
          <p:nvPr/>
        </p:nvCxnSpPr>
        <p:spPr>
          <a:xfrm>
            <a:off x="2779225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2861F6-0CFB-2F93-07DD-8028555823F1}"/>
              </a:ext>
            </a:extLst>
          </p:cNvPr>
          <p:cNvCxnSpPr>
            <a:cxnSpLocks/>
          </p:cNvCxnSpPr>
          <p:nvPr/>
        </p:nvCxnSpPr>
        <p:spPr>
          <a:xfrm>
            <a:off x="3128954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9D4EF4E-3F15-97E9-57F9-EC8BD0A13108}"/>
              </a:ext>
            </a:extLst>
          </p:cNvPr>
          <p:cNvCxnSpPr>
            <a:cxnSpLocks/>
          </p:cNvCxnSpPr>
          <p:nvPr/>
        </p:nvCxnSpPr>
        <p:spPr>
          <a:xfrm>
            <a:off x="3427127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391E56E-5092-7E6A-A3A9-FCB497E8AEBA}"/>
              </a:ext>
            </a:extLst>
          </p:cNvPr>
          <p:cNvCxnSpPr>
            <a:cxnSpLocks/>
          </p:cNvCxnSpPr>
          <p:nvPr/>
        </p:nvCxnSpPr>
        <p:spPr>
          <a:xfrm>
            <a:off x="3791563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E207BED-4790-FF2A-1005-A1A2FCA29014}"/>
              </a:ext>
            </a:extLst>
          </p:cNvPr>
          <p:cNvCxnSpPr>
            <a:cxnSpLocks/>
          </p:cNvCxnSpPr>
          <p:nvPr/>
        </p:nvCxnSpPr>
        <p:spPr>
          <a:xfrm>
            <a:off x="4063234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712DA46-853E-3AB4-3EE0-05544FBA1744}"/>
              </a:ext>
            </a:extLst>
          </p:cNvPr>
          <p:cNvCxnSpPr>
            <a:cxnSpLocks/>
          </p:cNvCxnSpPr>
          <p:nvPr/>
        </p:nvCxnSpPr>
        <p:spPr>
          <a:xfrm>
            <a:off x="4374660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1873825-D8BB-41B4-F650-824D01ABDA5D}"/>
              </a:ext>
            </a:extLst>
          </p:cNvPr>
          <p:cNvCxnSpPr>
            <a:cxnSpLocks/>
          </p:cNvCxnSpPr>
          <p:nvPr/>
        </p:nvCxnSpPr>
        <p:spPr>
          <a:xfrm>
            <a:off x="4725843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324171E-6D38-8FAF-2A77-C05326056222}"/>
              </a:ext>
            </a:extLst>
          </p:cNvPr>
          <p:cNvCxnSpPr>
            <a:cxnSpLocks/>
          </p:cNvCxnSpPr>
          <p:nvPr/>
        </p:nvCxnSpPr>
        <p:spPr>
          <a:xfrm>
            <a:off x="5063774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C1BCC26-E501-236B-8F90-A0AFFAEBFBB8}"/>
              </a:ext>
            </a:extLst>
          </p:cNvPr>
          <p:cNvSpPr txBox="1"/>
          <p:nvPr/>
        </p:nvSpPr>
        <p:spPr>
          <a:xfrm rot="16200000">
            <a:off x="1048635" y="1403572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6083228-D043-3EB9-F6F0-34FC3F22FD86}"/>
              </a:ext>
            </a:extLst>
          </p:cNvPr>
          <p:cNvSpPr txBox="1"/>
          <p:nvPr/>
        </p:nvSpPr>
        <p:spPr>
          <a:xfrm rot="16200000">
            <a:off x="1391359" y="1426014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D53ACA-A119-FB30-A54A-53060EFC06D1}"/>
              </a:ext>
            </a:extLst>
          </p:cNvPr>
          <p:cNvSpPr txBox="1"/>
          <p:nvPr/>
        </p:nvSpPr>
        <p:spPr>
          <a:xfrm rot="16200000">
            <a:off x="1691182" y="1403572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759EF8-289B-7C71-5A87-F2D5A8796C29}"/>
              </a:ext>
            </a:extLst>
          </p:cNvPr>
          <p:cNvSpPr txBox="1"/>
          <p:nvPr/>
        </p:nvSpPr>
        <p:spPr>
          <a:xfrm rot="16200000">
            <a:off x="2071098" y="141407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6AAC334-4EBF-EFCE-AE81-C0661FF2094A}"/>
              </a:ext>
            </a:extLst>
          </p:cNvPr>
          <p:cNvSpPr txBox="1"/>
          <p:nvPr/>
        </p:nvSpPr>
        <p:spPr>
          <a:xfrm rot="16200000">
            <a:off x="2331165" y="1391629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D85D35D-8DCE-C2DE-1A56-2E538BC6F001}"/>
              </a:ext>
            </a:extLst>
          </p:cNvPr>
          <p:cNvSpPr txBox="1"/>
          <p:nvPr/>
        </p:nvSpPr>
        <p:spPr>
          <a:xfrm rot="16200000">
            <a:off x="2634133" y="1414071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1129277-F4E8-6816-1D2D-6AF15689C7D3}"/>
              </a:ext>
            </a:extLst>
          </p:cNvPr>
          <p:cNvSpPr txBox="1"/>
          <p:nvPr/>
        </p:nvSpPr>
        <p:spPr>
          <a:xfrm rot="16200000">
            <a:off x="2973712" y="1391629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A123893-E3EB-FBED-997E-193A9543CBB5}"/>
              </a:ext>
            </a:extLst>
          </p:cNvPr>
          <p:cNvSpPr txBox="1"/>
          <p:nvPr/>
        </p:nvSpPr>
        <p:spPr>
          <a:xfrm rot="16200000">
            <a:off x="3351212" y="1406859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e3 - Insulin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4A994ED-D60C-276E-66A4-F3D8B9143D11}"/>
              </a:ext>
            </a:extLst>
          </p:cNvPr>
          <p:cNvSpPr txBox="1"/>
          <p:nvPr/>
        </p:nvSpPr>
        <p:spPr>
          <a:xfrm rot="16200000">
            <a:off x="3598027" y="1384417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+ Insulin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0506315-4C48-0B0B-440F-AD872CB9B092}"/>
              </a:ext>
            </a:extLst>
          </p:cNvPr>
          <p:cNvSpPr txBox="1"/>
          <p:nvPr/>
        </p:nvSpPr>
        <p:spPr>
          <a:xfrm rot="16200000">
            <a:off x="3940751" y="1406859"/>
            <a:ext cx="1880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e4 - Insulin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1BBCDAF-74E1-0AF7-4FD4-17AB42510255}"/>
              </a:ext>
            </a:extLst>
          </p:cNvPr>
          <p:cNvSpPr txBox="1"/>
          <p:nvPr/>
        </p:nvSpPr>
        <p:spPr>
          <a:xfrm rot="16200000">
            <a:off x="4240574" y="1384417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+ Insulin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93DAC7B-E916-5362-57D9-F88F84FEBD45}"/>
              </a:ext>
            </a:extLst>
          </p:cNvPr>
          <p:cNvSpPr txBox="1"/>
          <p:nvPr/>
        </p:nvSpPr>
        <p:spPr>
          <a:xfrm>
            <a:off x="179295" y="89647"/>
            <a:ext cx="1917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C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0C405C4-3AAE-3D34-7C2A-D8BB066A8FFC}"/>
              </a:ext>
            </a:extLst>
          </p:cNvPr>
          <p:cNvSpPr txBox="1"/>
          <p:nvPr/>
        </p:nvSpPr>
        <p:spPr>
          <a:xfrm>
            <a:off x="502804" y="2150562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768A296-D325-3CB5-774C-D031055C242F}"/>
              </a:ext>
            </a:extLst>
          </p:cNvPr>
          <p:cNvSpPr txBox="1"/>
          <p:nvPr/>
        </p:nvSpPr>
        <p:spPr>
          <a:xfrm>
            <a:off x="376096" y="260272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7500FD-5670-D4E3-32DC-74A471356E3E}"/>
              </a:ext>
            </a:extLst>
          </p:cNvPr>
          <p:cNvSpPr txBox="1"/>
          <p:nvPr/>
        </p:nvSpPr>
        <p:spPr>
          <a:xfrm>
            <a:off x="376096" y="295876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884A22A-AC2B-FEFA-6F99-11A39819B8CF}"/>
              </a:ext>
            </a:extLst>
          </p:cNvPr>
          <p:cNvSpPr txBox="1"/>
          <p:nvPr/>
        </p:nvSpPr>
        <p:spPr>
          <a:xfrm>
            <a:off x="376096" y="346875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E45C21A-D59C-5675-291C-E7AA9F27417A}"/>
              </a:ext>
            </a:extLst>
          </p:cNvPr>
          <p:cNvCxnSpPr>
            <a:cxnSpLocks/>
          </p:cNvCxnSpPr>
          <p:nvPr/>
        </p:nvCxnSpPr>
        <p:spPr>
          <a:xfrm>
            <a:off x="721233" y="276738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FB4E0EC-C00B-AAF0-17F5-F7CD64B2F0F6}"/>
              </a:ext>
            </a:extLst>
          </p:cNvPr>
          <p:cNvCxnSpPr>
            <a:cxnSpLocks/>
          </p:cNvCxnSpPr>
          <p:nvPr/>
        </p:nvCxnSpPr>
        <p:spPr>
          <a:xfrm>
            <a:off x="721233" y="31368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BAB3ABE-BB67-3911-C85A-95FBF9CE4979}"/>
              </a:ext>
            </a:extLst>
          </p:cNvPr>
          <p:cNvCxnSpPr>
            <a:cxnSpLocks/>
          </p:cNvCxnSpPr>
          <p:nvPr/>
        </p:nvCxnSpPr>
        <p:spPr>
          <a:xfrm>
            <a:off x="721233" y="367428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EC1E5B2A-2A72-15F4-68CB-38749BCCB73D}"/>
              </a:ext>
            </a:extLst>
          </p:cNvPr>
          <p:cNvSpPr txBox="1"/>
          <p:nvPr/>
        </p:nvSpPr>
        <p:spPr>
          <a:xfrm>
            <a:off x="376096" y="398275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AFE61D1-8928-678B-8A2F-FFFEAF79D908}"/>
              </a:ext>
            </a:extLst>
          </p:cNvPr>
          <p:cNvCxnSpPr>
            <a:cxnSpLocks/>
          </p:cNvCxnSpPr>
          <p:nvPr/>
        </p:nvCxnSpPr>
        <p:spPr>
          <a:xfrm>
            <a:off x="721233" y="41882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0918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white background with black lines&#10;&#10;Description automatically generated">
            <a:extLst>
              <a:ext uri="{FF2B5EF4-FFF2-40B4-BE49-F238E27FC236}">
                <a16:creationId xmlns:a16="http://schemas.microsoft.com/office/drawing/2014/main" id="{A81FCB81-B5B4-B664-883C-C4D62C54BBC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436" r="15974" b="24449"/>
          <a:stretch/>
        </p:blipFill>
        <p:spPr>
          <a:xfrm>
            <a:off x="8208760" y="2509316"/>
            <a:ext cx="3983239" cy="4387484"/>
          </a:xfrm>
          <a:prstGeom prst="rect">
            <a:avLst/>
          </a:prstGeom>
        </p:spPr>
      </p:pic>
      <p:pic>
        <p:nvPicPr>
          <p:cNvPr id="7" name="Picture 6" descr="A close-up of a film&#10;&#10;Description automatically generated">
            <a:extLst>
              <a:ext uri="{FF2B5EF4-FFF2-40B4-BE49-F238E27FC236}">
                <a16:creationId xmlns:a16="http://schemas.microsoft.com/office/drawing/2014/main" id="{2D096F34-F574-851A-BFBA-1EBE4A619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032" y="2653818"/>
            <a:ext cx="4719762" cy="3925679"/>
          </a:xfrm>
          <a:prstGeom prst="rect">
            <a:avLst/>
          </a:prstGeom>
        </p:spPr>
      </p:pic>
      <p:pic>
        <p:nvPicPr>
          <p:cNvPr id="10" name="Picture 9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381649D6-FA1B-1EC7-D752-50647B9D2E9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1505" r="13530" b="12687"/>
          <a:stretch/>
        </p:blipFill>
        <p:spPr>
          <a:xfrm>
            <a:off x="4733748" y="1864794"/>
            <a:ext cx="3674034" cy="498759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3F68598-23C6-EB26-5F21-CEDE608B8058}"/>
              </a:ext>
            </a:extLst>
          </p:cNvPr>
          <p:cNvSpPr txBox="1"/>
          <p:nvPr/>
        </p:nvSpPr>
        <p:spPr>
          <a:xfrm rot="16200000">
            <a:off x="280758" y="1528830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BEF46C-A556-98A1-25F2-3FB7DF5393A1}"/>
              </a:ext>
            </a:extLst>
          </p:cNvPr>
          <p:cNvCxnSpPr>
            <a:cxnSpLocks/>
          </p:cNvCxnSpPr>
          <p:nvPr/>
        </p:nvCxnSpPr>
        <p:spPr>
          <a:xfrm flipH="1">
            <a:off x="1466660" y="936588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78D6024-3700-A001-61B3-DB21213A07C8}"/>
              </a:ext>
            </a:extLst>
          </p:cNvPr>
          <p:cNvCxnSpPr>
            <a:cxnSpLocks/>
          </p:cNvCxnSpPr>
          <p:nvPr/>
        </p:nvCxnSpPr>
        <p:spPr>
          <a:xfrm>
            <a:off x="1742154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24BD0B1-8FD2-7084-CB44-5B31D75938DC}"/>
              </a:ext>
            </a:extLst>
          </p:cNvPr>
          <p:cNvCxnSpPr>
            <a:cxnSpLocks/>
          </p:cNvCxnSpPr>
          <p:nvPr/>
        </p:nvCxnSpPr>
        <p:spPr>
          <a:xfrm>
            <a:off x="1987689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D944E75-A744-F308-EEAA-0CE4B9AAE8FE}"/>
              </a:ext>
            </a:extLst>
          </p:cNvPr>
          <p:cNvCxnSpPr>
            <a:cxnSpLocks/>
          </p:cNvCxnSpPr>
          <p:nvPr/>
        </p:nvCxnSpPr>
        <p:spPr>
          <a:xfrm>
            <a:off x="2247192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31BB425-D373-407C-9ADC-406113FFB773}"/>
              </a:ext>
            </a:extLst>
          </p:cNvPr>
          <p:cNvCxnSpPr>
            <a:cxnSpLocks/>
          </p:cNvCxnSpPr>
          <p:nvPr/>
        </p:nvCxnSpPr>
        <p:spPr>
          <a:xfrm>
            <a:off x="2490905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B9BB31E1-F625-A0DE-0EFA-DCE51EABD3B6}"/>
              </a:ext>
            </a:extLst>
          </p:cNvPr>
          <p:cNvCxnSpPr>
            <a:cxnSpLocks/>
          </p:cNvCxnSpPr>
          <p:nvPr/>
        </p:nvCxnSpPr>
        <p:spPr>
          <a:xfrm>
            <a:off x="2736070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57D4B1-7F38-B070-9D6D-A08D0F100EC9}"/>
              </a:ext>
            </a:extLst>
          </p:cNvPr>
          <p:cNvCxnSpPr>
            <a:cxnSpLocks/>
          </p:cNvCxnSpPr>
          <p:nvPr/>
        </p:nvCxnSpPr>
        <p:spPr>
          <a:xfrm>
            <a:off x="2981237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785DB9D-7D0A-5D57-870F-D83CBDDAB964}"/>
              </a:ext>
            </a:extLst>
          </p:cNvPr>
          <p:cNvCxnSpPr>
            <a:cxnSpLocks/>
          </p:cNvCxnSpPr>
          <p:nvPr/>
        </p:nvCxnSpPr>
        <p:spPr>
          <a:xfrm>
            <a:off x="3252908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C43100BA-5ABD-B02F-2A7B-4791605D730E}"/>
              </a:ext>
            </a:extLst>
          </p:cNvPr>
          <p:cNvCxnSpPr>
            <a:cxnSpLocks/>
          </p:cNvCxnSpPr>
          <p:nvPr/>
        </p:nvCxnSpPr>
        <p:spPr>
          <a:xfrm>
            <a:off x="3484822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70E1581-36B0-2143-C70F-4CDF4E0C0D01}"/>
              </a:ext>
            </a:extLst>
          </p:cNvPr>
          <p:cNvCxnSpPr>
            <a:cxnSpLocks/>
          </p:cNvCxnSpPr>
          <p:nvPr/>
        </p:nvCxnSpPr>
        <p:spPr>
          <a:xfrm>
            <a:off x="3716737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B00C3CF-6C0C-3028-C470-9C3AF94A590C}"/>
              </a:ext>
            </a:extLst>
          </p:cNvPr>
          <p:cNvCxnSpPr>
            <a:cxnSpLocks/>
          </p:cNvCxnSpPr>
          <p:nvPr/>
        </p:nvCxnSpPr>
        <p:spPr>
          <a:xfrm>
            <a:off x="4001660" y="936588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836CC0A-CCE2-3DE4-6784-1508E1571E3A}"/>
              </a:ext>
            </a:extLst>
          </p:cNvPr>
          <p:cNvSpPr txBox="1"/>
          <p:nvPr/>
        </p:nvSpPr>
        <p:spPr>
          <a:xfrm rot="16200000">
            <a:off x="550016" y="1528830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D90ABA-14DB-4F4C-8E35-66ADF41050B4}"/>
              </a:ext>
            </a:extLst>
          </p:cNvPr>
          <p:cNvSpPr txBox="1"/>
          <p:nvPr/>
        </p:nvSpPr>
        <p:spPr>
          <a:xfrm rot="16200000">
            <a:off x="972565" y="1710610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C13ADBC-7674-B4D9-A660-DF7876394525}"/>
              </a:ext>
            </a:extLst>
          </p:cNvPr>
          <p:cNvSpPr txBox="1"/>
          <p:nvPr/>
        </p:nvSpPr>
        <p:spPr>
          <a:xfrm rot="16200000">
            <a:off x="1215317" y="1710610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E341B0B-4D90-A2D5-0A0E-57F656E10307}"/>
              </a:ext>
            </a:extLst>
          </p:cNvPr>
          <p:cNvSpPr txBox="1"/>
          <p:nvPr/>
        </p:nvSpPr>
        <p:spPr>
          <a:xfrm rot="16200000">
            <a:off x="1280978" y="1528830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818A863-B753-013E-8602-3EDD265B599F}"/>
              </a:ext>
            </a:extLst>
          </p:cNvPr>
          <p:cNvSpPr txBox="1"/>
          <p:nvPr/>
        </p:nvSpPr>
        <p:spPr>
          <a:xfrm rot="16200000">
            <a:off x="1550236" y="1528830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EE0898A-FC43-065C-938B-2E8BB8C9C4EC}"/>
              </a:ext>
            </a:extLst>
          </p:cNvPr>
          <p:cNvSpPr txBox="1"/>
          <p:nvPr/>
        </p:nvSpPr>
        <p:spPr>
          <a:xfrm rot="16200000">
            <a:off x="1972785" y="1710610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9B95AE9-6915-8A9F-6CB0-910B637889DE}"/>
              </a:ext>
            </a:extLst>
          </p:cNvPr>
          <p:cNvSpPr txBox="1"/>
          <p:nvPr/>
        </p:nvSpPr>
        <p:spPr>
          <a:xfrm rot="16200000">
            <a:off x="2215537" y="1710610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BDFD38-7E66-899A-61C1-DEA5587A58BB}"/>
              </a:ext>
            </a:extLst>
          </p:cNvPr>
          <p:cNvSpPr txBox="1"/>
          <p:nvPr/>
        </p:nvSpPr>
        <p:spPr>
          <a:xfrm rot="16200000">
            <a:off x="2273359" y="1528830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A837FED-DB2B-BFE3-8AB7-84E38D5EEC10}"/>
              </a:ext>
            </a:extLst>
          </p:cNvPr>
          <p:cNvSpPr txBox="1"/>
          <p:nvPr/>
        </p:nvSpPr>
        <p:spPr>
          <a:xfrm rot="16200000">
            <a:off x="2542617" y="1528830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01F474F-9F42-CAB6-903E-3EE399C98978}"/>
              </a:ext>
            </a:extLst>
          </p:cNvPr>
          <p:cNvSpPr txBox="1"/>
          <p:nvPr/>
        </p:nvSpPr>
        <p:spPr>
          <a:xfrm rot="16200000">
            <a:off x="2965166" y="1710610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E74441E-5F06-F552-6918-CEC8E31CD2AD}"/>
              </a:ext>
            </a:extLst>
          </p:cNvPr>
          <p:cNvSpPr txBox="1"/>
          <p:nvPr/>
        </p:nvSpPr>
        <p:spPr>
          <a:xfrm rot="16200000">
            <a:off x="3207918" y="1710610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440D2FD-DF96-5D6B-3313-A632ABC8CE6C}"/>
              </a:ext>
            </a:extLst>
          </p:cNvPr>
          <p:cNvSpPr txBox="1"/>
          <p:nvPr/>
        </p:nvSpPr>
        <p:spPr>
          <a:xfrm rot="16200000">
            <a:off x="4207207" y="1573237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4C30BA17-0053-E2E0-1C20-59B3B3DC18AE}"/>
              </a:ext>
            </a:extLst>
          </p:cNvPr>
          <p:cNvCxnSpPr>
            <a:cxnSpLocks/>
          </p:cNvCxnSpPr>
          <p:nvPr/>
        </p:nvCxnSpPr>
        <p:spPr>
          <a:xfrm flipH="1">
            <a:off x="5393109" y="98099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DCCF206-80A1-B940-46EC-F1090F20A078}"/>
              </a:ext>
            </a:extLst>
          </p:cNvPr>
          <p:cNvCxnSpPr>
            <a:cxnSpLocks/>
          </p:cNvCxnSpPr>
          <p:nvPr/>
        </p:nvCxnSpPr>
        <p:spPr>
          <a:xfrm>
            <a:off x="5668603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DF0183F-B278-B6E8-0736-A5568B7AE595}"/>
              </a:ext>
            </a:extLst>
          </p:cNvPr>
          <p:cNvCxnSpPr>
            <a:cxnSpLocks/>
          </p:cNvCxnSpPr>
          <p:nvPr/>
        </p:nvCxnSpPr>
        <p:spPr>
          <a:xfrm>
            <a:off x="5914138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D551557-02B7-A977-CFFD-E34432A46977}"/>
              </a:ext>
            </a:extLst>
          </p:cNvPr>
          <p:cNvCxnSpPr>
            <a:cxnSpLocks/>
          </p:cNvCxnSpPr>
          <p:nvPr/>
        </p:nvCxnSpPr>
        <p:spPr>
          <a:xfrm>
            <a:off x="6173641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15D8E076-9ED0-C777-21DC-0F64FBBFEE1A}"/>
              </a:ext>
            </a:extLst>
          </p:cNvPr>
          <p:cNvCxnSpPr>
            <a:cxnSpLocks/>
          </p:cNvCxnSpPr>
          <p:nvPr/>
        </p:nvCxnSpPr>
        <p:spPr>
          <a:xfrm>
            <a:off x="6417354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8A6C49D-4D7F-7889-B9F4-4EB3A106AD30}"/>
              </a:ext>
            </a:extLst>
          </p:cNvPr>
          <p:cNvCxnSpPr>
            <a:cxnSpLocks/>
          </p:cNvCxnSpPr>
          <p:nvPr/>
        </p:nvCxnSpPr>
        <p:spPr>
          <a:xfrm>
            <a:off x="6662519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FC5DE6D-B6EA-5D41-968D-0CF72BF8FE15}"/>
              </a:ext>
            </a:extLst>
          </p:cNvPr>
          <p:cNvCxnSpPr>
            <a:cxnSpLocks/>
          </p:cNvCxnSpPr>
          <p:nvPr/>
        </p:nvCxnSpPr>
        <p:spPr>
          <a:xfrm>
            <a:off x="6907686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15D30E-9C41-4BE1-9A15-FC2E0FC1192E}"/>
              </a:ext>
            </a:extLst>
          </p:cNvPr>
          <p:cNvCxnSpPr>
            <a:cxnSpLocks/>
          </p:cNvCxnSpPr>
          <p:nvPr/>
        </p:nvCxnSpPr>
        <p:spPr>
          <a:xfrm>
            <a:off x="7179357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6C93C45C-2AE1-1C3E-7A21-A9DD224817CB}"/>
              </a:ext>
            </a:extLst>
          </p:cNvPr>
          <p:cNvCxnSpPr>
            <a:cxnSpLocks/>
          </p:cNvCxnSpPr>
          <p:nvPr/>
        </p:nvCxnSpPr>
        <p:spPr>
          <a:xfrm>
            <a:off x="7411271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B05B611-A128-A6AC-6BC7-7C9B3DF938FF}"/>
              </a:ext>
            </a:extLst>
          </p:cNvPr>
          <p:cNvCxnSpPr>
            <a:cxnSpLocks/>
          </p:cNvCxnSpPr>
          <p:nvPr/>
        </p:nvCxnSpPr>
        <p:spPr>
          <a:xfrm>
            <a:off x="7643186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C78D4A4-4E50-C0DE-3313-09120F2F40A1}"/>
              </a:ext>
            </a:extLst>
          </p:cNvPr>
          <p:cNvCxnSpPr>
            <a:cxnSpLocks/>
          </p:cNvCxnSpPr>
          <p:nvPr/>
        </p:nvCxnSpPr>
        <p:spPr>
          <a:xfrm>
            <a:off x="7928109" y="98099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FE02F3B-1C2A-904D-80B2-926D5C172698}"/>
              </a:ext>
            </a:extLst>
          </p:cNvPr>
          <p:cNvSpPr txBox="1"/>
          <p:nvPr/>
        </p:nvSpPr>
        <p:spPr>
          <a:xfrm rot="16200000">
            <a:off x="4476465" y="1573237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525C0D3-2E2A-5A2A-222D-8857F7992CCD}"/>
              </a:ext>
            </a:extLst>
          </p:cNvPr>
          <p:cNvSpPr txBox="1"/>
          <p:nvPr/>
        </p:nvSpPr>
        <p:spPr>
          <a:xfrm rot="16200000">
            <a:off x="4899014" y="1755017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24F20CD0-A173-81CB-EBE6-47B52BDB2788}"/>
              </a:ext>
            </a:extLst>
          </p:cNvPr>
          <p:cNvSpPr txBox="1"/>
          <p:nvPr/>
        </p:nvSpPr>
        <p:spPr>
          <a:xfrm rot="16200000">
            <a:off x="5141766" y="1755017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D0C7115-B647-BACC-7435-2064C7F8645E}"/>
              </a:ext>
            </a:extLst>
          </p:cNvPr>
          <p:cNvSpPr txBox="1"/>
          <p:nvPr/>
        </p:nvSpPr>
        <p:spPr>
          <a:xfrm rot="16200000">
            <a:off x="5207427" y="1573237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1E3D9A6-EAE4-A30B-73F4-B8287248357B}"/>
              </a:ext>
            </a:extLst>
          </p:cNvPr>
          <p:cNvSpPr txBox="1"/>
          <p:nvPr/>
        </p:nvSpPr>
        <p:spPr>
          <a:xfrm rot="16200000">
            <a:off x="5476685" y="1573237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E42480BC-70EF-E1A6-E793-E136D96EC48A}"/>
              </a:ext>
            </a:extLst>
          </p:cNvPr>
          <p:cNvSpPr txBox="1"/>
          <p:nvPr/>
        </p:nvSpPr>
        <p:spPr>
          <a:xfrm rot="16200000">
            <a:off x="5899234" y="1755017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7AB93146-4661-50A1-30C7-555FF7E0D366}"/>
              </a:ext>
            </a:extLst>
          </p:cNvPr>
          <p:cNvSpPr txBox="1"/>
          <p:nvPr/>
        </p:nvSpPr>
        <p:spPr>
          <a:xfrm rot="16200000">
            <a:off x="6141986" y="1755017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9BF1279-E0BB-0235-0E81-CE36A73B5482}"/>
              </a:ext>
            </a:extLst>
          </p:cNvPr>
          <p:cNvSpPr txBox="1"/>
          <p:nvPr/>
        </p:nvSpPr>
        <p:spPr>
          <a:xfrm rot="16200000">
            <a:off x="6199808" y="1573237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113BF3D-1E66-BDA7-F90A-FCD89189E009}"/>
              </a:ext>
            </a:extLst>
          </p:cNvPr>
          <p:cNvSpPr txBox="1"/>
          <p:nvPr/>
        </p:nvSpPr>
        <p:spPr>
          <a:xfrm rot="16200000">
            <a:off x="6469066" y="1573237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0FA498F-AC45-EA4C-DAC7-46001BA85ADD}"/>
              </a:ext>
            </a:extLst>
          </p:cNvPr>
          <p:cNvSpPr txBox="1"/>
          <p:nvPr/>
        </p:nvSpPr>
        <p:spPr>
          <a:xfrm rot="16200000">
            <a:off x="6891615" y="1755017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75FFAF8-3913-4BA3-022D-3A6461D8B4B1}"/>
              </a:ext>
            </a:extLst>
          </p:cNvPr>
          <p:cNvSpPr txBox="1"/>
          <p:nvPr/>
        </p:nvSpPr>
        <p:spPr>
          <a:xfrm rot="16200000">
            <a:off x="7134367" y="1755017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38F285E-DD3F-9142-F2C1-DC9E092A162C}"/>
              </a:ext>
            </a:extLst>
          </p:cNvPr>
          <p:cNvSpPr txBox="1"/>
          <p:nvPr/>
        </p:nvSpPr>
        <p:spPr>
          <a:xfrm rot="16200000">
            <a:off x="8016242" y="14648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2C793CD-3805-43E6-4825-41DA814B96A9}"/>
              </a:ext>
            </a:extLst>
          </p:cNvPr>
          <p:cNvCxnSpPr>
            <a:cxnSpLocks/>
          </p:cNvCxnSpPr>
          <p:nvPr/>
        </p:nvCxnSpPr>
        <p:spPr>
          <a:xfrm flipH="1">
            <a:off x="9202144" y="872572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315B2A4-5EEE-7E52-B3E8-6C67EB89C786}"/>
              </a:ext>
            </a:extLst>
          </p:cNvPr>
          <p:cNvCxnSpPr>
            <a:cxnSpLocks/>
          </p:cNvCxnSpPr>
          <p:nvPr/>
        </p:nvCxnSpPr>
        <p:spPr>
          <a:xfrm>
            <a:off x="9477638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3217C63-44C7-85C4-5FE4-D49D00A7D5D3}"/>
              </a:ext>
            </a:extLst>
          </p:cNvPr>
          <p:cNvCxnSpPr>
            <a:cxnSpLocks/>
          </p:cNvCxnSpPr>
          <p:nvPr/>
        </p:nvCxnSpPr>
        <p:spPr>
          <a:xfrm>
            <a:off x="9723173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F81C337-BDF5-EB43-EBCE-72849621C0B5}"/>
              </a:ext>
            </a:extLst>
          </p:cNvPr>
          <p:cNvCxnSpPr>
            <a:cxnSpLocks/>
          </p:cNvCxnSpPr>
          <p:nvPr/>
        </p:nvCxnSpPr>
        <p:spPr>
          <a:xfrm>
            <a:off x="9982676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C5F7B44-F082-EE7A-AD0F-E5A495A8B7BE}"/>
              </a:ext>
            </a:extLst>
          </p:cNvPr>
          <p:cNvCxnSpPr>
            <a:cxnSpLocks/>
          </p:cNvCxnSpPr>
          <p:nvPr/>
        </p:nvCxnSpPr>
        <p:spPr>
          <a:xfrm>
            <a:off x="10226389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4767784-6D5F-23F2-5314-14115743F997}"/>
              </a:ext>
            </a:extLst>
          </p:cNvPr>
          <p:cNvCxnSpPr>
            <a:cxnSpLocks/>
          </p:cNvCxnSpPr>
          <p:nvPr/>
        </p:nvCxnSpPr>
        <p:spPr>
          <a:xfrm>
            <a:off x="10471554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C5025799-3584-483B-10E6-F0AFF8B7D3D6}"/>
              </a:ext>
            </a:extLst>
          </p:cNvPr>
          <p:cNvCxnSpPr>
            <a:cxnSpLocks/>
          </p:cNvCxnSpPr>
          <p:nvPr/>
        </p:nvCxnSpPr>
        <p:spPr>
          <a:xfrm>
            <a:off x="10716721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E9D8EF5F-B7BD-4D28-84BA-CA16AA3CB238}"/>
              </a:ext>
            </a:extLst>
          </p:cNvPr>
          <p:cNvCxnSpPr>
            <a:cxnSpLocks/>
          </p:cNvCxnSpPr>
          <p:nvPr/>
        </p:nvCxnSpPr>
        <p:spPr>
          <a:xfrm>
            <a:off x="10988392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137A8326-5AA9-CA8F-8BB4-097C5299C019}"/>
              </a:ext>
            </a:extLst>
          </p:cNvPr>
          <p:cNvCxnSpPr>
            <a:cxnSpLocks/>
          </p:cNvCxnSpPr>
          <p:nvPr/>
        </p:nvCxnSpPr>
        <p:spPr>
          <a:xfrm>
            <a:off x="11220306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7EB59678-EE2C-5C0A-2210-99F45BD1816D}"/>
              </a:ext>
            </a:extLst>
          </p:cNvPr>
          <p:cNvCxnSpPr>
            <a:cxnSpLocks/>
          </p:cNvCxnSpPr>
          <p:nvPr/>
        </p:nvCxnSpPr>
        <p:spPr>
          <a:xfrm>
            <a:off x="11452221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1F65C65-DF71-038E-BDD7-FC11827540EC}"/>
              </a:ext>
            </a:extLst>
          </p:cNvPr>
          <p:cNvCxnSpPr>
            <a:cxnSpLocks/>
          </p:cNvCxnSpPr>
          <p:nvPr/>
        </p:nvCxnSpPr>
        <p:spPr>
          <a:xfrm>
            <a:off x="11737144" y="8725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B03E2B56-BA7F-00EF-E8E6-9EE07DDA7CBB}"/>
              </a:ext>
            </a:extLst>
          </p:cNvPr>
          <p:cNvSpPr txBox="1"/>
          <p:nvPr/>
        </p:nvSpPr>
        <p:spPr>
          <a:xfrm rot="16200000">
            <a:off x="8285500" y="14648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CEE4D50A-58A7-AFDC-9A32-9795E24B42C7}"/>
              </a:ext>
            </a:extLst>
          </p:cNvPr>
          <p:cNvSpPr txBox="1"/>
          <p:nvPr/>
        </p:nvSpPr>
        <p:spPr>
          <a:xfrm rot="16200000">
            <a:off x="8708049" y="16465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DB508B5-746D-E8CD-674C-BBD2B69E110E}"/>
              </a:ext>
            </a:extLst>
          </p:cNvPr>
          <p:cNvSpPr txBox="1"/>
          <p:nvPr/>
        </p:nvSpPr>
        <p:spPr>
          <a:xfrm rot="16200000">
            <a:off x="8950801" y="16465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1475143C-FCC7-3FF1-0B1F-C3626AFE58C4}"/>
              </a:ext>
            </a:extLst>
          </p:cNvPr>
          <p:cNvSpPr txBox="1"/>
          <p:nvPr/>
        </p:nvSpPr>
        <p:spPr>
          <a:xfrm rot="16200000">
            <a:off x="9016462" y="14648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4DC6767-843C-9BFE-821D-48689387FEBA}"/>
              </a:ext>
            </a:extLst>
          </p:cNvPr>
          <p:cNvSpPr txBox="1"/>
          <p:nvPr/>
        </p:nvSpPr>
        <p:spPr>
          <a:xfrm rot="16200000">
            <a:off x="9285720" y="14648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C36F3AB-6604-C53E-0D00-BFE621DDB060}"/>
              </a:ext>
            </a:extLst>
          </p:cNvPr>
          <p:cNvSpPr txBox="1"/>
          <p:nvPr/>
        </p:nvSpPr>
        <p:spPr>
          <a:xfrm rot="16200000">
            <a:off x="9708269" y="16465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31D3B44-75C0-0B1B-D560-6B711D27BAAA}"/>
              </a:ext>
            </a:extLst>
          </p:cNvPr>
          <p:cNvSpPr txBox="1"/>
          <p:nvPr/>
        </p:nvSpPr>
        <p:spPr>
          <a:xfrm rot="16200000">
            <a:off x="9951021" y="16465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40DFB0A-A889-94FA-5099-02AAE241A1E9}"/>
              </a:ext>
            </a:extLst>
          </p:cNvPr>
          <p:cNvSpPr txBox="1"/>
          <p:nvPr/>
        </p:nvSpPr>
        <p:spPr>
          <a:xfrm rot="16200000">
            <a:off x="10008843" y="14648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D64347A1-34D9-4293-A900-F2A02BA32491}"/>
              </a:ext>
            </a:extLst>
          </p:cNvPr>
          <p:cNvSpPr txBox="1"/>
          <p:nvPr/>
        </p:nvSpPr>
        <p:spPr>
          <a:xfrm rot="16200000">
            <a:off x="10278101" y="14648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AEFC5333-AB49-52C4-DF3B-98AC69D7AD40}"/>
              </a:ext>
            </a:extLst>
          </p:cNvPr>
          <p:cNvSpPr txBox="1"/>
          <p:nvPr/>
        </p:nvSpPr>
        <p:spPr>
          <a:xfrm rot="16200000">
            <a:off x="10700650" y="16465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2B1B5EB-35EE-C78D-CBA7-C2E35536404B}"/>
              </a:ext>
            </a:extLst>
          </p:cNvPr>
          <p:cNvSpPr txBox="1"/>
          <p:nvPr/>
        </p:nvSpPr>
        <p:spPr>
          <a:xfrm rot="16200000">
            <a:off x="10943402" y="16465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B7D3E525-7E65-4C30-FC3D-EF914B6758EA}"/>
              </a:ext>
            </a:extLst>
          </p:cNvPr>
          <p:cNvSpPr txBox="1"/>
          <p:nvPr/>
        </p:nvSpPr>
        <p:spPr>
          <a:xfrm>
            <a:off x="179295" y="89647"/>
            <a:ext cx="1887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E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8347EF31-8383-AECD-9D51-4D9D950371D3}"/>
              </a:ext>
            </a:extLst>
          </p:cNvPr>
          <p:cNvSpPr txBox="1"/>
          <p:nvPr/>
        </p:nvSpPr>
        <p:spPr>
          <a:xfrm>
            <a:off x="2212589" y="370603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GLUT1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BDF1B78-EE79-9D1D-9B06-FED60F4E4350}"/>
              </a:ext>
            </a:extLst>
          </p:cNvPr>
          <p:cNvSpPr txBox="1"/>
          <p:nvPr/>
        </p:nvSpPr>
        <p:spPr>
          <a:xfrm>
            <a:off x="4943071" y="372596"/>
            <a:ext cx="3365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Actin (Cytosolic Housekeeper)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942D6EC-6288-285F-C6F9-04E582FA25DB}"/>
              </a:ext>
            </a:extLst>
          </p:cNvPr>
          <p:cNvSpPr txBox="1"/>
          <p:nvPr/>
        </p:nvSpPr>
        <p:spPr>
          <a:xfrm>
            <a:off x="8109395" y="376439"/>
            <a:ext cx="426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Na/K ATPase (Membrane Housekeeper)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3DDFA1C5-A153-5003-B45A-45ED86163790}"/>
              </a:ext>
            </a:extLst>
          </p:cNvPr>
          <p:cNvSpPr txBox="1"/>
          <p:nvPr/>
        </p:nvSpPr>
        <p:spPr>
          <a:xfrm>
            <a:off x="220220" y="245156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557C055-B87F-C480-BD2E-DCCBADF6B91A}"/>
              </a:ext>
            </a:extLst>
          </p:cNvPr>
          <p:cNvSpPr txBox="1"/>
          <p:nvPr/>
        </p:nvSpPr>
        <p:spPr>
          <a:xfrm>
            <a:off x="-89820" y="291598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73A23197-D7AE-06EF-D8E3-3FC1EC782083}"/>
              </a:ext>
            </a:extLst>
          </p:cNvPr>
          <p:cNvSpPr txBox="1"/>
          <p:nvPr/>
        </p:nvSpPr>
        <p:spPr>
          <a:xfrm>
            <a:off x="-89820" y="3279949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5B4B451A-057C-62DB-410E-8A1DACAF0268}"/>
              </a:ext>
            </a:extLst>
          </p:cNvPr>
          <p:cNvSpPr txBox="1"/>
          <p:nvPr/>
        </p:nvSpPr>
        <p:spPr>
          <a:xfrm>
            <a:off x="-89820" y="343957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24926C8D-E5C7-5258-123C-CF8FB5608684}"/>
              </a:ext>
            </a:extLst>
          </p:cNvPr>
          <p:cNvSpPr txBox="1"/>
          <p:nvPr/>
        </p:nvSpPr>
        <p:spPr>
          <a:xfrm>
            <a:off x="33612" y="372436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F61B58BE-2710-E527-5AEA-2DF7438A64F0}"/>
              </a:ext>
            </a:extLst>
          </p:cNvPr>
          <p:cNvSpPr txBox="1"/>
          <p:nvPr/>
        </p:nvSpPr>
        <p:spPr>
          <a:xfrm>
            <a:off x="33612" y="412756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B72F41C-C718-0F71-58A6-3BBDFAAB9D48}"/>
              </a:ext>
            </a:extLst>
          </p:cNvPr>
          <p:cNvCxnSpPr>
            <a:cxnSpLocks/>
          </p:cNvCxnSpPr>
          <p:nvPr/>
        </p:nvCxnSpPr>
        <p:spPr>
          <a:xfrm>
            <a:off x="471770" y="310065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C609168-F225-69AA-8A3B-43093C5EAA17}"/>
              </a:ext>
            </a:extLst>
          </p:cNvPr>
          <p:cNvCxnSpPr>
            <a:cxnSpLocks/>
          </p:cNvCxnSpPr>
          <p:nvPr/>
        </p:nvCxnSpPr>
        <p:spPr>
          <a:xfrm>
            <a:off x="471770" y="346508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55DCE0E-DE35-A364-6DBB-71D6271BD118}"/>
              </a:ext>
            </a:extLst>
          </p:cNvPr>
          <p:cNvCxnSpPr>
            <a:cxnSpLocks/>
          </p:cNvCxnSpPr>
          <p:nvPr/>
        </p:nvCxnSpPr>
        <p:spPr>
          <a:xfrm>
            <a:off x="471770" y="356447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A2672549-8163-40FF-C7EB-20F0672897F0}"/>
              </a:ext>
            </a:extLst>
          </p:cNvPr>
          <p:cNvCxnSpPr>
            <a:cxnSpLocks/>
          </p:cNvCxnSpPr>
          <p:nvPr/>
        </p:nvCxnSpPr>
        <p:spPr>
          <a:xfrm>
            <a:off x="471770" y="390240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B08633FC-FDED-22B1-DBF1-0C88C15C9976}"/>
              </a:ext>
            </a:extLst>
          </p:cNvPr>
          <p:cNvCxnSpPr>
            <a:cxnSpLocks/>
          </p:cNvCxnSpPr>
          <p:nvPr/>
        </p:nvCxnSpPr>
        <p:spPr>
          <a:xfrm>
            <a:off x="471770" y="43331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A48255F2-A424-1801-A577-0DC6EE44A953}"/>
              </a:ext>
            </a:extLst>
          </p:cNvPr>
          <p:cNvSpPr txBox="1"/>
          <p:nvPr/>
        </p:nvSpPr>
        <p:spPr>
          <a:xfrm>
            <a:off x="33612" y="437273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A43194DA-995A-E9C4-FD81-45B574DB8E94}"/>
              </a:ext>
            </a:extLst>
          </p:cNvPr>
          <p:cNvCxnSpPr>
            <a:cxnSpLocks/>
          </p:cNvCxnSpPr>
          <p:nvPr/>
        </p:nvCxnSpPr>
        <p:spPr>
          <a:xfrm>
            <a:off x="471770" y="457826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3" name="TextBox 112">
            <a:extLst>
              <a:ext uri="{FF2B5EF4-FFF2-40B4-BE49-F238E27FC236}">
                <a16:creationId xmlns:a16="http://schemas.microsoft.com/office/drawing/2014/main" id="{B6365254-101D-48E8-49B5-53E375A4E30C}"/>
              </a:ext>
            </a:extLst>
          </p:cNvPr>
          <p:cNvSpPr txBox="1"/>
          <p:nvPr/>
        </p:nvSpPr>
        <p:spPr>
          <a:xfrm>
            <a:off x="33612" y="476367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B0C6C3A0-8A02-5F13-B3F6-F220032DC03D}"/>
              </a:ext>
            </a:extLst>
          </p:cNvPr>
          <p:cNvCxnSpPr>
            <a:cxnSpLocks/>
          </p:cNvCxnSpPr>
          <p:nvPr/>
        </p:nvCxnSpPr>
        <p:spPr>
          <a:xfrm>
            <a:off x="471770" y="496920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F1E838C8-94D1-1FF4-D238-D8EAC6101094}"/>
              </a:ext>
            </a:extLst>
          </p:cNvPr>
          <p:cNvSpPr txBox="1"/>
          <p:nvPr/>
        </p:nvSpPr>
        <p:spPr>
          <a:xfrm>
            <a:off x="33612" y="532026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E7CB66DE-C29E-AD7E-2C1A-2536844AA9E5}"/>
              </a:ext>
            </a:extLst>
          </p:cNvPr>
          <p:cNvCxnSpPr>
            <a:cxnSpLocks/>
          </p:cNvCxnSpPr>
          <p:nvPr/>
        </p:nvCxnSpPr>
        <p:spPr>
          <a:xfrm>
            <a:off x="471770" y="552579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7" name="TextBox 116">
            <a:extLst>
              <a:ext uri="{FF2B5EF4-FFF2-40B4-BE49-F238E27FC236}">
                <a16:creationId xmlns:a16="http://schemas.microsoft.com/office/drawing/2014/main" id="{D699B212-DE58-4F26-3031-C7A07130B5F3}"/>
              </a:ext>
            </a:extLst>
          </p:cNvPr>
          <p:cNvSpPr txBox="1"/>
          <p:nvPr/>
        </p:nvSpPr>
        <p:spPr>
          <a:xfrm>
            <a:off x="33612" y="576421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A7BF1FC7-1FCB-4E88-77D2-B705E750080F}"/>
              </a:ext>
            </a:extLst>
          </p:cNvPr>
          <p:cNvCxnSpPr>
            <a:cxnSpLocks/>
          </p:cNvCxnSpPr>
          <p:nvPr/>
        </p:nvCxnSpPr>
        <p:spPr>
          <a:xfrm>
            <a:off x="471770" y="596974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CFD6EC07-DAF1-93FD-D605-ED77941FEB4F}"/>
              </a:ext>
            </a:extLst>
          </p:cNvPr>
          <p:cNvSpPr txBox="1"/>
          <p:nvPr/>
        </p:nvSpPr>
        <p:spPr>
          <a:xfrm>
            <a:off x="8415586" y="336941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88339F7B-006D-EAD4-D6BC-55886E821E20}"/>
              </a:ext>
            </a:extLst>
          </p:cNvPr>
          <p:cNvSpPr txBox="1"/>
          <p:nvPr/>
        </p:nvSpPr>
        <p:spPr>
          <a:xfrm>
            <a:off x="8105546" y="383382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CC05E06-A904-1011-F725-7B1FC1B0EA97}"/>
              </a:ext>
            </a:extLst>
          </p:cNvPr>
          <p:cNvSpPr txBox="1"/>
          <p:nvPr/>
        </p:nvSpPr>
        <p:spPr>
          <a:xfrm>
            <a:off x="8105546" y="419779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D477CF8D-50C9-8001-16B7-7450EC94D83D}"/>
              </a:ext>
            </a:extLst>
          </p:cNvPr>
          <p:cNvSpPr txBox="1"/>
          <p:nvPr/>
        </p:nvSpPr>
        <p:spPr>
          <a:xfrm>
            <a:off x="8105546" y="435741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114F3C2D-A946-88FD-81EF-64FA6F1968FF}"/>
              </a:ext>
            </a:extLst>
          </p:cNvPr>
          <p:cNvSpPr txBox="1"/>
          <p:nvPr/>
        </p:nvSpPr>
        <p:spPr>
          <a:xfrm>
            <a:off x="8228978" y="464220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E6FDCB6-346C-14AC-65DD-B8D0B40151D1}"/>
              </a:ext>
            </a:extLst>
          </p:cNvPr>
          <p:cNvSpPr txBox="1"/>
          <p:nvPr/>
        </p:nvSpPr>
        <p:spPr>
          <a:xfrm>
            <a:off x="8228978" y="504541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6E4DE4E9-E8F2-3E6C-ED5C-961DB02E6CC9}"/>
              </a:ext>
            </a:extLst>
          </p:cNvPr>
          <p:cNvCxnSpPr>
            <a:cxnSpLocks/>
          </p:cNvCxnSpPr>
          <p:nvPr/>
        </p:nvCxnSpPr>
        <p:spPr>
          <a:xfrm>
            <a:off x="8667136" y="401849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BA50E97F-0D9F-6F3D-D161-2CE1C71BF1A8}"/>
              </a:ext>
            </a:extLst>
          </p:cNvPr>
          <p:cNvCxnSpPr>
            <a:cxnSpLocks/>
          </p:cNvCxnSpPr>
          <p:nvPr/>
        </p:nvCxnSpPr>
        <p:spPr>
          <a:xfrm>
            <a:off x="8667136" y="438292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8234ED61-52D5-2EDA-5B9F-E497C9DEAE0B}"/>
              </a:ext>
            </a:extLst>
          </p:cNvPr>
          <p:cNvCxnSpPr>
            <a:cxnSpLocks/>
          </p:cNvCxnSpPr>
          <p:nvPr/>
        </p:nvCxnSpPr>
        <p:spPr>
          <a:xfrm>
            <a:off x="8667136" y="448231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8EE6BFD3-9B69-0E1A-4E60-5E012368D11C}"/>
              </a:ext>
            </a:extLst>
          </p:cNvPr>
          <p:cNvCxnSpPr>
            <a:cxnSpLocks/>
          </p:cNvCxnSpPr>
          <p:nvPr/>
        </p:nvCxnSpPr>
        <p:spPr>
          <a:xfrm>
            <a:off x="8667136" y="482024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62104F78-84FA-3D4F-81C1-1DE8C885F014}"/>
              </a:ext>
            </a:extLst>
          </p:cNvPr>
          <p:cNvCxnSpPr>
            <a:cxnSpLocks/>
          </p:cNvCxnSpPr>
          <p:nvPr/>
        </p:nvCxnSpPr>
        <p:spPr>
          <a:xfrm>
            <a:off x="8667136" y="525094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2A13C4F2-EA2F-BED5-01BB-B3B1DAF976D6}"/>
              </a:ext>
            </a:extLst>
          </p:cNvPr>
          <p:cNvSpPr txBox="1"/>
          <p:nvPr/>
        </p:nvSpPr>
        <p:spPr>
          <a:xfrm>
            <a:off x="8228978" y="52905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156BA906-C38E-970B-6165-A56FF3CB6BFC}"/>
              </a:ext>
            </a:extLst>
          </p:cNvPr>
          <p:cNvCxnSpPr>
            <a:cxnSpLocks/>
          </p:cNvCxnSpPr>
          <p:nvPr/>
        </p:nvCxnSpPr>
        <p:spPr>
          <a:xfrm>
            <a:off x="8667136" y="549610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DFCCC3FB-89AD-8035-CD37-3657790BFEC7}"/>
              </a:ext>
            </a:extLst>
          </p:cNvPr>
          <p:cNvSpPr txBox="1"/>
          <p:nvPr/>
        </p:nvSpPr>
        <p:spPr>
          <a:xfrm>
            <a:off x="8228978" y="568151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AE8474A7-32C8-D383-3EB8-BB2FC68FF08C}"/>
              </a:ext>
            </a:extLst>
          </p:cNvPr>
          <p:cNvCxnSpPr>
            <a:cxnSpLocks/>
          </p:cNvCxnSpPr>
          <p:nvPr/>
        </p:nvCxnSpPr>
        <p:spPr>
          <a:xfrm>
            <a:off x="8667136" y="588704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9" name="TextBox 138">
            <a:extLst>
              <a:ext uri="{FF2B5EF4-FFF2-40B4-BE49-F238E27FC236}">
                <a16:creationId xmlns:a16="http://schemas.microsoft.com/office/drawing/2014/main" id="{1134F998-17E5-4B61-5564-D0B85C56A700}"/>
              </a:ext>
            </a:extLst>
          </p:cNvPr>
          <p:cNvSpPr txBox="1"/>
          <p:nvPr/>
        </p:nvSpPr>
        <p:spPr>
          <a:xfrm>
            <a:off x="4599808" y="4309851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BB90B479-50B1-8CC4-6F50-AE4F68DA378D}"/>
              </a:ext>
            </a:extLst>
          </p:cNvPr>
          <p:cNvSpPr txBox="1"/>
          <p:nvPr/>
        </p:nvSpPr>
        <p:spPr>
          <a:xfrm>
            <a:off x="4473100" y="476200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35D65F4E-043A-3D3F-BE35-B6A9E35ABB3E}"/>
              </a:ext>
            </a:extLst>
          </p:cNvPr>
          <p:cNvSpPr txBox="1"/>
          <p:nvPr/>
        </p:nvSpPr>
        <p:spPr>
          <a:xfrm>
            <a:off x="4473100" y="511805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153BF08-E71A-218D-2D6C-62381328EC8B}"/>
              </a:ext>
            </a:extLst>
          </p:cNvPr>
          <p:cNvSpPr txBox="1"/>
          <p:nvPr/>
        </p:nvSpPr>
        <p:spPr>
          <a:xfrm>
            <a:off x="4473100" y="562804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ABA6F9F7-AEEC-4BC4-92BA-75CF2B43910C}"/>
              </a:ext>
            </a:extLst>
          </p:cNvPr>
          <p:cNvCxnSpPr>
            <a:cxnSpLocks/>
          </p:cNvCxnSpPr>
          <p:nvPr/>
        </p:nvCxnSpPr>
        <p:spPr>
          <a:xfrm>
            <a:off x="4818237" y="492666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7BA374C2-DDEB-84C4-5217-9EA7080E5C7F}"/>
              </a:ext>
            </a:extLst>
          </p:cNvPr>
          <p:cNvCxnSpPr>
            <a:cxnSpLocks/>
          </p:cNvCxnSpPr>
          <p:nvPr/>
        </p:nvCxnSpPr>
        <p:spPr>
          <a:xfrm>
            <a:off x="4818237" y="52960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A1D4E6AE-8654-C4FA-5D72-8D27D5F65A3F}"/>
              </a:ext>
            </a:extLst>
          </p:cNvPr>
          <p:cNvCxnSpPr>
            <a:cxnSpLocks/>
          </p:cNvCxnSpPr>
          <p:nvPr/>
        </p:nvCxnSpPr>
        <p:spPr>
          <a:xfrm>
            <a:off x="4818237" y="583357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A05F3EE3-63DE-0650-F779-2748B28059EB}"/>
              </a:ext>
            </a:extLst>
          </p:cNvPr>
          <p:cNvSpPr txBox="1"/>
          <p:nvPr/>
        </p:nvSpPr>
        <p:spPr>
          <a:xfrm>
            <a:off x="4473100" y="614204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C90C23AF-EB69-1AB5-669F-966560652AD8}"/>
              </a:ext>
            </a:extLst>
          </p:cNvPr>
          <p:cNvCxnSpPr>
            <a:cxnSpLocks/>
          </p:cNvCxnSpPr>
          <p:nvPr/>
        </p:nvCxnSpPr>
        <p:spPr>
          <a:xfrm>
            <a:off x="4818237" y="634757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9434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B0B0C097-5105-7238-12E8-7D1CA7FD7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8512" y="1440470"/>
            <a:ext cx="4857061" cy="4998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068EB95-A69D-9930-15BE-2AA7F27FAB60}"/>
              </a:ext>
            </a:extLst>
          </p:cNvPr>
          <p:cNvSpPr txBox="1"/>
          <p:nvPr/>
        </p:nvSpPr>
        <p:spPr>
          <a:xfrm rot="16200000">
            <a:off x="3769646" y="14260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8508F34-7666-DD84-C997-6DAD9F219C03}"/>
              </a:ext>
            </a:extLst>
          </p:cNvPr>
          <p:cNvCxnSpPr>
            <a:cxnSpLocks/>
          </p:cNvCxnSpPr>
          <p:nvPr/>
        </p:nvCxnSpPr>
        <p:spPr>
          <a:xfrm flipH="1">
            <a:off x="4955548" y="833772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E78C05C-AC81-AAB8-E2C2-F3F19F064A13}"/>
              </a:ext>
            </a:extLst>
          </p:cNvPr>
          <p:cNvCxnSpPr>
            <a:cxnSpLocks/>
          </p:cNvCxnSpPr>
          <p:nvPr/>
        </p:nvCxnSpPr>
        <p:spPr>
          <a:xfrm>
            <a:off x="5231042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18D9A63-6E25-4672-65DE-452FA8DF2444}"/>
              </a:ext>
            </a:extLst>
          </p:cNvPr>
          <p:cNvCxnSpPr>
            <a:cxnSpLocks/>
          </p:cNvCxnSpPr>
          <p:nvPr/>
        </p:nvCxnSpPr>
        <p:spPr>
          <a:xfrm>
            <a:off x="5476577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38D6950-BE65-A95E-2705-98C5B5547E26}"/>
              </a:ext>
            </a:extLst>
          </p:cNvPr>
          <p:cNvCxnSpPr>
            <a:cxnSpLocks/>
          </p:cNvCxnSpPr>
          <p:nvPr/>
        </p:nvCxnSpPr>
        <p:spPr>
          <a:xfrm>
            <a:off x="5736080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B3E2B71-638E-DA18-D301-7182594ADDF4}"/>
              </a:ext>
            </a:extLst>
          </p:cNvPr>
          <p:cNvCxnSpPr>
            <a:cxnSpLocks/>
          </p:cNvCxnSpPr>
          <p:nvPr/>
        </p:nvCxnSpPr>
        <p:spPr>
          <a:xfrm>
            <a:off x="5979793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685104-3654-4207-1DB5-56DD6959A149}"/>
              </a:ext>
            </a:extLst>
          </p:cNvPr>
          <p:cNvCxnSpPr>
            <a:cxnSpLocks/>
          </p:cNvCxnSpPr>
          <p:nvPr/>
        </p:nvCxnSpPr>
        <p:spPr>
          <a:xfrm>
            <a:off x="6224958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67CDA7D-7FFD-DAB2-6A15-694A1EB6AA07}"/>
              </a:ext>
            </a:extLst>
          </p:cNvPr>
          <p:cNvCxnSpPr>
            <a:cxnSpLocks/>
          </p:cNvCxnSpPr>
          <p:nvPr/>
        </p:nvCxnSpPr>
        <p:spPr>
          <a:xfrm>
            <a:off x="6470125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8EA2CA7-CE60-C275-1283-BB6CBA375E80}"/>
              </a:ext>
            </a:extLst>
          </p:cNvPr>
          <p:cNvCxnSpPr>
            <a:cxnSpLocks/>
          </p:cNvCxnSpPr>
          <p:nvPr/>
        </p:nvCxnSpPr>
        <p:spPr>
          <a:xfrm>
            <a:off x="6741796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40865B4-C6EF-DD1D-7A38-91B05E7D4F09}"/>
              </a:ext>
            </a:extLst>
          </p:cNvPr>
          <p:cNvCxnSpPr>
            <a:cxnSpLocks/>
          </p:cNvCxnSpPr>
          <p:nvPr/>
        </p:nvCxnSpPr>
        <p:spPr>
          <a:xfrm>
            <a:off x="6973710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060492-ECBC-BCDC-1017-B639E7439F5A}"/>
              </a:ext>
            </a:extLst>
          </p:cNvPr>
          <p:cNvCxnSpPr>
            <a:cxnSpLocks/>
          </p:cNvCxnSpPr>
          <p:nvPr/>
        </p:nvCxnSpPr>
        <p:spPr>
          <a:xfrm>
            <a:off x="7205625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4619B82-1E46-84CE-BB95-7231E6EF2CF2}"/>
              </a:ext>
            </a:extLst>
          </p:cNvPr>
          <p:cNvCxnSpPr>
            <a:cxnSpLocks/>
          </p:cNvCxnSpPr>
          <p:nvPr/>
        </p:nvCxnSpPr>
        <p:spPr>
          <a:xfrm>
            <a:off x="7490548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54333B4-2002-A467-6C86-99D9CFB0CD86}"/>
              </a:ext>
            </a:extLst>
          </p:cNvPr>
          <p:cNvSpPr txBox="1"/>
          <p:nvPr/>
        </p:nvSpPr>
        <p:spPr>
          <a:xfrm rot="16200000">
            <a:off x="4038904" y="14260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D650C0-F69A-8E96-385D-0166E528A72A}"/>
              </a:ext>
            </a:extLst>
          </p:cNvPr>
          <p:cNvSpPr txBox="1"/>
          <p:nvPr/>
        </p:nvSpPr>
        <p:spPr>
          <a:xfrm rot="16200000">
            <a:off x="4461453" y="16077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B6D024C-F6BE-3A61-76A7-3C91FBFD867C}"/>
              </a:ext>
            </a:extLst>
          </p:cNvPr>
          <p:cNvSpPr txBox="1"/>
          <p:nvPr/>
        </p:nvSpPr>
        <p:spPr>
          <a:xfrm rot="16200000">
            <a:off x="4704205" y="16077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1A3B02C-1AA7-1AA4-D33E-F70535958AB4}"/>
              </a:ext>
            </a:extLst>
          </p:cNvPr>
          <p:cNvSpPr txBox="1"/>
          <p:nvPr/>
        </p:nvSpPr>
        <p:spPr>
          <a:xfrm rot="16200000">
            <a:off x="4769866" y="14260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DAD477-6B4B-56A7-B4DF-68A404755E90}"/>
              </a:ext>
            </a:extLst>
          </p:cNvPr>
          <p:cNvSpPr txBox="1"/>
          <p:nvPr/>
        </p:nvSpPr>
        <p:spPr>
          <a:xfrm rot="16200000">
            <a:off x="5039124" y="14260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93332D-9EEF-7A2F-BDFC-D008743D716B}"/>
              </a:ext>
            </a:extLst>
          </p:cNvPr>
          <p:cNvSpPr txBox="1"/>
          <p:nvPr/>
        </p:nvSpPr>
        <p:spPr>
          <a:xfrm rot="16200000">
            <a:off x="5461673" y="16077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40038F-CA81-73C9-013C-59D1EAA95B42}"/>
              </a:ext>
            </a:extLst>
          </p:cNvPr>
          <p:cNvSpPr txBox="1"/>
          <p:nvPr/>
        </p:nvSpPr>
        <p:spPr>
          <a:xfrm rot="16200000">
            <a:off x="5704425" y="16077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7007CA6-7D7B-04B4-FFDE-DE9023ADD40E}"/>
              </a:ext>
            </a:extLst>
          </p:cNvPr>
          <p:cNvSpPr txBox="1"/>
          <p:nvPr/>
        </p:nvSpPr>
        <p:spPr>
          <a:xfrm rot="16200000">
            <a:off x="5762247" y="14260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9CC69E-3D62-352F-707E-8996A07E16D9}"/>
              </a:ext>
            </a:extLst>
          </p:cNvPr>
          <p:cNvSpPr txBox="1"/>
          <p:nvPr/>
        </p:nvSpPr>
        <p:spPr>
          <a:xfrm rot="16200000">
            <a:off x="6031505" y="1426014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38FD8D9-ECF8-7FF3-3AF9-45D9DD27184C}"/>
              </a:ext>
            </a:extLst>
          </p:cNvPr>
          <p:cNvSpPr txBox="1"/>
          <p:nvPr/>
        </p:nvSpPr>
        <p:spPr>
          <a:xfrm rot="16200000">
            <a:off x="6454054" y="16077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0EA521D-3870-2B3B-362B-03E41588CAF0}"/>
              </a:ext>
            </a:extLst>
          </p:cNvPr>
          <p:cNvSpPr txBox="1"/>
          <p:nvPr/>
        </p:nvSpPr>
        <p:spPr>
          <a:xfrm rot="16200000">
            <a:off x="6696806" y="1607794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FE07F05-288E-C40C-B14B-F9C762E5C090}"/>
              </a:ext>
            </a:extLst>
          </p:cNvPr>
          <p:cNvSpPr txBox="1"/>
          <p:nvPr/>
        </p:nvSpPr>
        <p:spPr>
          <a:xfrm>
            <a:off x="46004" y="794139"/>
            <a:ext cx="3869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Actin (Cytosolic Housekeeper)</a:t>
            </a:r>
          </a:p>
          <a:p>
            <a:r>
              <a:rPr lang="en-US" b="1" dirty="0"/>
              <a:t>Representative blot shown in figure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7194A87-0EA5-D860-20FC-8DCBE265E738}"/>
              </a:ext>
            </a:extLst>
          </p:cNvPr>
          <p:cNvSpPr txBox="1"/>
          <p:nvPr/>
        </p:nvSpPr>
        <p:spPr>
          <a:xfrm>
            <a:off x="179295" y="89647"/>
            <a:ext cx="1887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BC24CE-CFD7-5A0A-1D8C-986BA990A5FA}"/>
              </a:ext>
            </a:extLst>
          </p:cNvPr>
          <p:cNvSpPr txBox="1"/>
          <p:nvPr/>
        </p:nvSpPr>
        <p:spPr>
          <a:xfrm>
            <a:off x="4109991" y="3199401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FCCEEE7F-0005-0287-4A05-0D6632935F14}"/>
              </a:ext>
            </a:extLst>
          </p:cNvPr>
          <p:cNvSpPr txBox="1"/>
          <p:nvPr/>
        </p:nvSpPr>
        <p:spPr>
          <a:xfrm>
            <a:off x="3983283" y="365155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CBE2936-B837-9441-2902-54EF5F7168D5}"/>
              </a:ext>
            </a:extLst>
          </p:cNvPr>
          <p:cNvSpPr txBox="1"/>
          <p:nvPr/>
        </p:nvSpPr>
        <p:spPr>
          <a:xfrm>
            <a:off x="3983283" y="400760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09105F-850F-4883-C7B8-F0E616C7EFB4}"/>
              </a:ext>
            </a:extLst>
          </p:cNvPr>
          <p:cNvSpPr txBox="1"/>
          <p:nvPr/>
        </p:nvSpPr>
        <p:spPr>
          <a:xfrm>
            <a:off x="3983283" y="451759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FC60CBA-DFD8-B458-A0C3-F7904C2A7D4F}"/>
              </a:ext>
            </a:extLst>
          </p:cNvPr>
          <p:cNvCxnSpPr>
            <a:cxnSpLocks/>
          </p:cNvCxnSpPr>
          <p:nvPr/>
        </p:nvCxnSpPr>
        <p:spPr>
          <a:xfrm>
            <a:off x="4328420" y="381621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F974100-DC70-8E6F-0C5A-4ED697C27C25}"/>
              </a:ext>
            </a:extLst>
          </p:cNvPr>
          <p:cNvCxnSpPr>
            <a:cxnSpLocks/>
          </p:cNvCxnSpPr>
          <p:nvPr/>
        </p:nvCxnSpPr>
        <p:spPr>
          <a:xfrm>
            <a:off x="4328420" y="418564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DA7D237-371A-12FB-5DC0-E3D0E5DED32A}"/>
              </a:ext>
            </a:extLst>
          </p:cNvPr>
          <p:cNvCxnSpPr>
            <a:cxnSpLocks/>
          </p:cNvCxnSpPr>
          <p:nvPr/>
        </p:nvCxnSpPr>
        <p:spPr>
          <a:xfrm>
            <a:off x="4328420" y="47231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38B8A78-023D-E369-EFAB-4B49EFB898E7}"/>
              </a:ext>
            </a:extLst>
          </p:cNvPr>
          <p:cNvSpPr txBox="1"/>
          <p:nvPr/>
        </p:nvSpPr>
        <p:spPr>
          <a:xfrm>
            <a:off x="3983283" y="503159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FAFA3F0-FB1A-70BC-47F5-5205A566C440}"/>
              </a:ext>
            </a:extLst>
          </p:cNvPr>
          <p:cNvCxnSpPr>
            <a:cxnSpLocks/>
          </p:cNvCxnSpPr>
          <p:nvPr/>
        </p:nvCxnSpPr>
        <p:spPr>
          <a:xfrm>
            <a:off x="4328420" y="523712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561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test&#10;&#10;Description automatically generated">
            <a:extLst>
              <a:ext uri="{FF2B5EF4-FFF2-40B4-BE49-F238E27FC236}">
                <a16:creationId xmlns:a16="http://schemas.microsoft.com/office/drawing/2014/main" id="{1830C216-6902-0186-7251-FA2CE71CB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519" y="2217486"/>
            <a:ext cx="4549431" cy="37301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7575A1C-730F-9630-0317-4C85EED82057}"/>
              </a:ext>
            </a:extLst>
          </p:cNvPr>
          <p:cNvSpPr txBox="1"/>
          <p:nvPr/>
        </p:nvSpPr>
        <p:spPr>
          <a:xfrm>
            <a:off x="179295" y="89647"/>
            <a:ext cx="1887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F383EE-2406-E222-DA28-71098D5A53BB}"/>
              </a:ext>
            </a:extLst>
          </p:cNvPr>
          <p:cNvSpPr txBox="1"/>
          <p:nvPr/>
        </p:nvSpPr>
        <p:spPr>
          <a:xfrm rot="16200000">
            <a:off x="5051048" y="1178022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E34B170-EF2E-5DC8-EF03-28472AE19C4E}"/>
              </a:ext>
            </a:extLst>
          </p:cNvPr>
          <p:cNvCxnSpPr>
            <a:cxnSpLocks/>
          </p:cNvCxnSpPr>
          <p:nvPr/>
        </p:nvCxnSpPr>
        <p:spPr>
          <a:xfrm flipH="1">
            <a:off x="6236950" y="585780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DF40DC-F8F4-BA28-6B57-51DD8580EC31}"/>
              </a:ext>
            </a:extLst>
          </p:cNvPr>
          <p:cNvCxnSpPr>
            <a:cxnSpLocks/>
          </p:cNvCxnSpPr>
          <p:nvPr/>
        </p:nvCxnSpPr>
        <p:spPr>
          <a:xfrm>
            <a:off x="6512444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2CFF30-C68B-4B72-6F5E-8E999F321062}"/>
              </a:ext>
            </a:extLst>
          </p:cNvPr>
          <p:cNvCxnSpPr>
            <a:cxnSpLocks/>
          </p:cNvCxnSpPr>
          <p:nvPr/>
        </p:nvCxnSpPr>
        <p:spPr>
          <a:xfrm>
            <a:off x="6757979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177E956-B613-9425-4F53-C0977D84C01C}"/>
              </a:ext>
            </a:extLst>
          </p:cNvPr>
          <p:cNvCxnSpPr>
            <a:cxnSpLocks/>
          </p:cNvCxnSpPr>
          <p:nvPr/>
        </p:nvCxnSpPr>
        <p:spPr>
          <a:xfrm>
            <a:off x="7017482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BD12F26-8A4A-7697-A2E1-191D16EC6895}"/>
              </a:ext>
            </a:extLst>
          </p:cNvPr>
          <p:cNvCxnSpPr>
            <a:cxnSpLocks/>
          </p:cNvCxnSpPr>
          <p:nvPr/>
        </p:nvCxnSpPr>
        <p:spPr>
          <a:xfrm>
            <a:off x="7261195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A8F5542-54F5-5B7B-90FC-C93B52952393}"/>
              </a:ext>
            </a:extLst>
          </p:cNvPr>
          <p:cNvCxnSpPr>
            <a:cxnSpLocks/>
          </p:cNvCxnSpPr>
          <p:nvPr/>
        </p:nvCxnSpPr>
        <p:spPr>
          <a:xfrm>
            <a:off x="7506360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17AC2D9-A793-6F50-7D60-E3FAA323F3E6}"/>
              </a:ext>
            </a:extLst>
          </p:cNvPr>
          <p:cNvCxnSpPr>
            <a:cxnSpLocks/>
          </p:cNvCxnSpPr>
          <p:nvPr/>
        </p:nvCxnSpPr>
        <p:spPr>
          <a:xfrm>
            <a:off x="7751527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A6D5876-176F-413D-F8E3-802CB6C2952B}"/>
              </a:ext>
            </a:extLst>
          </p:cNvPr>
          <p:cNvCxnSpPr>
            <a:cxnSpLocks/>
          </p:cNvCxnSpPr>
          <p:nvPr/>
        </p:nvCxnSpPr>
        <p:spPr>
          <a:xfrm>
            <a:off x="8023198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148DF43-7118-3CFE-9AE5-89C2CB81E29B}"/>
              </a:ext>
            </a:extLst>
          </p:cNvPr>
          <p:cNvCxnSpPr>
            <a:cxnSpLocks/>
          </p:cNvCxnSpPr>
          <p:nvPr/>
        </p:nvCxnSpPr>
        <p:spPr>
          <a:xfrm>
            <a:off x="8255112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BB378FA-7B78-E515-7CFA-6998B1A0C31D}"/>
              </a:ext>
            </a:extLst>
          </p:cNvPr>
          <p:cNvCxnSpPr>
            <a:cxnSpLocks/>
          </p:cNvCxnSpPr>
          <p:nvPr/>
        </p:nvCxnSpPr>
        <p:spPr>
          <a:xfrm>
            <a:off x="8487027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925D30A-0E9F-1C2F-8DF8-19A18DF77301}"/>
              </a:ext>
            </a:extLst>
          </p:cNvPr>
          <p:cNvCxnSpPr>
            <a:cxnSpLocks/>
          </p:cNvCxnSpPr>
          <p:nvPr/>
        </p:nvCxnSpPr>
        <p:spPr>
          <a:xfrm>
            <a:off x="8771950" y="58578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4671EB4-C00E-F20C-7B93-0E4361831293}"/>
              </a:ext>
            </a:extLst>
          </p:cNvPr>
          <p:cNvSpPr txBox="1"/>
          <p:nvPr/>
        </p:nvSpPr>
        <p:spPr>
          <a:xfrm rot="16200000">
            <a:off x="5320306" y="1178022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1C90AC-2383-59FC-6C26-560D1B6008A8}"/>
              </a:ext>
            </a:extLst>
          </p:cNvPr>
          <p:cNvSpPr txBox="1"/>
          <p:nvPr/>
        </p:nvSpPr>
        <p:spPr>
          <a:xfrm rot="16200000">
            <a:off x="5742855" y="1359802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DF42B24-89B6-9156-6953-C16E95349105}"/>
              </a:ext>
            </a:extLst>
          </p:cNvPr>
          <p:cNvSpPr txBox="1"/>
          <p:nvPr/>
        </p:nvSpPr>
        <p:spPr>
          <a:xfrm rot="16200000">
            <a:off x="5985607" y="1359802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4A573AD-BB86-772D-DAB3-31DE1804F275}"/>
              </a:ext>
            </a:extLst>
          </p:cNvPr>
          <p:cNvSpPr txBox="1"/>
          <p:nvPr/>
        </p:nvSpPr>
        <p:spPr>
          <a:xfrm rot="16200000">
            <a:off x="6051268" y="1178022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142B97A-166F-1FA5-6654-32ADE1793F22}"/>
              </a:ext>
            </a:extLst>
          </p:cNvPr>
          <p:cNvSpPr txBox="1"/>
          <p:nvPr/>
        </p:nvSpPr>
        <p:spPr>
          <a:xfrm rot="16200000">
            <a:off x="6320526" y="1178022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999F02-1368-85D7-26C0-A54F47B12E6A}"/>
              </a:ext>
            </a:extLst>
          </p:cNvPr>
          <p:cNvSpPr txBox="1"/>
          <p:nvPr/>
        </p:nvSpPr>
        <p:spPr>
          <a:xfrm rot="16200000">
            <a:off x="6743075" y="1359802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19D3E4-5691-C24B-8CE8-89CDD8540DB7}"/>
              </a:ext>
            </a:extLst>
          </p:cNvPr>
          <p:cNvSpPr txBox="1"/>
          <p:nvPr/>
        </p:nvSpPr>
        <p:spPr>
          <a:xfrm rot="16200000">
            <a:off x="6985827" y="1359802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1C98C40-B1FE-89D1-818B-87F918B5552F}"/>
              </a:ext>
            </a:extLst>
          </p:cNvPr>
          <p:cNvSpPr txBox="1"/>
          <p:nvPr/>
        </p:nvSpPr>
        <p:spPr>
          <a:xfrm rot="16200000">
            <a:off x="7043649" y="1178022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membrane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E1E8E7D-74AD-288C-8FA8-48C1D1BCAC80}"/>
              </a:ext>
            </a:extLst>
          </p:cNvPr>
          <p:cNvSpPr txBox="1"/>
          <p:nvPr/>
        </p:nvSpPr>
        <p:spPr>
          <a:xfrm rot="16200000">
            <a:off x="7312907" y="1178022"/>
            <a:ext cx="2176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membrane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BE234C1-0FD9-E4AB-DA16-FFF467540B81}"/>
              </a:ext>
            </a:extLst>
          </p:cNvPr>
          <p:cNvSpPr txBox="1"/>
          <p:nvPr/>
        </p:nvSpPr>
        <p:spPr>
          <a:xfrm rot="16200000">
            <a:off x="7735456" y="1359802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 cytosol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2660B0-2546-97F7-0CA8-BD0D893DBC1D}"/>
              </a:ext>
            </a:extLst>
          </p:cNvPr>
          <p:cNvSpPr txBox="1"/>
          <p:nvPr/>
        </p:nvSpPr>
        <p:spPr>
          <a:xfrm rot="16200000">
            <a:off x="7978208" y="1359802"/>
            <a:ext cx="181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 cytosol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96C2D2-4BEE-1AB1-08F9-CC1213B94ACC}"/>
              </a:ext>
            </a:extLst>
          </p:cNvPr>
          <p:cNvSpPr txBox="1"/>
          <p:nvPr/>
        </p:nvSpPr>
        <p:spPr>
          <a:xfrm>
            <a:off x="795" y="1204511"/>
            <a:ext cx="42693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Na/K ATPase (Membrane Housekeeper)</a:t>
            </a:r>
          </a:p>
          <a:p>
            <a:r>
              <a:rPr lang="en-US" b="1" dirty="0"/>
              <a:t>Representative blot shown in figure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FC317C0-3706-9BE1-1700-ECD3DA1439BF}"/>
              </a:ext>
            </a:extLst>
          </p:cNvPr>
          <p:cNvSpPr txBox="1"/>
          <p:nvPr/>
        </p:nvSpPr>
        <p:spPr>
          <a:xfrm>
            <a:off x="5030328" y="2102633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7CE882-5745-6667-7F1D-7E14D8E8315A}"/>
              </a:ext>
            </a:extLst>
          </p:cNvPr>
          <p:cNvSpPr txBox="1"/>
          <p:nvPr/>
        </p:nvSpPr>
        <p:spPr>
          <a:xfrm>
            <a:off x="4720288" y="267922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00900B-2789-BFB6-7005-94C9B584FF88}"/>
              </a:ext>
            </a:extLst>
          </p:cNvPr>
          <p:cNvSpPr txBox="1"/>
          <p:nvPr/>
        </p:nvSpPr>
        <p:spPr>
          <a:xfrm>
            <a:off x="4720288" y="283884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1C9C9F0-EAF8-019D-DEFC-A5C737538B86}"/>
              </a:ext>
            </a:extLst>
          </p:cNvPr>
          <p:cNvSpPr txBox="1"/>
          <p:nvPr/>
        </p:nvSpPr>
        <p:spPr>
          <a:xfrm>
            <a:off x="4843720" y="305738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D3587F7-5893-54F1-E18E-FDC450A5DED9}"/>
              </a:ext>
            </a:extLst>
          </p:cNvPr>
          <p:cNvSpPr txBox="1"/>
          <p:nvPr/>
        </p:nvSpPr>
        <p:spPr>
          <a:xfrm>
            <a:off x="4843720" y="344733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D4AFF26-8B2F-EF02-9B03-623A2B872AD1}"/>
              </a:ext>
            </a:extLst>
          </p:cNvPr>
          <p:cNvCxnSpPr>
            <a:cxnSpLocks/>
          </p:cNvCxnSpPr>
          <p:nvPr/>
        </p:nvCxnSpPr>
        <p:spPr>
          <a:xfrm>
            <a:off x="5281878" y="286435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36EAC5D-3E46-5073-703B-6D9FEEF05795}"/>
              </a:ext>
            </a:extLst>
          </p:cNvPr>
          <p:cNvCxnSpPr>
            <a:cxnSpLocks/>
          </p:cNvCxnSpPr>
          <p:nvPr/>
        </p:nvCxnSpPr>
        <p:spPr>
          <a:xfrm>
            <a:off x="5281878" y="296374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5FB88431-FF4D-D99C-0F62-35CF963E92B4}"/>
              </a:ext>
            </a:extLst>
          </p:cNvPr>
          <p:cNvCxnSpPr>
            <a:cxnSpLocks/>
          </p:cNvCxnSpPr>
          <p:nvPr/>
        </p:nvCxnSpPr>
        <p:spPr>
          <a:xfrm>
            <a:off x="5281878" y="323541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88A88408-2BB2-5A11-2ADF-661F439B423F}"/>
              </a:ext>
            </a:extLst>
          </p:cNvPr>
          <p:cNvCxnSpPr>
            <a:cxnSpLocks/>
          </p:cNvCxnSpPr>
          <p:nvPr/>
        </p:nvCxnSpPr>
        <p:spPr>
          <a:xfrm>
            <a:off x="5281878" y="365286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C5A2526-3FEB-8B60-D738-F5FACF56E658}"/>
              </a:ext>
            </a:extLst>
          </p:cNvPr>
          <p:cNvSpPr txBox="1"/>
          <p:nvPr/>
        </p:nvSpPr>
        <p:spPr>
          <a:xfrm>
            <a:off x="4843720" y="371900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02E5E33-46CE-9EAF-0393-2429AC92D676}"/>
              </a:ext>
            </a:extLst>
          </p:cNvPr>
          <p:cNvCxnSpPr>
            <a:cxnSpLocks/>
          </p:cNvCxnSpPr>
          <p:nvPr/>
        </p:nvCxnSpPr>
        <p:spPr>
          <a:xfrm>
            <a:off x="5281878" y="392453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3B683222-80A7-1B43-7D7B-D663BA09DF68}"/>
              </a:ext>
            </a:extLst>
          </p:cNvPr>
          <p:cNvSpPr txBox="1"/>
          <p:nvPr/>
        </p:nvSpPr>
        <p:spPr>
          <a:xfrm>
            <a:off x="4843720" y="410993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2C84D6C-F678-61AF-3F79-3B3ABABE7F0E}"/>
              </a:ext>
            </a:extLst>
          </p:cNvPr>
          <p:cNvCxnSpPr>
            <a:cxnSpLocks/>
          </p:cNvCxnSpPr>
          <p:nvPr/>
        </p:nvCxnSpPr>
        <p:spPr>
          <a:xfrm>
            <a:off x="5281878" y="431547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BD46D0F0-2098-E6DC-945A-E3C9BDBAB3C0}"/>
              </a:ext>
            </a:extLst>
          </p:cNvPr>
          <p:cNvSpPr txBox="1"/>
          <p:nvPr/>
        </p:nvSpPr>
        <p:spPr>
          <a:xfrm>
            <a:off x="4843720" y="450750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418D30-6042-6432-64A7-D121382E6803}"/>
              </a:ext>
            </a:extLst>
          </p:cNvPr>
          <p:cNvCxnSpPr>
            <a:cxnSpLocks/>
          </p:cNvCxnSpPr>
          <p:nvPr/>
        </p:nvCxnSpPr>
        <p:spPr>
          <a:xfrm>
            <a:off x="5281878" y="471304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C8C0035-99BE-E439-40EC-5CFC1AF0EE38}"/>
              </a:ext>
            </a:extLst>
          </p:cNvPr>
          <p:cNvSpPr txBox="1"/>
          <p:nvPr/>
        </p:nvSpPr>
        <p:spPr>
          <a:xfrm>
            <a:off x="4843720" y="499121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36B3D30-011A-B88F-3F70-77B6D142E4CF}"/>
              </a:ext>
            </a:extLst>
          </p:cNvPr>
          <p:cNvCxnSpPr>
            <a:cxnSpLocks/>
          </p:cNvCxnSpPr>
          <p:nvPr/>
        </p:nvCxnSpPr>
        <p:spPr>
          <a:xfrm>
            <a:off x="5281878" y="519674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15970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5605D67-FBC8-CC96-F4BD-3416A8759B58}"/>
              </a:ext>
            </a:extLst>
          </p:cNvPr>
          <p:cNvSpPr txBox="1"/>
          <p:nvPr/>
        </p:nvSpPr>
        <p:spPr>
          <a:xfrm>
            <a:off x="74741" y="341117"/>
            <a:ext cx="307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GLUT1 (Membrane Fraction)</a:t>
            </a:r>
          </a:p>
        </p:txBody>
      </p:sp>
      <p:pic>
        <p:nvPicPr>
          <p:cNvPr id="7" name="Picture 6" descr="A close-up of a white sheet&#10;&#10;Description automatically generated">
            <a:extLst>
              <a:ext uri="{FF2B5EF4-FFF2-40B4-BE49-F238E27FC236}">
                <a16:creationId xmlns:a16="http://schemas.microsoft.com/office/drawing/2014/main" id="{6F8D5FCF-6EA7-F31C-E0E2-0DA8D2DA2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41" y="2000869"/>
            <a:ext cx="4951549" cy="3818472"/>
          </a:xfrm>
          <a:prstGeom prst="rect">
            <a:avLst/>
          </a:prstGeom>
        </p:spPr>
      </p:pic>
      <p:pic>
        <p:nvPicPr>
          <p:cNvPr id="8" name="Picture 7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9EDB8556-8635-E762-6026-2727173C2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430" y="2261462"/>
            <a:ext cx="4748420" cy="384622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E9C7601-0358-384A-A0D2-70343C7A18C6}"/>
              </a:ext>
            </a:extLst>
          </p:cNvPr>
          <p:cNvSpPr txBox="1"/>
          <p:nvPr/>
        </p:nvSpPr>
        <p:spPr>
          <a:xfrm>
            <a:off x="6764871" y="341117"/>
            <a:ext cx="3099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Na/K ATPase (Housekeeper)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1426B2-A32C-2540-BF02-9879501AFB34}"/>
              </a:ext>
            </a:extLst>
          </p:cNvPr>
          <p:cNvSpPr txBox="1"/>
          <p:nvPr/>
        </p:nvSpPr>
        <p:spPr>
          <a:xfrm rot="16200000">
            <a:off x="802785" y="1484290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AC3D4C-3436-FAE9-5A2E-8B3FA0869A5D}"/>
              </a:ext>
            </a:extLst>
          </p:cNvPr>
          <p:cNvCxnSpPr>
            <a:cxnSpLocks/>
          </p:cNvCxnSpPr>
          <p:nvPr/>
        </p:nvCxnSpPr>
        <p:spPr>
          <a:xfrm flipH="1">
            <a:off x="1505924" y="664582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9B0A5EA-32C7-E9F2-C8A9-A33949FA3730}"/>
              </a:ext>
            </a:extLst>
          </p:cNvPr>
          <p:cNvCxnSpPr>
            <a:cxnSpLocks/>
          </p:cNvCxnSpPr>
          <p:nvPr/>
        </p:nvCxnSpPr>
        <p:spPr>
          <a:xfrm>
            <a:off x="1781418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0C9A7F0-E3FD-CBD2-C7E7-EFE07E6C5870}"/>
              </a:ext>
            </a:extLst>
          </p:cNvPr>
          <p:cNvCxnSpPr>
            <a:cxnSpLocks/>
          </p:cNvCxnSpPr>
          <p:nvPr/>
        </p:nvCxnSpPr>
        <p:spPr>
          <a:xfrm>
            <a:off x="2026953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F0D45DC-DB65-D0BD-8C03-C7D0B4771537}"/>
              </a:ext>
            </a:extLst>
          </p:cNvPr>
          <p:cNvCxnSpPr>
            <a:cxnSpLocks/>
          </p:cNvCxnSpPr>
          <p:nvPr/>
        </p:nvCxnSpPr>
        <p:spPr>
          <a:xfrm>
            <a:off x="2286456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47C5B74-C947-C2B7-D06E-D478E9E06034}"/>
              </a:ext>
            </a:extLst>
          </p:cNvPr>
          <p:cNvCxnSpPr>
            <a:cxnSpLocks/>
          </p:cNvCxnSpPr>
          <p:nvPr/>
        </p:nvCxnSpPr>
        <p:spPr>
          <a:xfrm>
            <a:off x="2530169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014041-228B-4E43-1C66-3615E39D4A35}"/>
              </a:ext>
            </a:extLst>
          </p:cNvPr>
          <p:cNvCxnSpPr>
            <a:cxnSpLocks/>
          </p:cNvCxnSpPr>
          <p:nvPr/>
        </p:nvCxnSpPr>
        <p:spPr>
          <a:xfrm>
            <a:off x="2775334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4470D9-5EEC-854C-60E7-C1A2EFEEB07F}"/>
              </a:ext>
            </a:extLst>
          </p:cNvPr>
          <p:cNvCxnSpPr>
            <a:cxnSpLocks/>
          </p:cNvCxnSpPr>
          <p:nvPr/>
        </p:nvCxnSpPr>
        <p:spPr>
          <a:xfrm>
            <a:off x="3020501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667147C-B2B2-BF39-C1AD-4906BEB16710}"/>
              </a:ext>
            </a:extLst>
          </p:cNvPr>
          <p:cNvCxnSpPr>
            <a:cxnSpLocks/>
          </p:cNvCxnSpPr>
          <p:nvPr/>
        </p:nvCxnSpPr>
        <p:spPr>
          <a:xfrm>
            <a:off x="3292172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E40DBD-39FE-28F4-6358-F6F9DE72993C}"/>
              </a:ext>
            </a:extLst>
          </p:cNvPr>
          <p:cNvCxnSpPr>
            <a:cxnSpLocks/>
          </p:cNvCxnSpPr>
          <p:nvPr/>
        </p:nvCxnSpPr>
        <p:spPr>
          <a:xfrm>
            <a:off x="3524086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BB624F2-B8EE-D6C2-0FB6-1B7BEC62FF8E}"/>
              </a:ext>
            </a:extLst>
          </p:cNvPr>
          <p:cNvCxnSpPr>
            <a:cxnSpLocks/>
          </p:cNvCxnSpPr>
          <p:nvPr/>
        </p:nvCxnSpPr>
        <p:spPr>
          <a:xfrm>
            <a:off x="3756001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25CCEF5-CA8B-5CCC-1AF6-698CF334E72E}"/>
              </a:ext>
            </a:extLst>
          </p:cNvPr>
          <p:cNvCxnSpPr>
            <a:cxnSpLocks/>
          </p:cNvCxnSpPr>
          <p:nvPr/>
        </p:nvCxnSpPr>
        <p:spPr>
          <a:xfrm>
            <a:off x="4040924" y="66458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CD2E5E9-24D9-410B-F2C6-C27C77035B40}"/>
              </a:ext>
            </a:extLst>
          </p:cNvPr>
          <p:cNvSpPr txBox="1"/>
          <p:nvPr/>
        </p:nvSpPr>
        <p:spPr>
          <a:xfrm rot="16200000">
            <a:off x="1026356" y="1438604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2ADCE6-D8C8-05A1-D493-EEB30069D651}"/>
              </a:ext>
            </a:extLst>
          </p:cNvPr>
          <p:cNvSpPr txBox="1"/>
          <p:nvPr/>
        </p:nvSpPr>
        <p:spPr>
          <a:xfrm rot="16200000">
            <a:off x="1267124" y="1438604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9479485-D4D2-2E40-E534-A4F415B1EB91}"/>
              </a:ext>
            </a:extLst>
          </p:cNvPr>
          <p:cNvSpPr txBox="1"/>
          <p:nvPr/>
        </p:nvSpPr>
        <p:spPr>
          <a:xfrm rot="16200000">
            <a:off x="1510678" y="1439406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1926BBF-1321-513D-389A-2C5B3C8DE183}"/>
              </a:ext>
            </a:extLst>
          </p:cNvPr>
          <p:cNvSpPr txBox="1"/>
          <p:nvPr/>
        </p:nvSpPr>
        <p:spPr>
          <a:xfrm rot="16200000">
            <a:off x="1795334" y="1484290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AF98A6A-C2FF-E62A-6B33-DB5220296241}"/>
              </a:ext>
            </a:extLst>
          </p:cNvPr>
          <p:cNvSpPr txBox="1"/>
          <p:nvPr/>
        </p:nvSpPr>
        <p:spPr>
          <a:xfrm rot="16200000">
            <a:off x="2018905" y="1438604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E4BA1B2-6317-BD0D-254C-4F1B9F081D9F}"/>
              </a:ext>
            </a:extLst>
          </p:cNvPr>
          <p:cNvSpPr txBox="1"/>
          <p:nvPr/>
        </p:nvSpPr>
        <p:spPr>
          <a:xfrm rot="16200000">
            <a:off x="2259673" y="1438604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1C868F6-0DAB-5BDF-545B-BEBF5A28ED8B}"/>
              </a:ext>
            </a:extLst>
          </p:cNvPr>
          <p:cNvSpPr txBox="1"/>
          <p:nvPr/>
        </p:nvSpPr>
        <p:spPr>
          <a:xfrm rot="16200000">
            <a:off x="2503227" y="1439406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B03EDD-1D2F-9231-2FD4-E0725E7E953E}"/>
              </a:ext>
            </a:extLst>
          </p:cNvPr>
          <p:cNvSpPr txBox="1"/>
          <p:nvPr/>
        </p:nvSpPr>
        <p:spPr>
          <a:xfrm rot="16200000">
            <a:off x="2787887" y="1471181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252CCC5-EDBB-5251-31D9-7B88AB3792E6}"/>
              </a:ext>
            </a:extLst>
          </p:cNvPr>
          <p:cNvSpPr txBox="1"/>
          <p:nvPr/>
        </p:nvSpPr>
        <p:spPr>
          <a:xfrm rot="16200000">
            <a:off x="3011458" y="1425495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D73B47-1D36-EC03-3B15-721269A3351F}"/>
              </a:ext>
            </a:extLst>
          </p:cNvPr>
          <p:cNvSpPr txBox="1"/>
          <p:nvPr/>
        </p:nvSpPr>
        <p:spPr>
          <a:xfrm rot="16200000">
            <a:off x="3252226" y="1425495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ADDD780-B497-98DE-8DD6-067F05BE3913}"/>
              </a:ext>
            </a:extLst>
          </p:cNvPr>
          <p:cNvSpPr txBox="1"/>
          <p:nvPr/>
        </p:nvSpPr>
        <p:spPr>
          <a:xfrm rot="16200000">
            <a:off x="3495780" y="1426297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04790C7-52D5-5E2A-6458-A3FC3013DE87}"/>
              </a:ext>
            </a:extLst>
          </p:cNvPr>
          <p:cNvSpPr txBox="1"/>
          <p:nvPr/>
        </p:nvSpPr>
        <p:spPr>
          <a:xfrm rot="16200000">
            <a:off x="6977351" y="1533453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26D23AA8-FBDE-9227-77BA-B54980C6A198}"/>
              </a:ext>
            </a:extLst>
          </p:cNvPr>
          <p:cNvCxnSpPr>
            <a:cxnSpLocks/>
          </p:cNvCxnSpPr>
          <p:nvPr/>
        </p:nvCxnSpPr>
        <p:spPr>
          <a:xfrm flipH="1">
            <a:off x="7680490" y="71374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124E45D-872B-FE86-A4B5-D7AB479A30C5}"/>
              </a:ext>
            </a:extLst>
          </p:cNvPr>
          <p:cNvCxnSpPr>
            <a:cxnSpLocks/>
          </p:cNvCxnSpPr>
          <p:nvPr/>
        </p:nvCxnSpPr>
        <p:spPr>
          <a:xfrm>
            <a:off x="7955984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4BA89A5-07BD-507F-D9C3-EA74E3A02A18}"/>
              </a:ext>
            </a:extLst>
          </p:cNvPr>
          <p:cNvCxnSpPr>
            <a:cxnSpLocks/>
          </p:cNvCxnSpPr>
          <p:nvPr/>
        </p:nvCxnSpPr>
        <p:spPr>
          <a:xfrm>
            <a:off x="8201519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878B1B1-9D33-50AB-530A-D674896983D0}"/>
              </a:ext>
            </a:extLst>
          </p:cNvPr>
          <p:cNvCxnSpPr>
            <a:cxnSpLocks/>
          </p:cNvCxnSpPr>
          <p:nvPr/>
        </p:nvCxnSpPr>
        <p:spPr>
          <a:xfrm>
            <a:off x="8461022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CA2B502-3CE3-3811-77C7-4957B084BB30}"/>
              </a:ext>
            </a:extLst>
          </p:cNvPr>
          <p:cNvCxnSpPr>
            <a:cxnSpLocks/>
          </p:cNvCxnSpPr>
          <p:nvPr/>
        </p:nvCxnSpPr>
        <p:spPr>
          <a:xfrm>
            <a:off x="8704735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0EA6334-B3B5-2DAD-7795-3F9EC333DAFF}"/>
              </a:ext>
            </a:extLst>
          </p:cNvPr>
          <p:cNvCxnSpPr>
            <a:cxnSpLocks/>
          </p:cNvCxnSpPr>
          <p:nvPr/>
        </p:nvCxnSpPr>
        <p:spPr>
          <a:xfrm>
            <a:off x="8949900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ECB78CB-A84B-4EF0-3E30-BE2F7AFB313D}"/>
              </a:ext>
            </a:extLst>
          </p:cNvPr>
          <p:cNvCxnSpPr>
            <a:cxnSpLocks/>
          </p:cNvCxnSpPr>
          <p:nvPr/>
        </p:nvCxnSpPr>
        <p:spPr>
          <a:xfrm>
            <a:off x="9195067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99EFADD-ACF8-FA66-6FFB-6C59ED47A1D0}"/>
              </a:ext>
            </a:extLst>
          </p:cNvPr>
          <p:cNvCxnSpPr>
            <a:cxnSpLocks/>
          </p:cNvCxnSpPr>
          <p:nvPr/>
        </p:nvCxnSpPr>
        <p:spPr>
          <a:xfrm>
            <a:off x="9466738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7F2C44D-E363-6CEE-144D-1BD7E5741120}"/>
              </a:ext>
            </a:extLst>
          </p:cNvPr>
          <p:cNvCxnSpPr>
            <a:cxnSpLocks/>
          </p:cNvCxnSpPr>
          <p:nvPr/>
        </p:nvCxnSpPr>
        <p:spPr>
          <a:xfrm>
            <a:off x="9698652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4848B79-C353-C4AA-103E-59E7EF8124EB}"/>
              </a:ext>
            </a:extLst>
          </p:cNvPr>
          <p:cNvCxnSpPr>
            <a:cxnSpLocks/>
          </p:cNvCxnSpPr>
          <p:nvPr/>
        </p:nvCxnSpPr>
        <p:spPr>
          <a:xfrm>
            <a:off x="9930567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627CA74-C67B-50E5-84F0-C4BCC9AEA800}"/>
              </a:ext>
            </a:extLst>
          </p:cNvPr>
          <p:cNvCxnSpPr>
            <a:cxnSpLocks/>
          </p:cNvCxnSpPr>
          <p:nvPr/>
        </p:nvCxnSpPr>
        <p:spPr>
          <a:xfrm>
            <a:off x="10215490" y="71374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9442CC6-127F-CED9-94AD-4B2A9BA19077}"/>
              </a:ext>
            </a:extLst>
          </p:cNvPr>
          <p:cNvSpPr txBox="1"/>
          <p:nvPr/>
        </p:nvSpPr>
        <p:spPr>
          <a:xfrm rot="16200000">
            <a:off x="7200922" y="1487767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6056962-FB61-4DB5-AADA-56BEAE848F22}"/>
              </a:ext>
            </a:extLst>
          </p:cNvPr>
          <p:cNvSpPr txBox="1"/>
          <p:nvPr/>
        </p:nvSpPr>
        <p:spPr>
          <a:xfrm rot="16200000">
            <a:off x="7441690" y="1487767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B40CCCB-81BC-6697-E52B-95B2932BC67D}"/>
              </a:ext>
            </a:extLst>
          </p:cNvPr>
          <p:cNvSpPr txBox="1"/>
          <p:nvPr/>
        </p:nvSpPr>
        <p:spPr>
          <a:xfrm rot="16200000">
            <a:off x="7685244" y="1488569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A77ED19-69D8-0065-6DBB-4FD7B8FB95E2}"/>
              </a:ext>
            </a:extLst>
          </p:cNvPr>
          <p:cNvSpPr txBox="1"/>
          <p:nvPr/>
        </p:nvSpPr>
        <p:spPr>
          <a:xfrm rot="16200000">
            <a:off x="7969900" y="1533453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814946-B2B6-5577-6B18-2A8D50FF928A}"/>
              </a:ext>
            </a:extLst>
          </p:cNvPr>
          <p:cNvSpPr txBox="1"/>
          <p:nvPr/>
        </p:nvSpPr>
        <p:spPr>
          <a:xfrm rot="16200000">
            <a:off x="8193471" y="1487767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ADDCD2D-5B1E-39B5-6A09-1A568F85A307}"/>
              </a:ext>
            </a:extLst>
          </p:cNvPr>
          <p:cNvSpPr txBox="1"/>
          <p:nvPr/>
        </p:nvSpPr>
        <p:spPr>
          <a:xfrm rot="16200000">
            <a:off x="8434239" y="1487767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D0C026B-8CAE-B961-57FD-77D293F31D96}"/>
              </a:ext>
            </a:extLst>
          </p:cNvPr>
          <p:cNvSpPr txBox="1"/>
          <p:nvPr/>
        </p:nvSpPr>
        <p:spPr>
          <a:xfrm rot="16200000">
            <a:off x="8677793" y="1488569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5178452-9E8C-F345-31B9-6C8BA2B32D8A}"/>
              </a:ext>
            </a:extLst>
          </p:cNvPr>
          <p:cNvSpPr txBox="1"/>
          <p:nvPr/>
        </p:nvSpPr>
        <p:spPr>
          <a:xfrm rot="16200000">
            <a:off x="8962453" y="1520344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5CE88DF-E78E-82B5-6B4D-3A0DB57F6917}"/>
              </a:ext>
            </a:extLst>
          </p:cNvPr>
          <p:cNvSpPr txBox="1"/>
          <p:nvPr/>
        </p:nvSpPr>
        <p:spPr>
          <a:xfrm rot="16200000">
            <a:off x="9186024" y="1474658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8A0DF1-47E9-3A4D-990F-923CAC049D0A}"/>
              </a:ext>
            </a:extLst>
          </p:cNvPr>
          <p:cNvSpPr txBox="1"/>
          <p:nvPr/>
        </p:nvSpPr>
        <p:spPr>
          <a:xfrm rot="16200000">
            <a:off x="9426792" y="1474658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0739C7C-DD01-D5A6-2F94-21D54486459F}"/>
              </a:ext>
            </a:extLst>
          </p:cNvPr>
          <p:cNvSpPr txBox="1"/>
          <p:nvPr/>
        </p:nvSpPr>
        <p:spPr>
          <a:xfrm rot="16200000">
            <a:off x="9670346" y="1475460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24FED55-AB2D-EFD8-9B5E-B7452414526A}"/>
              </a:ext>
            </a:extLst>
          </p:cNvPr>
          <p:cNvSpPr txBox="1"/>
          <p:nvPr/>
        </p:nvSpPr>
        <p:spPr>
          <a:xfrm>
            <a:off x="74741" y="-15476"/>
            <a:ext cx="1919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AAFBE09-AB9C-D26E-B21F-902DD0C85AE8}"/>
              </a:ext>
            </a:extLst>
          </p:cNvPr>
          <p:cNvSpPr txBox="1"/>
          <p:nvPr/>
        </p:nvSpPr>
        <p:spPr>
          <a:xfrm>
            <a:off x="298901" y="189240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400789B0-0DC4-505A-D70B-ACB6A1753099}"/>
              </a:ext>
            </a:extLst>
          </p:cNvPr>
          <p:cNvSpPr txBox="1"/>
          <p:nvPr/>
        </p:nvSpPr>
        <p:spPr>
          <a:xfrm>
            <a:off x="-11139" y="228346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DA23EE1-F0E8-7313-12D1-BFCCBA4492F0}"/>
              </a:ext>
            </a:extLst>
          </p:cNvPr>
          <p:cNvSpPr txBox="1"/>
          <p:nvPr/>
        </p:nvSpPr>
        <p:spPr>
          <a:xfrm>
            <a:off x="-11139" y="244308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467B6A1-F206-EFA5-67CC-9B7E6C122227}"/>
              </a:ext>
            </a:extLst>
          </p:cNvPr>
          <p:cNvSpPr txBox="1"/>
          <p:nvPr/>
        </p:nvSpPr>
        <p:spPr>
          <a:xfrm>
            <a:off x="112293" y="266162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432C83B-0E7C-5047-385C-36A9547BCAF3}"/>
              </a:ext>
            </a:extLst>
          </p:cNvPr>
          <p:cNvSpPr txBox="1"/>
          <p:nvPr/>
        </p:nvSpPr>
        <p:spPr>
          <a:xfrm>
            <a:off x="112293" y="305157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28CD111C-4553-239C-F7FA-2D17E98358EE}"/>
              </a:ext>
            </a:extLst>
          </p:cNvPr>
          <p:cNvCxnSpPr>
            <a:cxnSpLocks/>
          </p:cNvCxnSpPr>
          <p:nvPr/>
        </p:nvCxnSpPr>
        <p:spPr>
          <a:xfrm>
            <a:off x="550451" y="24686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B160E4BD-6158-49A9-8372-E6046A4135BA}"/>
              </a:ext>
            </a:extLst>
          </p:cNvPr>
          <p:cNvCxnSpPr>
            <a:cxnSpLocks/>
          </p:cNvCxnSpPr>
          <p:nvPr/>
        </p:nvCxnSpPr>
        <p:spPr>
          <a:xfrm>
            <a:off x="550451" y="256799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69967628-F733-688A-204F-1A271538AEE2}"/>
              </a:ext>
            </a:extLst>
          </p:cNvPr>
          <p:cNvCxnSpPr>
            <a:cxnSpLocks/>
          </p:cNvCxnSpPr>
          <p:nvPr/>
        </p:nvCxnSpPr>
        <p:spPr>
          <a:xfrm>
            <a:off x="550451" y="283966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794F4D54-31B7-5E82-2CC5-A530D723E1A9}"/>
              </a:ext>
            </a:extLst>
          </p:cNvPr>
          <p:cNvCxnSpPr>
            <a:cxnSpLocks/>
          </p:cNvCxnSpPr>
          <p:nvPr/>
        </p:nvCxnSpPr>
        <p:spPr>
          <a:xfrm>
            <a:off x="550451" y="325710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A55AF042-374A-12EF-3ED7-142922D80BB3}"/>
              </a:ext>
            </a:extLst>
          </p:cNvPr>
          <p:cNvSpPr txBox="1"/>
          <p:nvPr/>
        </p:nvSpPr>
        <p:spPr>
          <a:xfrm>
            <a:off x="112293" y="333649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9A46752-920B-1EBD-DD33-7EC5A77E930F}"/>
              </a:ext>
            </a:extLst>
          </p:cNvPr>
          <p:cNvCxnSpPr>
            <a:cxnSpLocks/>
          </p:cNvCxnSpPr>
          <p:nvPr/>
        </p:nvCxnSpPr>
        <p:spPr>
          <a:xfrm>
            <a:off x="550451" y="354202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07312203-4EA9-1D22-133A-26B9D11A9CB5}"/>
              </a:ext>
            </a:extLst>
          </p:cNvPr>
          <p:cNvSpPr txBox="1"/>
          <p:nvPr/>
        </p:nvSpPr>
        <p:spPr>
          <a:xfrm>
            <a:off x="112293" y="372743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4666B3CE-2222-3BC6-BF49-BCAB4F8B0F84}"/>
              </a:ext>
            </a:extLst>
          </p:cNvPr>
          <p:cNvCxnSpPr>
            <a:cxnSpLocks/>
          </p:cNvCxnSpPr>
          <p:nvPr/>
        </p:nvCxnSpPr>
        <p:spPr>
          <a:xfrm>
            <a:off x="550451" y="393296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EBE95029-6FE9-259B-A360-2FDD5455B6B2}"/>
              </a:ext>
            </a:extLst>
          </p:cNvPr>
          <p:cNvSpPr txBox="1"/>
          <p:nvPr/>
        </p:nvSpPr>
        <p:spPr>
          <a:xfrm>
            <a:off x="112293" y="415150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DA58CEA-0EA2-6121-3819-90ACB99E4417}"/>
              </a:ext>
            </a:extLst>
          </p:cNvPr>
          <p:cNvCxnSpPr>
            <a:cxnSpLocks/>
          </p:cNvCxnSpPr>
          <p:nvPr/>
        </p:nvCxnSpPr>
        <p:spPr>
          <a:xfrm>
            <a:off x="550451" y="435704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A23A31BE-BE8E-7EF4-A33A-5475FBA75E20}"/>
              </a:ext>
            </a:extLst>
          </p:cNvPr>
          <p:cNvSpPr txBox="1"/>
          <p:nvPr/>
        </p:nvSpPr>
        <p:spPr>
          <a:xfrm>
            <a:off x="112293" y="456895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C6084BC-8C0B-4215-D34C-324CAC8A7A50}"/>
              </a:ext>
            </a:extLst>
          </p:cNvPr>
          <p:cNvCxnSpPr>
            <a:cxnSpLocks/>
          </p:cNvCxnSpPr>
          <p:nvPr/>
        </p:nvCxnSpPr>
        <p:spPr>
          <a:xfrm>
            <a:off x="550451" y="477448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9C1DBF56-D1BE-274D-2777-F5B299C81458}"/>
              </a:ext>
            </a:extLst>
          </p:cNvPr>
          <p:cNvSpPr txBox="1"/>
          <p:nvPr/>
        </p:nvSpPr>
        <p:spPr>
          <a:xfrm>
            <a:off x="6270018" y="2215573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0B7D216-3FC4-4EF2-BBAF-067EBC9EE6E4}"/>
              </a:ext>
            </a:extLst>
          </p:cNvPr>
          <p:cNvSpPr txBox="1"/>
          <p:nvPr/>
        </p:nvSpPr>
        <p:spPr>
          <a:xfrm>
            <a:off x="5959978" y="260663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71BF902-5277-0379-967B-9C6F8413D3B4}"/>
              </a:ext>
            </a:extLst>
          </p:cNvPr>
          <p:cNvSpPr txBox="1"/>
          <p:nvPr/>
        </p:nvSpPr>
        <p:spPr>
          <a:xfrm>
            <a:off x="5959978" y="276625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43E4B1-CFEC-0659-54E0-BDCBB5C5A27A}"/>
              </a:ext>
            </a:extLst>
          </p:cNvPr>
          <p:cNvSpPr txBox="1"/>
          <p:nvPr/>
        </p:nvSpPr>
        <p:spPr>
          <a:xfrm>
            <a:off x="6083410" y="298478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A0D94511-4D07-663F-1F27-3867EA9A9B3C}"/>
              </a:ext>
            </a:extLst>
          </p:cNvPr>
          <p:cNvSpPr txBox="1"/>
          <p:nvPr/>
        </p:nvSpPr>
        <p:spPr>
          <a:xfrm>
            <a:off x="6083410" y="337473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91C45138-D62F-0CA3-0F1C-297B0B3538D2}"/>
              </a:ext>
            </a:extLst>
          </p:cNvPr>
          <p:cNvCxnSpPr>
            <a:cxnSpLocks/>
          </p:cNvCxnSpPr>
          <p:nvPr/>
        </p:nvCxnSpPr>
        <p:spPr>
          <a:xfrm>
            <a:off x="6521568" y="279176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0AE745A4-38FA-936B-CBC7-2896A58A044E}"/>
              </a:ext>
            </a:extLst>
          </p:cNvPr>
          <p:cNvCxnSpPr>
            <a:cxnSpLocks/>
          </p:cNvCxnSpPr>
          <p:nvPr/>
        </p:nvCxnSpPr>
        <p:spPr>
          <a:xfrm>
            <a:off x="6521568" y="289115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47004F18-F2C4-06EC-9FD5-4C8E8984728B}"/>
              </a:ext>
            </a:extLst>
          </p:cNvPr>
          <p:cNvCxnSpPr>
            <a:cxnSpLocks/>
          </p:cNvCxnSpPr>
          <p:nvPr/>
        </p:nvCxnSpPr>
        <p:spPr>
          <a:xfrm>
            <a:off x="6521568" y="316282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9E87E43-357A-5200-AD9C-C05D0354EE3F}"/>
              </a:ext>
            </a:extLst>
          </p:cNvPr>
          <p:cNvCxnSpPr>
            <a:cxnSpLocks/>
          </p:cNvCxnSpPr>
          <p:nvPr/>
        </p:nvCxnSpPr>
        <p:spPr>
          <a:xfrm>
            <a:off x="6521568" y="358027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914BE435-86B9-C7D3-ACCD-03C9549A9255}"/>
              </a:ext>
            </a:extLst>
          </p:cNvPr>
          <p:cNvSpPr txBox="1"/>
          <p:nvPr/>
        </p:nvSpPr>
        <p:spPr>
          <a:xfrm>
            <a:off x="6083410" y="365966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3186EBD-287F-6BF3-F48A-C212D590AC8B}"/>
              </a:ext>
            </a:extLst>
          </p:cNvPr>
          <p:cNvCxnSpPr>
            <a:cxnSpLocks/>
          </p:cNvCxnSpPr>
          <p:nvPr/>
        </p:nvCxnSpPr>
        <p:spPr>
          <a:xfrm>
            <a:off x="6521568" y="386519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39DE0D16-E06E-1855-447A-3CFA665FDA7C}"/>
              </a:ext>
            </a:extLst>
          </p:cNvPr>
          <p:cNvSpPr txBox="1"/>
          <p:nvPr/>
        </p:nvSpPr>
        <p:spPr>
          <a:xfrm>
            <a:off x="6083410" y="405059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30230C5-D115-D6C2-9A30-FA3FB1E6A130}"/>
              </a:ext>
            </a:extLst>
          </p:cNvPr>
          <p:cNvCxnSpPr>
            <a:cxnSpLocks/>
          </p:cNvCxnSpPr>
          <p:nvPr/>
        </p:nvCxnSpPr>
        <p:spPr>
          <a:xfrm>
            <a:off x="6521568" y="425613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9102928A-B3B8-846D-1E76-FF169C8435E1}"/>
              </a:ext>
            </a:extLst>
          </p:cNvPr>
          <p:cNvSpPr txBox="1"/>
          <p:nvPr/>
        </p:nvSpPr>
        <p:spPr>
          <a:xfrm>
            <a:off x="6083410" y="447467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F961286B-43E0-641D-54BD-AAEE04C2D4BC}"/>
              </a:ext>
            </a:extLst>
          </p:cNvPr>
          <p:cNvCxnSpPr>
            <a:cxnSpLocks/>
          </p:cNvCxnSpPr>
          <p:nvPr/>
        </p:nvCxnSpPr>
        <p:spPr>
          <a:xfrm>
            <a:off x="6521568" y="468020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79D1295A-84BD-878F-47C9-289C3000EE57}"/>
              </a:ext>
            </a:extLst>
          </p:cNvPr>
          <p:cNvSpPr txBox="1"/>
          <p:nvPr/>
        </p:nvSpPr>
        <p:spPr>
          <a:xfrm>
            <a:off x="6083410" y="489211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CF37B2FA-9990-DB32-573D-B770E383A0D8}"/>
              </a:ext>
            </a:extLst>
          </p:cNvPr>
          <p:cNvCxnSpPr>
            <a:cxnSpLocks/>
          </p:cNvCxnSpPr>
          <p:nvPr/>
        </p:nvCxnSpPr>
        <p:spPr>
          <a:xfrm>
            <a:off x="6521568" y="509765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762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840FC3EA-55D3-8022-CE2A-C2ECEAD46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900" y="2174963"/>
            <a:ext cx="4644458" cy="37620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B1FE85-CFD2-B928-936B-DC2CDAE21BCA}"/>
              </a:ext>
            </a:extLst>
          </p:cNvPr>
          <p:cNvSpPr txBox="1"/>
          <p:nvPr/>
        </p:nvSpPr>
        <p:spPr>
          <a:xfrm>
            <a:off x="73108" y="1921198"/>
            <a:ext cx="3934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Na/K ATPase (Housekeeper)</a:t>
            </a:r>
          </a:p>
          <a:p>
            <a:r>
              <a:rPr lang="en-US" b="1" dirty="0"/>
              <a:t>Representative Blot Shown in Figure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835630-5820-7C5F-A2AA-811C1EC33BFB}"/>
              </a:ext>
            </a:extLst>
          </p:cNvPr>
          <p:cNvSpPr txBox="1"/>
          <p:nvPr/>
        </p:nvSpPr>
        <p:spPr>
          <a:xfrm rot="16200000">
            <a:off x="5506359" y="1294914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8BC5246-BB00-9BF9-40CA-F7214DA641ED}"/>
              </a:ext>
            </a:extLst>
          </p:cNvPr>
          <p:cNvCxnSpPr>
            <a:cxnSpLocks/>
          </p:cNvCxnSpPr>
          <p:nvPr/>
        </p:nvCxnSpPr>
        <p:spPr>
          <a:xfrm flipH="1">
            <a:off x="6209498" y="475206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F49A07-6FA3-BAB5-515D-A1BC6E88A881}"/>
              </a:ext>
            </a:extLst>
          </p:cNvPr>
          <p:cNvCxnSpPr>
            <a:cxnSpLocks/>
          </p:cNvCxnSpPr>
          <p:nvPr/>
        </p:nvCxnSpPr>
        <p:spPr>
          <a:xfrm>
            <a:off x="6484992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776FA6-8D69-E587-645B-62F4EABB3BDB}"/>
              </a:ext>
            </a:extLst>
          </p:cNvPr>
          <p:cNvCxnSpPr>
            <a:cxnSpLocks/>
          </p:cNvCxnSpPr>
          <p:nvPr/>
        </p:nvCxnSpPr>
        <p:spPr>
          <a:xfrm>
            <a:off x="6730527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24E67A4-4E57-0BDE-8B51-54C7B7673749}"/>
              </a:ext>
            </a:extLst>
          </p:cNvPr>
          <p:cNvCxnSpPr>
            <a:cxnSpLocks/>
          </p:cNvCxnSpPr>
          <p:nvPr/>
        </p:nvCxnSpPr>
        <p:spPr>
          <a:xfrm>
            <a:off x="6990030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AAC16F9-B01D-F685-1C3F-88D6125251D1}"/>
              </a:ext>
            </a:extLst>
          </p:cNvPr>
          <p:cNvCxnSpPr>
            <a:cxnSpLocks/>
          </p:cNvCxnSpPr>
          <p:nvPr/>
        </p:nvCxnSpPr>
        <p:spPr>
          <a:xfrm>
            <a:off x="7233743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7FC3ED0-8AD4-4885-030F-2E944662099D}"/>
              </a:ext>
            </a:extLst>
          </p:cNvPr>
          <p:cNvCxnSpPr>
            <a:cxnSpLocks/>
          </p:cNvCxnSpPr>
          <p:nvPr/>
        </p:nvCxnSpPr>
        <p:spPr>
          <a:xfrm>
            <a:off x="7478908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23FAAE-0C17-9A96-CB7E-BB69530D7B6A}"/>
              </a:ext>
            </a:extLst>
          </p:cNvPr>
          <p:cNvCxnSpPr>
            <a:cxnSpLocks/>
          </p:cNvCxnSpPr>
          <p:nvPr/>
        </p:nvCxnSpPr>
        <p:spPr>
          <a:xfrm>
            <a:off x="7724075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0C0B651-CC8F-9264-A6DA-46C63F109B1D}"/>
              </a:ext>
            </a:extLst>
          </p:cNvPr>
          <p:cNvCxnSpPr>
            <a:cxnSpLocks/>
          </p:cNvCxnSpPr>
          <p:nvPr/>
        </p:nvCxnSpPr>
        <p:spPr>
          <a:xfrm>
            <a:off x="7995746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3E0468E-7C9B-B7C8-306F-5A2903C2C24E}"/>
              </a:ext>
            </a:extLst>
          </p:cNvPr>
          <p:cNvCxnSpPr>
            <a:cxnSpLocks/>
          </p:cNvCxnSpPr>
          <p:nvPr/>
        </p:nvCxnSpPr>
        <p:spPr>
          <a:xfrm>
            <a:off x="8227660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CF8CAA5-9C88-7F69-5D87-821FFF29B9C5}"/>
              </a:ext>
            </a:extLst>
          </p:cNvPr>
          <p:cNvCxnSpPr>
            <a:cxnSpLocks/>
          </p:cNvCxnSpPr>
          <p:nvPr/>
        </p:nvCxnSpPr>
        <p:spPr>
          <a:xfrm>
            <a:off x="8459575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C610A0-ED0F-4AFE-9CA5-962D2E2CC55B}"/>
              </a:ext>
            </a:extLst>
          </p:cNvPr>
          <p:cNvCxnSpPr>
            <a:cxnSpLocks/>
          </p:cNvCxnSpPr>
          <p:nvPr/>
        </p:nvCxnSpPr>
        <p:spPr>
          <a:xfrm>
            <a:off x="8744498" y="475206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34A3EFE-2E9F-6913-DF28-733E3D3222B0}"/>
              </a:ext>
            </a:extLst>
          </p:cNvPr>
          <p:cNvSpPr txBox="1"/>
          <p:nvPr/>
        </p:nvSpPr>
        <p:spPr>
          <a:xfrm rot="16200000">
            <a:off x="5729930" y="1249228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9917A91-58D6-828C-4B6F-ADEF3E34B496}"/>
              </a:ext>
            </a:extLst>
          </p:cNvPr>
          <p:cNvSpPr txBox="1"/>
          <p:nvPr/>
        </p:nvSpPr>
        <p:spPr>
          <a:xfrm rot="16200000">
            <a:off x="5970698" y="1249228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CDD2F6E-5FB6-C3EB-3961-3EF6B50E6A47}"/>
              </a:ext>
            </a:extLst>
          </p:cNvPr>
          <p:cNvSpPr txBox="1"/>
          <p:nvPr/>
        </p:nvSpPr>
        <p:spPr>
          <a:xfrm rot="16200000">
            <a:off x="6214252" y="1250030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43FF233-8F8A-5A1D-4807-8250D550A423}"/>
              </a:ext>
            </a:extLst>
          </p:cNvPr>
          <p:cNvSpPr txBox="1"/>
          <p:nvPr/>
        </p:nvSpPr>
        <p:spPr>
          <a:xfrm rot="16200000">
            <a:off x="6498908" y="1294914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E414D3-812C-3D8D-7441-0CC5C8B2F447}"/>
              </a:ext>
            </a:extLst>
          </p:cNvPr>
          <p:cNvSpPr txBox="1"/>
          <p:nvPr/>
        </p:nvSpPr>
        <p:spPr>
          <a:xfrm rot="16200000">
            <a:off x="6722479" y="1249228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FF4F093-8B2D-F7B3-7BE6-3346B1542A51}"/>
              </a:ext>
            </a:extLst>
          </p:cNvPr>
          <p:cNvSpPr txBox="1"/>
          <p:nvPr/>
        </p:nvSpPr>
        <p:spPr>
          <a:xfrm rot="16200000">
            <a:off x="6963247" y="1249228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A5CDBF-C3CC-C0EA-DA6B-003E53BCF5B9}"/>
              </a:ext>
            </a:extLst>
          </p:cNvPr>
          <p:cNvSpPr txBox="1"/>
          <p:nvPr/>
        </p:nvSpPr>
        <p:spPr>
          <a:xfrm rot="16200000">
            <a:off x="7206801" y="1250030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4596655-FF74-6D0D-73A0-0EC89C462D8F}"/>
              </a:ext>
            </a:extLst>
          </p:cNvPr>
          <p:cNvSpPr txBox="1"/>
          <p:nvPr/>
        </p:nvSpPr>
        <p:spPr>
          <a:xfrm rot="16200000">
            <a:off x="7491461" y="1281805"/>
            <a:ext cx="1211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-Ins - Wort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027673F-15FC-A8C5-F0AA-F53AF7F8686F}"/>
              </a:ext>
            </a:extLst>
          </p:cNvPr>
          <p:cNvSpPr txBox="1"/>
          <p:nvPr/>
        </p:nvSpPr>
        <p:spPr>
          <a:xfrm rot="16200000">
            <a:off x="7715032" y="1236119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Ins - Wort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261B3E-18F9-89C7-2BBB-13B5B6B28782}"/>
              </a:ext>
            </a:extLst>
          </p:cNvPr>
          <p:cNvSpPr txBox="1"/>
          <p:nvPr/>
        </p:nvSpPr>
        <p:spPr>
          <a:xfrm rot="16200000">
            <a:off x="7955800" y="1236119"/>
            <a:ext cx="130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 Ins + Wort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3AB85C3-D926-83EF-2ADD-7FA0D8B528B1}"/>
              </a:ext>
            </a:extLst>
          </p:cNvPr>
          <p:cNvSpPr txBox="1"/>
          <p:nvPr/>
        </p:nvSpPr>
        <p:spPr>
          <a:xfrm rot="16200000">
            <a:off x="8199354" y="1236921"/>
            <a:ext cx="1300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+Ins + Wort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A1A059-AB9D-52E0-EBB1-13EFEEE0424C}"/>
              </a:ext>
            </a:extLst>
          </p:cNvPr>
          <p:cNvSpPr txBox="1"/>
          <p:nvPr/>
        </p:nvSpPr>
        <p:spPr>
          <a:xfrm>
            <a:off x="74741" y="-15476"/>
            <a:ext cx="1919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5, Panel G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AAE8B6-9785-14B9-F529-8356AAA4B51F}"/>
              </a:ext>
            </a:extLst>
          </p:cNvPr>
          <p:cNvSpPr txBox="1"/>
          <p:nvPr/>
        </p:nvSpPr>
        <p:spPr>
          <a:xfrm>
            <a:off x="4778882" y="2085195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4CB4256-0D3C-5BBC-11F1-537810AB10D2}"/>
              </a:ext>
            </a:extLst>
          </p:cNvPr>
          <p:cNvSpPr txBox="1"/>
          <p:nvPr/>
        </p:nvSpPr>
        <p:spPr>
          <a:xfrm>
            <a:off x="4468842" y="247625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F9A80FC-0276-BA2E-2482-50A3251E157B}"/>
              </a:ext>
            </a:extLst>
          </p:cNvPr>
          <p:cNvSpPr txBox="1"/>
          <p:nvPr/>
        </p:nvSpPr>
        <p:spPr>
          <a:xfrm>
            <a:off x="4468842" y="263587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DAA71CA-FCEF-9745-7897-387FC90693B8}"/>
              </a:ext>
            </a:extLst>
          </p:cNvPr>
          <p:cNvSpPr txBox="1"/>
          <p:nvPr/>
        </p:nvSpPr>
        <p:spPr>
          <a:xfrm>
            <a:off x="4592274" y="285441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92382B-FFBD-5D93-E049-622139063B26}"/>
              </a:ext>
            </a:extLst>
          </p:cNvPr>
          <p:cNvSpPr txBox="1"/>
          <p:nvPr/>
        </p:nvSpPr>
        <p:spPr>
          <a:xfrm>
            <a:off x="4592274" y="324436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6FC4549-5835-56D3-15B5-2EE2564E599C}"/>
              </a:ext>
            </a:extLst>
          </p:cNvPr>
          <p:cNvCxnSpPr>
            <a:cxnSpLocks/>
          </p:cNvCxnSpPr>
          <p:nvPr/>
        </p:nvCxnSpPr>
        <p:spPr>
          <a:xfrm>
            <a:off x="5030432" y="266138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A62A0B1-C4A7-013B-43B0-AB79BE13AE24}"/>
              </a:ext>
            </a:extLst>
          </p:cNvPr>
          <p:cNvCxnSpPr>
            <a:cxnSpLocks/>
          </p:cNvCxnSpPr>
          <p:nvPr/>
        </p:nvCxnSpPr>
        <p:spPr>
          <a:xfrm>
            <a:off x="5030432" y="276077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76DF488-5B07-FBF5-620B-9B52B57475C0}"/>
              </a:ext>
            </a:extLst>
          </p:cNvPr>
          <p:cNvCxnSpPr>
            <a:cxnSpLocks/>
          </p:cNvCxnSpPr>
          <p:nvPr/>
        </p:nvCxnSpPr>
        <p:spPr>
          <a:xfrm>
            <a:off x="5030432" y="303244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054C06B-755B-DBBB-BE03-BDE003CC3ECA}"/>
              </a:ext>
            </a:extLst>
          </p:cNvPr>
          <p:cNvCxnSpPr>
            <a:cxnSpLocks/>
          </p:cNvCxnSpPr>
          <p:nvPr/>
        </p:nvCxnSpPr>
        <p:spPr>
          <a:xfrm>
            <a:off x="5030432" y="344989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0227F42-B2B0-49D8-A2E2-CF5872CD1BE1}"/>
              </a:ext>
            </a:extLst>
          </p:cNvPr>
          <p:cNvSpPr txBox="1"/>
          <p:nvPr/>
        </p:nvSpPr>
        <p:spPr>
          <a:xfrm>
            <a:off x="4592274" y="352928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9437324-384E-3B54-AFBD-140FE1018B4B}"/>
              </a:ext>
            </a:extLst>
          </p:cNvPr>
          <p:cNvCxnSpPr>
            <a:cxnSpLocks/>
          </p:cNvCxnSpPr>
          <p:nvPr/>
        </p:nvCxnSpPr>
        <p:spPr>
          <a:xfrm>
            <a:off x="5030432" y="373481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E465976-E226-4193-4DF5-4B7F1F5CA66A}"/>
              </a:ext>
            </a:extLst>
          </p:cNvPr>
          <p:cNvSpPr txBox="1"/>
          <p:nvPr/>
        </p:nvSpPr>
        <p:spPr>
          <a:xfrm>
            <a:off x="4592274" y="392022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1D68B59-326D-5C3C-BB93-1FE4942DB730}"/>
              </a:ext>
            </a:extLst>
          </p:cNvPr>
          <p:cNvCxnSpPr>
            <a:cxnSpLocks/>
          </p:cNvCxnSpPr>
          <p:nvPr/>
        </p:nvCxnSpPr>
        <p:spPr>
          <a:xfrm>
            <a:off x="5030432" y="412575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685CF3F-C622-7EEE-039C-19713A4C41E7}"/>
              </a:ext>
            </a:extLst>
          </p:cNvPr>
          <p:cNvSpPr txBox="1"/>
          <p:nvPr/>
        </p:nvSpPr>
        <p:spPr>
          <a:xfrm>
            <a:off x="4592274" y="434429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0EBFF1AC-2844-68FA-BD5B-D65012BB3323}"/>
              </a:ext>
            </a:extLst>
          </p:cNvPr>
          <p:cNvCxnSpPr>
            <a:cxnSpLocks/>
          </p:cNvCxnSpPr>
          <p:nvPr/>
        </p:nvCxnSpPr>
        <p:spPr>
          <a:xfrm>
            <a:off x="5030432" y="45498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E0786676-45E9-2C26-2014-42ACC2BA6CF9}"/>
              </a:ext>
            </a:extLst>
          </p:cNvPr>
          <p:cNvSpPr txBox="1"/>
          <p:nvPr/>
        </p:nvSpPr>
        <p:spPr>
          <a:xfrm>
            <a:off x="4592274" y="476173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F4C3BFA-5707-5A82-A209-303CB9B3ADB2}"/>
              </a:ext>
            </a:extLst>
          </p:cNvPr>
          <p:cNvCxnSpPr>
            <a:cxnSpLocks/>
          </p:cNvCxnSpPr>
          <p:nvPr/>
        </p:nvCxnSpPr>
        <p:spPr>
          <a:xfrm>
            <a:off x="5030432" y="496727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720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CE0947C-1F20-9123-4C0B-9EC41D46A8FC}"/>
              </a:ext>
            </a:extLst>
          </p:cNvPr>
          <p:cNvSpPr txBox="1"/>
          <p:nvPr/>
        </p:nvSpPr>
        <p:spPr>
          <a:xfrm>
            <a:off x="2271290" y="583467"/>
            <a:ext cx="864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GLUT1</a:t>
            </a:r>
          </a:p>
          <a:p>
            <a:endParaRPr lang="en-US" b="1" dirty="0"/>
          </a:p>
        </p:txBody>
      </p:sp>
      <p:pic>
        <p:nvPicPr>
          <p:cNvPr id="5" name="Picture 4" descr="A close-up of a white sheet&#10;&#10;Description automatically generated">
            <a:extLst>
              <a:ext uri="{FF2B5EF4-FFF2-40B4-BE49-F238E27FC236}">
                <a16:creationId xmlns:a16="http://schemas.microsoft.com/office/drawing/2014/main" id="{E570E909-6B2A-E547-8732-0B441F9128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945" t="-2582" r="-3019" b="-340"/>
          <a:stretch/>
        </p:blipFill>
        <p:spPr>
          <a:xfrm>
            <a:off x="1455463" y="1370916"/>
            <a:ext cx="3136899" cy="4116168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51A6EF04-EECA-3077-F176-D38EE34F8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6335" y="-174823"/>
            <a:ext cx="6273800" cy="6286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D465EB-0E5E-07FA-E7E7-581BC1A60B96}"/>
              </a:ext>
            </a:extLst>
          </p:cNvPr>
          <p:cNvSpPr txBox="1"/>
          <p:nvPr/>
        </p:nvSpPr>
        <p:spPr>
          <a:xfrm rot="16200000">
            <a:off x="1542005" y="1408216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D96CEB-10D9-5F50-F069-86E04337F153}"/>
              </a:ext>
            </a:extLst>
          </p:cNvPr>
          <p:cNvSpPr txBox="1"/>
          <p:nvPr/>
        </p:nvSpPr>
        <p:spPr>
          <a:xfrm>
            <a:off x="2137423" y="1693351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4EAAB2-BEBF-8075-2F97-194D49AA735C}"/>
              </a:ext>
            </a:extLst>
          </p:cNvPr>
          <p:cNvSpPr txBox="1"/>
          <p:nvPr/>
        </p:nvSpPr>
        <p:spPr>
          <a:xfrm>
            <a:off x="3074192" y="1693351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2075FA-E43A-C3EF-02FE-F1FEF7AC4412}"/>
              </a:ext>
            </a:extLst>
          </p:cNvPr>
          <p:cNvCxnSpPr>
            <a:cxnSpLocks/>
          </p:cNvCxnSpPr>
          <p:nvPr/>
        </p:nvCxnSpPr>
        <p:spPr>
          <a:xfrm>
            <a:off x="2136091" y="1232396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219F2F6-4709-BB7B-EC6D-2E7BCB20F31F}"/>
              </a:ext>
            </a:extLst>
          </p:cNvPr>
          <p:cNvCxnSpPr>
            <a:cxnSpLocks/>
          </p:cNvCxnSpPr>
          <p:nvPr/>
        </p:nvCxnSpPr>
        <p:spPr>
          <a:xfrm flipH="1">
            <a:off x="3105233" y="1232396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DB153E1-55A4-EC18-B656-7F5EE92F1480}"/>
              </a:ext>
            </a:extLst>
          </p:cNvPr>
          <p:cNvSpPr txBox="1"/>
          <p:nvPr/>
        </p:nvSpPr>
        <p:spPr>
          <a:xfrm rot="16200000">
            <a:off x="6702145" y="1384851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ABDE24-02A7-507A-7CCF-EADB4B61D54A}"/>
              </a:ext>
            </a:extLst>
          </p:cNvPr>
          <p:cNvSpPr txBox="1"/>
          <p:nvPr/>
        </p:nvSpPr>
        <p:spPr>
          <a:xfrm>
            <a:off x="7297563" y="166998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139D36-71C5-2890-3F26-FFF4D553B5F1}"/>
              </a:ext>
            </a:extLst>
          </p:cNvPr>
          <p:cNvSpPr txBox="1"/>
          <p:nvPr/>
        </p:nvSpPr>
        <p:spPr>
          <a:xfrm>
            <a:off x="8234332" y="166998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56B972E-3F07-41D4-C3DD-A8010BD6AEB5}"/>
              </a:ext>
            </a:extLst>
          </p:cNvPr>
          <p:cNvCxnSpPr>
            <a:cxnSpLocks/>
          </p:cNvCxnSpPr>
          <p:nvPr/>
        </p:nvCxnSpPr>
        <p:spPr>
          <a:xfrm>
            <a:off x="7296231" y="1209031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F226DE1-A4FF-EB0A-8E64-6F6A0A07EE31}"/>
              </a:ext>
            </a:extLst>
          </p:cNvPr>
          <p:cNvCxnSpPr>
            <a:cxnSpLocks/>
          </p:cNvCxnSpPr>
          <p:nvPr/>
        </p:nvCxnSpPr>
        <p:spPr>
          <a:xfrm flipH="1">
            <a:off x="8265373" y="1209031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DDBBCA2-DF0B-86E3-2F19-A4E6DA3B498F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F7B1CB1-218E-3531-4D55-B3F07D26D85F}"/>
              </a:ext>
            </a:extLst>
          </p:cNvPr>
          <p:cNvSpPr txBox="1"/>
          <p:nvPr/>
        </p:nvSpPr>
        <p:spPr>
          <a:xfrm>
            <a:off x="6700921" y="332222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C88E1FD-CD6F-F4ED-587F-73978106EC31}"/>
              </a:ext>
            </a:extLst>
          </p:cNvPr>
          <p:cNvSpPr txBox="1"/>
          <p:nvPr/>
        </p:nvSpPr>
        <p:spPr>
          <a:xfrm>
            <a:off x="1055190" y="122979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1AF1BB-2883-B243-1367-AF5C8E6D6A18}"/>
              </a:ext>
            </a:extLst>
          </p:cNvPr>
          <p:cNvSpPr txBox="1"/>
          <p:nvPr/>
        </p:nvSpPr>
        <p:spPr>
          <a:xfrm>
            <a:off x="745150" y="150868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5D526E-B4F4-4612-F75E-52A28979D2BF}"/>
              </a:ext>
            </a:extLst>
          </p:cNvPr>
          <p:cNvSpPr txBox="1"/>
          <p:nvPr/>
        </p:nvSpPr>
        <p:spPr>
          <a:xfrm>
            <a:off x="745150" y="2058179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1CC741-0E2D-5B16-EBA7-F7FED3271B21}"/>
              </a:ext>
            </a:extLst>
          </p:cNvPr>
          <p:cNvSpPr txBox="1"/>
          <p:nvPr/>
        </p:nvSpPr>
        <p:spPr>
          <a:xfrm>
            <a:off x="745150" y="221780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01056EE-1D09-8E33-0E87-411E4045B199}"/>
              </a:ext>
            </a:extLst>
          </p:cNvPr>
          <p:cNvSpPr txBox="1"/>
          <p:nvPr/>
        </p:nvSpPr>
        <p:spPr>
          <a:xfrm>
            <a:off x="868582" y="250259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912C256-E0DB-8881-E488-937F843E3401}"/>
              </a:ext>
            </a:extLst>
          </p:cNvPr>
          <p:cNvSpPr txBox="1"/>
          <p:nvPr/>
        </p:nvSpPr>
        <p:spPr>
          <a:xfrm>
            <a:off x="868582" y="290579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2A7917B-C402-F36A-129A-7039BE1352C8}"/>
              </a:ext>
            </a:extLst>
          </p:cNvPr>
          <p:cNvCxnSpPr>
            <a:cxnSpLocks/>
          </p:cNvCxnSpPr>
          <p:nvPr/>
        </p:nvCxnSpPr>
        <p:spPr>
          <a:xfrm>
            <a:off x="1306740" y="169335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4B0C80-46CF-E4FD-529C-2235726F74D5}"/>
              </a:ext>
            </a:extLst>
          </p:cNvPr>
          <p:cNvCxnSpPr>
            <a:cxnSpLocks/>
          </p:cNvCxnSpPr>
          <p:nvPr/>
        </p:nvCxnSpPr>
        <p:spPr>
          <a:xfrm>
            <a:off x="1306740" y="224331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728982B-5B3F-5088-42D6-4C1D5707AB0C}"/>
              </a:ext>
            </a:extLst>
          </p:cNvPr>
          <p:cNvCxnSpPr>
            <a:cxnSpLocks/>
          </p:cNvCxnSpPr>
          <p:nvPr/>
        </p:nvCxnSpPr>
        <p:spPr>
          <a:xfrm>
            <a:off x="1306740" y="234270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F174603-4410-955F-1255-ACE1BB31FC7F}"/>
              </a:ext>
            </a:extLst>
          </p:cNvPr>
          <p:cNvCxnSpPr>
            <a:cxnSpLocks/>
          </p:cNvCxnSpPr>
          <p:nvPr/>
        </p:nvCxnSpPr>
        <p:spPr>
          <a:xfrm>
            <a:off x="1306740" y="268063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51C69E8-1F4D-BCE1-A039-94413A8CEA47}"/>
              </a:ext>
            </a:extLst>
          </p:cNvPr>
          <p:cNvCxnSpPr>
            <a:cxnSpLocks/>
          </p:cNvCxnSpPr>
          <p:nvPr/>
        </p:nvCxnSpPr>
        <p:spPr>
          <a:xfrm>
            <a:off x="1306740" y="311133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EFA1593-DAB5-9343-FFA0-42294DB330F8}"/>
              </a:ext>
            </a:extLst>
          </p:cNvPr>
          <p:cNvSpPr txBox="1"/>
          <p:nvPr/>
        </p:nvSpPr>
        <p:spPr>
          <a:xfrm>
            <a:off x="868582" y="340275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A01DD22-095A-6487-3496-1877FF2DBCFB}"/>
              </a:ext>
            </a:extLst>
          </p:cNvPr>
          <p:cNvCxnSpPr>
            <a:cxnSpLocks/>
          </p:cNvCxnSpPr>
          <p:nvPr/>
        </p:nvCxnSpPr>
        <p:spPr>
          <a:xfrm>
            <a:off x="1306740" y="360828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796E3CD-2CC2-C636-86CD-2EDEB911E9BD}"/>
              </a:ext>
            </a:extLst>
          </p:cNvPr>
          <p:cNvSpPr txBox="1"/>
          <p:nvPr/>
        </p:nvSpPr>
        <p:spPr>
          <a:xfrm>
            <a:off x="868582" y="379369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82C3257-F4B3-F816-AAC7-5874A4719D1A}"/>
              </a:ext>
            </a:extLst>
          </p:cNvPr>
          <p:cNvCxnSpPr>
            <a:cxnSpLocks/>
          </p:cNvCxnSpPr>
          <p:nvPr/>
        </p:nvCxnSpPr>
        <p:spPr>
          <a:xfrm>
            <a:off x="1306740" y="399922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28ABA4AB-FA10-528A-409A-61AC1E7129C1}"/>
              </a:ext>
            </a:extLst>
          </p:cNvPr>
          <p:cNvSpPr txBox="1"/>
          <p:nvPr/>
        </p:nvSpPr>
        <p:spPr>
          <a:xfrm>
            <a:off x="868582" y="435028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CF6C46C-4849-862F-3E0E-25CEB1E53BE3}"/>
              </a:ext>
            </a:extLst>
          </p:cNvPr>
          <p:cNvCxnSpPr>
            <a:cxnSpLocks/>
          </p:cNvCxnSpPr>
          <p:nvPr/>
        </p:nvCxnSpPr>
        <p:spPr>
          <a:xfrm>
            <a:off x="1306740" y="455582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5AAEA11-20B9-D130-C9EB-C7B72EF123BD}"/>
              </a:ext>
            </a:extLst>
          </p:cNvPr>
          <p:cNvSpPr txBox="1"/>
          <p:nvPr/>
        </p:nvSpPr>
        <p:spPr>
          <a:xfrm>
            <a:off x="868582" y="490025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A8A66B6-2156-FDB0-44BD-DDD606EFCACC}"/>
              </a:ext>
            </a:extLst>
          </p:cNvPr>
          <p:cNvCxnSpPr>
            <a:cxnSpLocks/>
          </p:cNvCxnSpPr>
          <p:nvPr/>
        </p:nvCxnSpPr>
        <p:spPr>
          <a:xfrm>
            <a:off x="1306740" y="510578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95038A5-C89B-3652-DB54-B085FF511D03}"/>
              </a:ext>
            </a:extLst>
          </p:cNvPr>
          <p:cNvSpPr txBox="1"/>
          <p:nvPr/>
        </p:nvSpPr>
        <p:spPr>
          <a:xfrm>
            <a:off x="6322650" y="2224501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662D178-0DF5-D25A-B4DE-5946DFE846D7}"/>
              </a:ext>
            </a:extLst>
          </p:cNvPr>
          <p:cNvSpPr txBox="1"/>
          <p:nvPr/>
        </p:nvSpPr>
        <p:spPr>
          <a:xfrm>
            <a:off x="6255311" y="267665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E0FA19A-8854-F1C3-B15F-D29FA9E0DA13}"/>
              </a:ext>
            </a:extLst>
          </p:cNvPr>
          <p:cNvSpPr txBox="1"/>
          <p:nvPr/>
        </p:nvSpPr>
        <p:spPr>
          <a:xfrm>
            <a:off x="6255311" y="305920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7B53575-AACA-A931-7EC5-6F0EFC74A429}"/>
              </a:ext>
            </a:extLst>
          </p:cNvPr>
          <p:cNvSpPr txBox="1"/>
          <p:nvPr/>
        </p:nvSpPr>
        <p:spPr>
          <a:xfrm>
            <a:off x="6255311" y="341017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E6D9A79-3E6F-4C24-0BCD-3785F3D92FB7}"/>
              </a:ext>
            </a:extLst>
          </p:cNvPr>
          <p:cNvCxnSpPr>
            <a:cxnSpLocks/>
          </p:cNvCxnSpPr>
          <p:nvPr/>
        </p:nvCxnSpPr>
        <p:spPr>
          <a:xfrm>
            <a:off x="6606188" y="284131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0C2A6A3-F8DE-1FBF-9C5D-5E82CB07A35A}"/>
              </a:ext>
            </a:extLst>
          </p:cNvPr>
          <p:cNvCxnSpPr>
            <a:cxnSpLocks/>
          </p:cNvCxnSpPr>
          <p:nvPr/>
        </p:nvCxnSpPr>
        <p:spPr>
          <a:xfrm>
            <a:off x="6580835" y="323724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02AACCE-728A-4E8D-DE94-95F80077FABE}"/>
              </a:ext>
            </a:extLst>
          </p:cNvPr>
          <p:cNvCxnSpPr>
            <a:cxnSpLocks/>
          </p:cNvCxnSpPr>
          <p:nvPr/>
        </p:nvCxnSpPr>
        <p:spPr>
          <a:xfrm>
            <a:off x="6600705" y="36157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0285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492770B9-10E5-127C-36C0-D148D9EF005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5798" t="-14353" r="-17616" b="-45098"/>
          <a:stretch/>
        </p:blipFill>
        <p:spPr>
          <a:xfrm>
            <a:off x="351181" y="1948070"/>
            <a:ext cx="5616665" cy="4240695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black dotted line on a white background&#10;&#10;Description automatically generated">
            <a:extLst>
              <a:ext uri="{FF2B5EF4-FFF2-40B4-BE49-F238E27FC236}">
                <a16:creationId xmlns:a16="http://schemas.microsoft.com/office/drawing/2014/main" id="{7AE702BF-1D58-DB1F-168F-7C72849FA5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538" y="1553896"/>
            <a:ext cx="6274349" cy="54716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2A994C0-960E-1FDF-FA89-2D1AA8127608}"/>
              </a:ext>
            </a:extLst>
          </p:cNvPr>
          <p:cNvSpPr txBox="1"/>
          <p:nvPr/>
        </p:nvSpPr>
        <p:spPr>
          <a:xfrm>
            <a:off x="7151389" y="321427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1E811-3C83-30A5-42C8-198A2C333746}"/>
              </a:ext>
            </a:extLst>
          </p:cNvPr>
          <p:cNvSpPr txBox="1"/>
          <p:nvPr/>
        </p:nvSpPr>
        <p:spPr>
          <a:xfrm>
            <a:off x="74741" y="-15476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6, Panel 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4DEDBB-4995-2DEE-17F7-90780E6BBC67}"/>
              </a:ext>
            </a:extLst>
          </p:cNvPr>
          <p:cNvSpPr txBox="1"/>
          <p:nvPr/>
        </p:nvSpPr>
        <p:spPr>
          <a:xfrm rot="16200000">
            <a:off x="838807" y="171198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E9448BF-D130-61B3-2A77-C9E7CB15551D}"/>
              </a:ext>
            </a:extLst>
          </p:cNvPr>
          <p:cNvCxnSpPr>
            <a:cxnSpLocks/>
          </p:cNvCxnSpPr>
          <p:nvPr/>
        </p:nvCxnSpPr>
        <p:spPr>
          <a:xfrm flipH="1">
            <a:off x="1398958" y="94219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77D95E-6CB9-7D2F-03A2-7ED909E8D11B}"/>
              </a:ext>
            </a:extLst>
          </p:cNvPr>
          <p:cNvCxnSpPr>
            <a:cxnSpLocks/>
          </p:cNvCxnSpPr>
          <p:nvPr/>
        </p:nvCxnSpPr>
        <p:spPr>
          <a:xfrm>
            <a:off x="2357794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C0F99B5-C533-2816-1148-A1FD18A34232}"/>
              </a:ext>
            </a:extLst>
          </p:cNvPr>
          <p:cNvCxnSpPr>
            <a:cxnSpLocks/>
          </p:cNvCxnSpPr>
          <p:nvPr/>
        </p:nvCxnSpPr>
        <p:spPr>
          <a:xfrm>
            <a:off x="3200005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3C2ED38-C24D-19C1-C1FF-24C67112B347}"/>
              </a:ext>
            </a:extLst>
          </p:cNvPr>
          <p:cNvCxnSpPr>
            <a:cxnSpLocks/>
          </p:cNvCxnSpPr>
          <p:nvPr/>
        </p:nvCxnSpPr>
        <p:spPr>
          <a:xfrm>
            <a:off x="4144098" y="83377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158FDB9-4CE4-D113-A174-0D97B8C071C5}"/>
              </a:ext>
            </a:extLst>
          </p:cNvPr>
          <p:cNvSpPr txBox="1"/>
          <p:nvPr/>
        </p:nvSpPr>
        <p:spPr>
          <a:xfrm rot="16200000">
            <a:off x="1403767" y="151498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934469-0AD6-3350-A930-3CD6A2CD5916}"/>
              </a:ext>
            </a:extLst>
          </p:cNvPr>
          <p:cNvSpPr txBox="1"/>
          <p:nvPr/>
        </p:nvSpPr>
        <p:spPr>
          <a:xfrm rot="16200000">
            <a:off x="2232221" y="151498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6C4B48A-4096-106D-C93A-C70D4C4D29DE}"/>
              </a:ext>
            </a:extLst>
          </p:cNvPr>
          <p:cNvSpPr txBox="1"/>
          <p:nvPr/>
        </p:nvSpPr>
        <p:spPr>
          <a:xfrm rot="16200000">
            <a:off x="3182428" y="151498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D5DF473-33C1-AEE1-36AB-1311815E4CFA}"/>
              </a:ext>
            </a:extLst>
          </p:cNvPr>
          <p:cNvSpPr txBox="1"/>
          <p:nvPr/>
        </p:nvSpPr>
        <p:spPr>
          <a:xfrm rot="16200000">
            <a:off x="4010882" y="151498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3F45DC3-8CC2-C5B9-33F8-92A7BC1DD7B7}"/>
              </a:ext>
            </a:extLst>
          </p:cNvPr>
          <p:cNvSpPr txBox="1"/>
          <p:nvPr/>
        </p:nvSpPr>
        <p:spPr>
          <a:xfrm rot="16200000">
            <a:off x="7059997" y="148264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1343C82-5EC4-C859-D585-6F082787DD6A}"/>
              </a:ext>
            </a:extLst>
          </p:cNvPr>
          <p:cNvCxnSpPr>
            <a:cxnSpLocks/>
          </p:cNvCxnSpPr>
          <p:nvPr/>
        </p:nvCxnSpPr>
        <p:spPr>
          <a:xfrm flipH="1">
            <a:off x="7620148" y="712848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923FC83-B791-5EB5-30BB-CFD55490E55E}"/>
              </a:ext>
            </a:extLst>
          </p:cNvPr>
          <p:cNvCxnSpPr>
            <a:cxnSpLocks/>
          </p:cNvCxnSpPr>
          <p:nvPr/>
        </p:nvCxnSpPr>
        <p:spPr>
          <a:xfrm>
            <a:off x="8578984" y="6044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A0C842F-4597-D171-006A-489B20A30B53}"/>
              </a:ext>
            </a:extLst>
          </p:cNvPr>
          <p:cNvCxnSpPr>
            <a:cxnSpLocks/>
          </p:cNvCxnSpPr>
          <p:nvPr/>
        </p:nvCxnSpPr>
        <p:spPr>
          <a:xfrm>
            <a:off x="9421195" y="6044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177082A-A342-9253-CC43-E74CBD16F7C5}"/>
              </a:ext>
            </a:extLst>
          </p:cNvPr>
          <p:cNvCxnSpPr>
            <a:cxnSpLocks/>
          </p:cNvCxnSpPr>
          <p:nvPr/>
        </p:nvCxnSpPr>
        <p:spPr>
          <a:xfrm>
            <a:off x="10365288" y="6044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DEBC1FD6-C159-62E9-CC7F-BB3591B57210}"/>
              </a:ext>
            </a:extLst>
          </p:cNvPr>
          <p:cNvSpPr txBox="1"/>
          <p:nvPr/>
        </p:nvSpPr>
        <p:spPr>
          <a:xfrm rot="16200000">
            <a:off x="7624957" y="12856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39CA69E-5632-DB42-8B8A-B3504635A408}"/>
              </a:ext>
            </a:extLst>
          </p:cNvPr>
          <p:cNvSpPr txBox="1"/>
          <p:nvPr/>
        </p:nvSpPr>
        <p:spPr>
          <a:xfrm rot="16200000">
            <a:off x="8453411" y="12856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DC04458-773C-322C-6888-1DD27FE848DA}"/>
              </a:ext>
            </a:extLst>
          </p:cNvPr>
          <p:cNvSpPr txBox="1"/>
          <p:nvPr/>
        </p:nvSpPr>
        <p:spPr>
          <a:xfrm rot="16200000">
            <a:off x="9403618" y="12856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0E191F5-51C9-0BA6-429E-797A4C2253A9}"/>
              </a:ext>
            </a:extLst>
          </p:cNvPr>
          <p:cNvSpPr txBox="1"/>
          <p:nvPr/>
        </p:nvSpPr>
        <p:spPr>
          <a:xfrm rot="16200000">
            <a:off x="10232072" y="12856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839F1E8-0D98-C2E9-90C1-3235CE7705C9}"/>
              </a:ext>
            </a:extLst>
          </p:cNvPr>
          <p:cNvSpPr txBox="1"/>
          <p:nvPr/>
        </p:nvSpPr>
        <p:spPr>
          <a:xfrm>
            <a:off x="2543664" y="390527"/>
            <a:ext cx="772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SIRT1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3B48E86-FDA0-E234-83DF-75B813852E0D}"/>
              </a:ext>
            </a:extLst>
          </p:cNvPr>
          <p:cNvSpPr txBox="1"/>
          <p:nvPr/>
        </p:nvSpPr>
        <p:spPr>
          <a:xfrm>
            <a:off x="6619768" y="2601137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4FE47B2-A7C0-13B3-14DE-AEFD83DFFE3B}"/>
              </a:ext>
            </a:extLst>
          </p:cNvPr>
          <p:cNvSpPr txBox="1"/>
          <p:nvPr/>
        </p:nvSpPr>
        <p:spPr>
          <a:xfrm>
            <a:off x="6493060" y="305329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5C39A7B-E832-1963-4DDF-883A3F638D9A}"/>
              </a:ext>
            </a:extLst>
          </p:cNvPr>
          <p:cNvSpPr txBox="1"/>
          <p:nvPr/>
        </p:nvSpPr>
        <p:spPr>
          <a:xfrm>
            <a:off x="6493060" y="340933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4CE0ED7-282A-A964-CC1E-2246ABBDBC1E}"/>
              </a:ext>
            </a:extLst>
          </p:cNvPr>
          <p:cNvSpPr txBox="1"/>
          <p:nvPr/>
        </p:nvSpPr>
        <p:spPr>
          <a:xfrm>
            <a:off x="6493060" y="391933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16824E5-95E2-9209-AAD4-BCB48C905A95}"/>
              </a:ext>
            </a:extLst>
          </p:cNvPr>
          <p:cNvCxnSpPr>
            <a:cxnSpLocks/>
          </p:cNvCxnSpPr>
          <p:nvPr/>
        </p:nvCxnSpPr>
        <p:spPr>
          <a:xfrm>
            <a:off x="6838197" y="321795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028A6B6-D6F2-E5C1-C509-49B6FCCBFA2C}"/>
              </a:ext>
            </a:extLst>
          </p:cNvPr>
          <p:cNvCxnSpPr>
            <a:cxnSpLocks/>
          </p:cNvCxnSpPr>
          <p:nvPr/>
        </p:nvCxnSpPr>
        <p:spPr>
          <a:xfrm>
            <a:off x="6838197" y="358737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3276E30-6F22-507C-7691-D63718DED0BC}"/>
              </a:ext>
            </a:extLst>
          </p:cNvPr>
          <p:cNvCxnSpPr>
            <a:cxnSpLocks/>
          </p:cNvCxnSpPr>
          <p:nvPr/>
        </p:nvCxnSpPr>
        <p:spPr>
          <a:xfrm>
            <a:off x="6838197" y="412486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5AEBDC30-0232-FC86-64FA-AAD21A5C318B}"/>
              </a:ext>
            </a:extLst>
          </p:cNvPr>
          <p:cNvSpPr txBox="1"/>
          <p:nvPr/>
        </p:nvSpPr>
        <p:spPr>
          <a:xfrm>
            <a:off x="6493060" y="443333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0FAF0E7-6E84-BF72-8412-0EC20D09E704}"/>
              </a:ext>
            </a:extLst>
          </p:cNvPr>
          <p:cNvCxnSpPr>
            <a:cxnSpLocks/>
          </p:cNvCxnSpPr>
          <p:nvPr/>
        </p:nvCxnSpPr>
        <p:spPr>
          <a:xfrm>
            <a:off x="6838197" y="463886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EE9B7DC-20A6-1D88-47AB-2BB0D0D6CC8D}"/>
              </a:ext>
            </a:extLst>
          </p:cNvPr>
          <p:cNvSpPr txBox="1"/>
          <p:nvPr/>
        </p:nvSpPr>
        <p:spPr>
          <a:xfrm>
            <a:off x="272077" y="233454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172A886-5CFD-022F-FDC6-845B05488C2E}"/>
              </a:ext>
            </a:extLst>
          </p:cNvPr>
          <p:cNvSpPr txBox="1"/>
          <p:nvPr/>
        </p:nvSpPr>
        <p:spPr>
          <a:xfrm>
            <a:off x="-36930" y="327428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332E04B-C454-1B6D-EA97-3F35178141BB}"/>
              </a:ext>
            </a:extLst>
          </p:cNvPr>
          <p:cNvSpPr txBox="1"/>
          <p:nvPr/>
        </p:nvSpPr>
        <p:spPr>
          <a:xfrm>
            <a:off x="-36930" y="343390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751152-FFAC-54C4-669D-F13154C14D13}"/>
              </a:ext>
            </a:extLst>
          </p:cNvPr>
          <p:cNvSpPr txBox="1"/>
          <p:nvPr/>
        </p:nvSpPr>
        <p:spPr>
          <a:xfrm>
            <a:off x="86502" y="389097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63D5F8E-B026-DC5C-5188-EB4F464110ED}"/>
              </a:ext>
            </a:extLst>
          </p:cNvPr>
          <p:cNvSpPr txBox="1"/>
          <p:nvPr/>
        </p:nvSpPr>
        <p:spPr>
          <a:xfrm>
            <a:off x="86502" y="428092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1E2D8F99-0342-2E25-5108-E03035AD8A7F}"/>
              </a:ext>
            </a:extLst>
          </p:cNvPr>
          <p:cNvCxnSpPr>
            <a:cxnSpLocks/>
          </p:cNvCxnSpPr>
          <p:nvPr/>
        </p:nvCxnSpPr>
        <p:spPr>
          <a:xfrm>
            <a:off x="524660" y="345941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6AA5C445-3676-FD91-DC72-AFABDACD4413}"/>
              </a:ext>
            </a:extLst>
          </p:cNvPr>
          <p:cNvCxnSpPr>
            <a:cxnSpLocks/>
          </p:cNvCxnSpPr>
          <p:nvPr/>
        </p:nvCxnSpPr>
        <p:spPr>
          <a:xfrm>
            <a:off x="524660" y="35588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D4A388D-3D16-8270-8329-8D6076A4FC5D}"/>
              </a:ext>
            </a:extLst>
          </p:cNvPr>
          <p:cNvCxnSpPr>
            <a:cxnSpLocks/>
          </p:cNvCxnSpPr>
          <p:nvPr/>
        </p:nvCxnSpPr>
        <p:spPr>
          <a:xfrm>
            <a:off x="524660" y="406901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35C8A28-E038-A922-C209-27FAFEF5140D}"/>
              </a:ext>
            </a:extLst>
          </p:cNvPr>
          <p:cNvCxnSpPr>
            <a:cxnSpLocks/>
          </p:cNvCxnSpPr>
          <p:nvPr/>
        </p:nvCxnSpPr>
        <p:spPr>
          <a:xfrm>
            <a:off x="524660" y="448645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211412F1-A80B-B6D0-C35D-074788A658EE}"/>
              </a:ext>
            </a:extLst>
          </p:cNvPr>
          <p:cNvSpPr txBox="1"/>
          <p:nvPr/>
        </p:nvSpPr>
        <p:spPr>
          <a:xfrm>
            <a:off x="86502" y="456584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BF0370A5-BDCC-8CF8-7AF5-240184CA5799}"/>
              </a:ext>
            </a:extLst>
          </p:cNvPr>
          <p:cNvCxnSpPr>
            <a:cxnSpLocks/>
          </p:cNvCxnSpPr>
          <p:nvPr/>
        </p:nvCxnSpPr>
        <p:spPr>
          <a:xfrm>
            <a:off x="524660" y="477138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D185D4F-F4A2-7661-2A7D-B68F90747967}"/>
              </a:ext>
            </a:extLst>
          </p:cNvPr>
          <p:cNvSpPr txBox="1"/>
          <p:nvPr/>
        </p:nvSpPr>
        <p:spPr>
          <a:xfrm>
            <a:off x="-17051" y="288334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D092E14C-83F0-878C-C467-E740B87CBCD6}"/>
              </a:ext>
            </a:extLst>
          </p:cNvPr>
          <p:cNvCxnSpPr>
            <a:cxnSpLocks/>
          </p:cNvCxnSpPr>
          <p:nvPr/>
        </p:nvCxnSpPr>
        <p:spPr>
          <a:xfrm>
            <a:off x="544539" y="306847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33256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dotted line with a white background&#10;&#10;Description automatically generated">
            <a:extLst>
              <a:ext uri="{FF2B5EF4-FFF2-40B4-BE49-F238E27FC236}">
                <a16:creationId xmlns:a16="http://schemas.microsoft.com/office/drawing/2014/main" id="{9F20597E-657A-3295-1510-6C8A1AEA4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200" y="2682211"/>
            <a:ext cx="5435141" cy="36324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05B4F4-0FB7-2BA7-0FDC-8CF3B80C2183}"/>
              </a:ext>
            </a:extLst>
          </p:cNvPr>
          <p:cNvSpPr txBox="1"/>
          <p:nvPr/>
        </p:nvSpPr>
        <p:spPr>
          <a:xfrm>
            <a:off x="68627" y="2458652"/>
            <a:ext cx="3869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Actin (Housekeeper)</a:t>
            </a:r>
          </a:p>
          <a:p>
            <a:r>
              <a:rPr lang="en-US" b="1" dirty="0"/>
              <a:t>Representative blot shown in figure</a:t>
            </a:r>
          </a:p>
          <a:p>
            <a:endParaRPr lang="en-US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692D73-6CB4-5A85-EA18-431C7B484176}"/>
              </a:ext>
            </a:extLst>
          </p:cNvPr>
          <p:cNvSpPr txBox="1"/>
          <p:nvPr/>
        </p:nvSpPr>
        <p:spPr>
          <a:xfrm rot="16200000">
            <a:off x="4844796" y="134094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9E9F6C-04CD-D2F3-3220-30D10B27D733}"/>
              </a:ext>
            </a:extLst>
          </p:cNvPr>
          <p:cNvCxnSpPr>
            <a:cxnSpLocks/>
          </p:cNvCxnSpPr>
          <p:nvPr/>
        </p:nvCxnSpPr>
        <p:spPr>
          <a:xfrm flipH="1">
            <a:off x="5404947" y="571148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472D840-E491-04DB-79E3-97DA4ADA036B}"/>
              </a:ext>
            </a:extLst>
          </p:cNvPr>
          <p:cNvCxnSpPr>
            <a:cxnSpLocks/>
          </p:cNvCxnSpPr>
          <p:nvPr/>
        </p:nvCxnSpPr>
        <p:spPr>
          <a:xfrm>
            <a:off x="6363783" y="4627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D8B623-F260-76A0-123A-02A0F5879D27}"/>
              </a:ext>
            </a:extLst>
          </p:cNvPr>
          <p:cNvCxnSpPr>
            <a:cxnSpLocks/>
          </p:cNvCxnSpPr>
          <p:nvPr/>
        </p:nvCxnSpPr>
        <p:spPr>
          <a:xfrm>
            <a:off x="7205994" y="4627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09A2569-DDE9-131D-DC6D-9019414A1016}"/>
              </a:ext>
            </a:extLst>
          </p:cNvPr>
          <p:cNvCxnSpPr>
            <a:cxnSpLocks/>
          </p:cNvCxnSpPr>
          <p:nvPr/>
        </p:nvCxnSpPr>
        <p:spPr>
          <a:xfrm>
            <a:off x="8150087" y="462725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535E4C7-C476-BC8B-AB1A-AEC2E886A485}"/>
              </a:ext>
            </a:extLst>
          </p:cNvPr>
          <p:cNvSpPr txBox="1"/>
          <p:nvPr/>
        </p:nvSpPr>
        <p:spPr>
          <a:xfrm rot="16200000">
            <a:off x="5409756" y="11439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CB8985-0361-26EE-E9AE-40E50561BB1E}"/>
              </a:ext>
            </a:extLst>
          </p:cNvPr>
          <p:cNvSpPr txBox="1"/>
          <p:nvPr/>
        </p:nvSpPr>
        <p:spPr>
          <a:xfrm rot="16200000">
            <a:off x="6238210" y="11439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99ECE8-D416-F6EC-4BF6-349221BFB9FC}"/>
              </a:ext>
            </a:extLst>
          </p:cNvPr>
          <p:cNvSpPr txBox="1"/>
          <p:nvPr/>
        </p:nvSpPr>
        <p:spPr>
          <a:xfrm rot="16200000">
            <a:off x="7188417" y="11439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A8BA0B-77B3-4FDB-C3F4-904E327C60AA}"/>
              </a:ext>
            </a:extLst>
          </p:cNvPr>
          <p:cNvSpPr txBox="1"/>
          <p:nvPr/>
        </p:nvSpPr>
        <p:spPr>
          <a:xfrm rot="16200000">
            <a:off x="8016871" y="1143933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626451-D639-5F04-934F-8506C35AA18D}"/>
              </a:ext>
            </a:extLst>
          </p:cNvPr>
          <p:cNvSpPr txBox="1"/>
          <p:nvPr/>
        </p:nvSpPr>
        <p:spPr>
          <a:xfrm>
            <a:off x="74741" y="-15476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6, Panel 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AFE21B-745E-820F-3C55-3F87BB04A6A1}"/>
              </a:ext>
            </a:extLst>
          </p:cNvPr>
          <p:cNvSpPr txBox="1"/>
          <p:nvPr/>
        </p:nvSpPr>
        <p:spPr>
          <a:xfrm>
            <a:off x="4347303" y="317098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3337E8-51D0-E3F7-5FD6-88FF9414DD85}"/>
              </a:ext>
            </a:extLst>
          </p:cNvPr>
          <p:cNvSpPr txBox="1"/>
          <p:nvPr/>
        </p:nvSpPr>
        <p:spPr>
          <a:xfrm>
            <a:off x="4220595" y="362313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B9B1222-7EA1-7303-9D0D-39E8E21F1D2A}"/>
              </a:ext>
            </a:extLst>
          </p:cNvPr>
          <p:cNvSpPr txBox="1"/>
          <p:nvPr/>
        </p:nvSpPr>
        <p:spPr>
          <a:xfrm>
            <a:off x="4220595" y="397918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FC5A92-6563-4515-7435-DAA89823E103}"/>
              </a:ext>
            </a:extLst>
          </p:cNvPr>
          <p:cNvSpPr txBox="1"/>
          <p:nvPr/>
        </p:nvSpPr>
        <p:spPr>
          <a:xfrm>
            <a:off x="4220595" y="448917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FA6428A-F53E-1DCF-BAEF-72966E27EFA9}"/>
              </a:ext>
            </a:extLst>
          </p:cNvPr>
          <p:cNvCxnSpPr>
            <a:cxnSpLocks/>
          </p:cNvCxnSpPr>
          <p:nvPr/>
        </p:nvCxnSpPr>
        <p:spPr>
          <a:xfrm>
            <a:off x="4565732" y="378779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893919E-33CE-0831-F556-369BE0D39BD5}"/>
              </a:ext>
            </a:extLst>
          </p:cNvPr>
          <p:cNvCxnSpPr>
            <a:cxnSpLocks/>
          </p:cNvCxnSpPr>
          <p:nvPr/>
        </p:nvCxnSpPr>
        <p:spPr>
          <a:xfrm>
            <a:off x="4565732" y="415721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0E7C3A3-3EBF-52D4-4022-0F7EA69E44AB}"/>
              </a:ext>
            </a:extLst>
          </p:cNvPr>
          <p:cNvCxnSpPr>
            <a:cxnSpLocks/>
          </p:cNvCxnSpPr>
          <p:nvPr/>
        </p:nvCxnSpPr>
        <p:spPr>
          <a:xfrm>
            <a:off x="4565732" y="469470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525CDDF-1EB3-FA24-1873-C3917D07CE61}"/>
              </a:ext>
            </a:extLst>
          </p:cNvPr>
          <p:cNvSpPr txBox="1"/>
          <p:nvPr/>
        </p:nvSpPr>
        <p:spPr>
          <a:xfrm>
            <a:off x="4220595" y="500317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1F8D93C-DDF6-F523-5C37-79C9060176C0}"/>
              </a:ext>
            </a:extLst>
          </p:cNvPr>
          <p:cNvCxnSpPr>
            <a:cxnSpLocks/>
          </p:cNvCxnSpPr>
          <p:nvPr/>
        </p:nvCxnSpPr>
        <p:spPr>
          <a:xfrm>
            <a:off x="4565732" y="520870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1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rry image of a window&#10;&#10;Description automatically generated">
            <a:extLst>
              <a:ext uri="{FF2B5EF4-FFF2-40B4-BE49-F238E27FC236}">
                <a16:creationId xmlns:a16="http://schemas.microsoft.com/office/drawing/2014/main" id="{48F1D382-D7F3-279A-0747-1C6BA36F98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9693" t="-10092" r="-1532" b="-10609"/>
          <a:stretch/>
        </p:blipFill>
        <p:spPr>
          <a:xfrm>
            <a:off x="833385" y="1902368"/>
            <a:ext cx="5443319" cy="4889436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A black line in the snow&#10;&#10;Description automatically generated">
            <a:extLst>
              <a:ext uri="{FF2B5EF4-FFF2-40B4-BE49-F238E27FC236}">
                <a16:creationId xmlns:a16="http://schemas.microsoft.com/office/drawing/2014/main" id="{30DDB740-7340-A00F-0698-5B8B4A41A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1569" y="1978619"/>
            <a:ext cx="6278227" cy="53057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68E0D67-02CD-8320-C764-3BB16D753E0B}"/>
              </a:ext>
            </a:extLst>
          </p:cNvPr>
          <p:cNvSpPr txBox="1"/>
          <p:nvPr/>
        </p:nvSpPr>
        <p:spPr>
          <a:xfrm>
            <a:off x="74741" y="-15476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7, Panel A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702A4F4-0E0B-E46F-C371-3C5027AF7973}"/>
              </a:ext>
            </a:extLst>
          </p:cNvPr>
          <p:cNvCxnSpPr>
            <a:cxnSpLocks/>
          </p:cNvCxnSpPr>
          <p:nvPr/>
        </p:nvCxnSpPr>
        <p:spPr>
          <a:xfrm flipH="1">
            <a:off x="2052147" y="89636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52E790B-D0AC-76CF-CBB9-0DCCAA9FAF98}"/>
              </a:ext>
            </a:extLst>
          </p:cNvPr>
          <p:cNvCxnSpPr>
            <a:cxnSpLocks/>
          </p:cNvCxnSpPr>
          <p:nvPr/>
        </p:nvCxnSpPr>
        <p:spPr>
          <a:xfrm>
            <a:off x="3010983" y="78794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8FB9CF8-C6EE-6671-125C-323C96B50FD8}"/>
              </a:ext>
            </a:extLst>
          </p:cNvPr>
          <p:cNvCxnSpPr>
            <a:cxnSpLocks/>
          </p:cNvCxnSpPr>
          <p:nvPr/>
        </p:nvCxnSpPr>
        <p:spPr>
          <a:xfrm>
            <a:off x="4038723" y="80119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FB1F361-27B2-B8AF-C1E8-45E273BA4BF6}"/>
              </a:ext>
            </a:extLst>
          </p:cNvPr>
          <p:cNvCxnSpPr>
            <a:cxnSpLocks/>
          </p:cNvCxnSpPr>
          <p:nvPr/>
        </p:nvCxnSpPr>
        <p:spPr>
          <a:xfrm>
            <a:off x="5009320" y="78794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821F344-F3B4-9A5F-B2DE-1DFA200A4B23}"/>
              </a:ext>
            </a:extLst>
          </p:cNvPr>
          <p:cNvSpPr txBox="1"/>
          <p:nvPr/>
        </p:nvSpPr>
        <p:spPr>
          <a:xfrm rot="16200000">
            <a:off x="2056956" y="146915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FCBBB25-8825-350E-22DC-FCE521D32A86}"/>
              </a:ext>
            </a:extLst>
          </p:cNvPr>
          <p:cNvSpPr txBox="1"/>
          <p:nvPr/>
        </p:nvSpPr>
        <p:spPr>
          <a:xfrm rot="16200000">
            <a:off x="3017930" y="146915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7CACE8-E9CA-6E63-82A7-08E52B83F438}"/>
              </a:ext>
            </a:extLst>
          </p:cNvPr>
          <p:cNvSpPr txBox="1"/>
          <p:nvPr/>
        </p:nvSpPr>
        <p:spPr>
          <a:xfrm rot="16200000">
            <a:off x="4060903" y="146915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E86CF7D-D709-7A92-8590-365A37B2E5EB}"/>
              </a:ext>
            </a:extLst>
          </p:cNvPr>
          <p:cNvSpPr txBox="1"/>
          <p:nvPr/>
        </p:nvSpPr>
        <p:spPr>
          <a:xfrm rot="16200000">
            <a:off x="4889357" y="146915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644DBF-B8DE-CFA6-9CC4-6D55E3496680}"/>
              </a:ext>
            </a:extLst>
          </p:cNvPr>
          <p:cNvSpPr txBox="1"/>
          <p:nvPr/>
        </p:nvSpPr>
        <p:spPr>
          <a:xfrm>
            <a:off x="3369660" y="344633"/>
            <a:ext cx="864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GLUT1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D7AFB99-C5FC-CF34-A577-7C3B4304AAFA}"/>
              </a:ext>
            </a:extLst>
          </p:cNvPr>
          <p:cNvCxnSpPr>
            <a:cxnSpLocks/>
          </p:cNvCxnSpPr>
          <p:nvPr/>
        </p:nvCxnSpPr>
        <p:spPr>
          <a:xfrm flipH="1">
            <a:off x="7546608" y="83333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7B04B-E18A-716D-EC9B-9C376D4A2EF5}"/>
              </a:ext>
            </a:extLst>
          </p:cNvPr>
          <p:cNvCxnSpPr>
            <a:cxnSpLocks/>
          </p:cNvCxnSpPr>
          <p:nvPr/>
        </p:nvCxnSpPr>
        <p:spPr>
          <a:xfrm>
            <a:off x="8505444" y="72491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0345F19-3458-EA6E-C184-BECEF190E13B}"/>
              </a:ext>
            </a:extLst>
          </p:cNvPr>
          <p:cNvCxnSpPr>
            <a:cxnSpLocks/>
          </p:cNvCxnSpPr>
          <p:nvPr/>
        </p:nvCxnSpPr>
        <p:spPr>
          <a:xfrm>
            <a:off x="9533184" y="738164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8734AE0-FAEB-B145-3C6A-7CA56AB76EA8}"/>
              </a:ext>
            </a:extLst>
          </p:cNvPr>
          <p:cNvCxnSpPr>
            <a:cxnSpLocks/>
          </p:cNvCxnSpPr>
          <p:nvPr/>
        </p:nvCxnSpPr>
        <p:spPr>
          <a:xfrm>
            <a:off x="10503781" y="72491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1DE1C30-9149-39CE-3FD7-950644FD4788}"/>
              </a:ext>
            </a:extLst>
          </p:cNvPr>
          <p:cNvSpPr txBox="1"/>
          <p:nvPr/>
        </p:nvSpPr>
        <p:spPr>
          <a:xfrm rot="16200000">
            <a:off x="7551417" y="140612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C1BEE34-228D-2F9F-5732-5FA61F95CC74}"/>
              </a:ext>
            </a:extLst>
          </p:cNvPr>
          <p:cNvSpPr txBox="1"/>
          <p:nvPr/>
        </p:nvSpPr>
        <p:spPr>
          <a:xfrm rot="16200000">
            <a:off x="8512391" y="140612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4B4792-D835-B185-F1A7-D5889197E64D}"/>
              </a:ext>
            </a:extLst>
          </p:cNvPr>
          <p:cNvSpPr txBox="1"/>
          <p:nvPr/>
        </p:nvSpPr>
        <p:spPr>
          <a:xfrm rot="16200000">
            <a:off x="9555364" y="140612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E13C7C-C241-FC67-D481-9C2E997E0E98}"/>
              </a:ext>
            </a:extLst>
          </p:cNvPr>
          <p:cNvSpPr txBox="1"/>
          <p:nvPr/>
        </p:nvSpPr>
        <p:spPr>
          <a:xfrm rot="16200000">
            <a:off x="10383818" y="140612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AD4E231-C781-2137-BECF-FBB967A412DB}"/>
              </a:ext>
            </a:extLst>
          </p:cNvPr>
          <p:cNvSpPr txBox="1"/>
          <p:nvPr/>
        </p:nvSpPr>
        <p:spPr>
          <a:xfrm>
            <a:off x="7303135" y="330707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EAFD2EA-2E5A-9952-C356-0E77E736C8E5}"/>
              </a:ext>
            </a:extLst>
          </p:cNvPr>
          <p:cNvSpPr txBox="1"/>
          <p:nvPr/>
        </p:nvSpPr>
        <p:spPr>
          <a:xfrm>
            <a:off x="836631" y="174594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F6E955-1B22-5B1C-999A-FBBCC4C9FC7E}"/>
              </a:ext>
            </a:extLst>
          </p:cNvPr>
          <p:cNvSpPr txBox="1"/>
          <p:nvPr/>
        </p:nvSpPr>
        <p:spPr>
          <a:xfrm>
            <a:off x="526591" y="221036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A4F0DE-9810-BE5D-25BA-EB0446B39F33}"/>
              </a:ext>
            </a:extLst>
          </p:cNvPr>
          <p:cNvSpPr txBox="1"/>
          <p:nvPr/>
        </p:nvSpPr>
        <p:spPr>
          <a:xfrm>
            <a:off x="526591" y="281286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DA6AC8-760F-4D5C-B008-2CC558CE5246}"/>
              </a:ext>
            </a:extLst>
          </p:cNvPr>
          <p:cNvSpPr txBox="1"/>
          <p:nvPr/>
        </p:nvSpPr>
        <p:spPr>
          <a:xfrm>
            <a:off x="526591" y="306525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FA49E45-6B0C-8AB6-D8DD-E84594E4DF1C}"/>
              </a:ext>
            </a:extLst>
          </p:cNvPr>
          <p:cNvSpPr txBox="1"/>
          <p:nvPr/>
        </p:nvSpPr>
        <p:spPr>
          <a:xfrm>
            <a:off x="650023" y="335004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E18FE3-BDFF-40A6-FE5A-47FA0B2C24DA}"/>
              </a:ext>
            </a:extLst>
          </p:cNvPr>
          <p:cNvSpPr txBox="1"/>
          <p:nvPr/>
        </p:nvSpPr>
        <p:spPr>
          <a:xfrm>
            <a:off x="650023" y="388577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D7721AB-77BF-F5BA-5CC9-3379BE012792}"/>
              </a:ext>
            </a:extLst>
          </p:cNvPr>
          <p:cNvCxnSpPr>
            <a:cxnSpLocks/>
          </p:cNvCxnSpPr>
          <p:nvPr/>
        </p:nvCxnSpPr>
        <p:spPr>
          <a:xfrm>
            <a:off x="1088181" y="239503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57C3AF1-C660-C617-FD93-0423B200B7A1}"/>
              </a:ext>
            </a:extLst>
          </p:cNvPr>
          <p:cNvCxnSpPr>
            <a:cxnSpLocks/>
          </p:cNvCxnSpPr>
          <p:nvPr/>
        </p:nvCxnSpPr>
        <p:spPr>
          <a:xfrm>
            <a:off x="1088181" y="299800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711BEC3-7A3D-C0CF-C402-AFAE2A7700A9}"/>
              </a:ext>
            </a:extLst>
          </p:cNvPr>
          <p:cNvCxnSpPr>
            <a:cxnSpLocks/>
          </p:cNvCxnSpPr>
          <p:nvPr/>
        </p:nvCxnSpPr>
        <p:spPr>
          <a:xfrm>
            <a:off x="1088181" y="319015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D0182B-2E02-9088-2D8E-34E1637AEC97}"/>
              </a:ext>
            </a:extLst>
          </p:cNvPr>
          <p:cNvCxnSpPr>
            <a:cxnSpLocks/>
          </p:cNvCxnSpPr>
          <p:nvPr/>
        </p:nvCxnSpPr>
        <p:spPr>
          <a:xfrm>
            <a:off x="1088181" y="352808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F6CFFE78-88E3-6861-D743-CD46A34E31C0}"/>
              </a:ext>
            </a:extLst>
          </p:cNvPr>
          <p:cNvCxnSpPr>
            <a:cxnSpLocks/>
          </p:cNvCxnSpPr>
          <p:nvPr/>
        </p:nvCxnSpPr>
        <p:spPr>
          <a:xfrm>
            <a:off x="1088181" y="409130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6A99A21-771E-39B1-61EE-7D8110EF9D00}"/>
              </a:ext>
            </a:extLst>
          </p:cNvPr>
          <p:cNvSpPr txBox="1"/>
          <p:nvPr/>
        </p:nvSpPr>
        <p:spPr>
          <a:xfrm>
            <a:off x="650023" y="425020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C973693-741D-6B99-1264-84ED6E74C716}"/>
              </a:ext>
            </a:extLst>
          </p:cNvPr>
          <p:cNvCxnSpPr>
            <a:cxnSpLocks/>
          </p:cNvCxnSpPr>
          <p:nvPr/>
        </p:nvCxnSpPr>
        <p:spPr>
          <a:xfrm>
            <a:off x="1088181" y="445573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2D25CDA-02C1-E719-EE1B-2C26646CDCA2}"/>
              </a:ext>
            </a:extLst>
          </p:cNvPr>
          <p:cNvSpPr txBox="1"/>
          <p:nvPr/>
        </p:nvSpPr>
        <p:spPr>
          <a:xfrm>
            <a:off x="650023" y="474715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1A851398-4E14-2C7E-80AD-7733AEBEC717}"/>
              </a:ext>
            </a:extLst>
          </p:cNvPr>
          <p:cNvCxnSpPr>
            <a:cxnSpLocks/>
          </p:cNvCxnSpPr>
          <p:nvPr/>
        </p:nvCxnSpPr>
        <p:spPr>
          <a:xfrm>
            <a:off x="1088181" y="49526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B630706-EBC2-04EB-19A5-B7BACE942258}"/>
              </a:ext>
            </a:extLst>
          </p:cNvPr>
          <p:cNvSpPr txBox="1"/>
          <p:nvPr/>
        </p:nvSpPr>
        <p:spPr>
          <a:xfrm>
            <a:off x="650023" y="538326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163C4B1-6551-2D07-8351-57DA1E8F3BF0}"/>
              </a:ext>
            </a:extLst>
          </p:cNvPr>
          <p:cNvCxnSpPr>
            <a:cxnSpLocks/>
          </p:cNvCxnSpPr>
          <p:nvPr/>
        </p:nvCxnSpPr>
        <p:spPr>
          <a:xfrm>
            <a:off x="1088181" y="558879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32367FC-265E-9EF6-1E52-19300FCD11FB}"/>
              </a:ext>
            </a:extLst>
          </p:cNvPr>
          <p:cNvSpPr txBox="1"/>
          <p:nvPr/>
        </p:nvSpPr>
        <p:spPr>
          <a:xfrm>
            <a:off x="650023" y="593322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D27F5BFD-2912-2873-3C3D-55EF38C53FB5}"/>
              </a:ext>
            </a:extLst>
          </p:cNvPr>
          <p:cNvCxnSpPr>
            <a:cxnSpLocks/>
          </p:cNvCxnSpPr>
          <p:nvPr/>
        </p:nvCxnSpPr>
        <p:spPr>
          <a:xfrm>
            <a:off x="1088181" y="613876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18A85F55-2B80-5E13-CC8D-13185885ED9D}"/>
              </a:ext>
            </a:extLst>
          </p:cNvPr>
          <p:cNvSpPr txBox="1"/>
          <p:nvPr/>
        </p:nvSpPr>
        <p:spPr>
          <a:xfrm>
            <a:off x="6546716" y="3874234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CB2E5C7-D551-008A-E398-0E03F1672CA4}"/>
              </a:ext>
            </a:extLst>
          </p:cNvPr>
          <p:cNvSpPr txBox="1"/>
          <p:nvPr/>
        </p:nvSpPr>
        <p:spPr>
          <a:xfrm>
            <a:off x="6420008" y="432639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B5288E3-4F9F-B35A-366B-B82C0B4149CB}"/>
              </a:ext>
            </a:extLst>
          </p:cNvPr>
          <p:cNvSpPr txBox="1"/>
          <p:nvPr/>
        </p:nvSpPr>
        <p:spPr>
          <a:xfrm>
            <a:off x="6420008" y="468243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97E093B-3481-3633-A38B-17EC5950FE6E}"/>
              </a:ext>
            </a:extLst>
          </p:cNvPr>
          <p:cNvSpPr txBox="1"/>
          <p:nvPr/>
        </p:nvSpPr>
        <p:spPr>
          <a:xfrm>
            <a:off x="6420008" y="519242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30EE17C-203F-BE28-AA0A-F14B036DCC85}"/>
              </a:ext>
            </a:extLst>
          </p:cNvPr>
          <p:cNvCxnSpPr>
            <a:cxnSpLocks/>
          </p:cNvCxnSpPr>
          <p:nvPr/>
        </p:nvCxnSpPr>
        <p:spPr>
          <a:xfrm>
            <a:off x="6765145" y="449105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57E3499-EB46-FA14-FE21-56A0617600BC}"/>
              </a:ext>
            </a:extLst>
          </p:cNvPr>
          <p:cNvCxnSpPr>
            <a:cxnSpLocks/>
          </p:cNvCxnSpPr>
          <p:nvPr/>
        </p:nvCxnSpPr>
        <p:spPr>
          <a:xfrm>
            <a:off x="6765145" y="486047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869C57F-CE9A-C690-C8D3-AF5E383E2DA0}"/>
              </a:ext>
            </a:extLst>
          </p:cNvPr>
          <p:cNvCxnSpPr>
            <a:cxnSpLocks/>
          </p:cNvCxnSpPr>
          <p:nvPr/>
        </p:nvCxnSpPr>
        <p:spPr>
          <a:xfrm>
            <a:off x="6765145" y="539796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8012D35-D4B3-EBC6-6628-D528F877D888}"/>
              </a:ext>
            </a:extLst>
          </p:cNvPr>
          <p:cNvSpPr txBox="1"/>
          <p:nvPr/>
        </p:nvSpPr>
        <p:spPr>
          <a:xfrm>
            <a:off x="6420008" y="570642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F2A4B02-451B-CBFE-76A0-CFA933A36C38}"/>
              </a:ext>
            </a:extLst>
          </p:cNvPr>
          <p:cNvCxnSpPr>
            <a:cxnSpLocks/>
          </p:cNvCxnSpPr>
          <p:nvPr/>
        </p:nvCxnSpPr>
        <p:spPr>
          <a:xfrm>
            <a:off x="6765145" y="591196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2894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 with low confidence">
            <a:extLst>
              <a:ext uri="{FF2B5EF4-FFF2-40B4-BE49-F238E27FC236}">
                <a16:creationId xmlns:a16="http://schemas.microsoft.com/office/drawing/2014/main" id="{7A047233-8E0C-D628-AE54-72FA687BA4E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9471" t="-28168" r="-14766" b="-40469"/>
          <a:stretch/>
        </p:blipFill>
        <p:spPr>
          <a:xfrm>
            <a:off x="-137295" y="1923087"/>
            <a:ext cx="6094843" cy="2697714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A black dotted line on a white background&#10;&#10;Description automatically generated">
            <a:extLst>
              <a:ext uri="{FF2B5EF4-FFF2-40B4-BE49-F238E27FC236}">
                <a16:creationId xmlns:a16="http://schemas.microsoft.com/office/drawing/2014/main" id="{4C7C3D71-9728-7FD6-9DAE-F58F45251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9945" y="2019033"/>
            <a:ext cx="5679534" cy="42757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4AEDEEE-19C9-050C-9A3B-A92AFE7D7E68}"/>
              </a:ext>
            </a:extLst>
          </p:cNvPr>
          <p:cNvSpPr txBox="1"/>
          <p:nvPr/>
        </p:nvSpPr>
        <p:spPr>
          <a:xfrm>
            <a:off x="74741" y="-15476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7, Panel 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7EF7FB8-5470-96D9-59F8-1AECC4E25830}"/>
              </a:ext>
            </a:extLst>
          </p:cNvPr>
          <p:cNvSpPr txBox="1"/>
          <p:nvPr/>
        </p:nvSpPr>
        <p:spPr>
          <a:xfrm rot="16200000">
            <a:off x="872147" y="15899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1312297-584B-A58A-306D-6D5F1917AA29}"/>
              </a:ext>
            </a:extLst>
          </p:cNvPr>
          <p:cNvCxnSpPr>
            <a:cxnSpLocks/>
          </p:cNvCxnSpPr>
          <p:nvPr/>
        </p:nvCxnSpPr>
        <p:spPr>
          <a:xfrm flipH="1">
            <a:off x="1432298" y="820113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8BB1D4-D54F-5DB0-5743-6630EA8DB39E}"/>
              </a:ext>
            </a:extLst>
          </p:cNvPr>
          <p:cNvCxnSpPr>
            <a:cxnSpLocks/>
          </p:cNvCxnSpPr>
          <p:nvPr/>
        </p:nvCxnSpPr>
        <p:spPr>
          <a:xfrm>
            <a:off x="2391134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7E6951-A611-91F6-DF2E-F4DA494288A8}"/>
              </a:ext>
            </a:extLst>
          </p:cNvPr>
          <p:cNvCxnSpPr>
            <a:cxnSpLocks/>
          </p:cNvCxnSpPr>
          <p:nvPr/>
        </p:nvCxnSpPr>
        <p:spPr>
          <a:xfrm>
            <a:off x="3233345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E5152FF-D638-8AFB-7983-5379784703A3}"/>
              </a:ext>
            </a:extLst>
          </p:cNvPr>
          <p:cNvCxnSpPr>
            <a:cxnSpLocks/>
          </p:cNvCxnSpPr>
          <p:nvPr/>
        </p:nvCxnSpPr>
        <p:spPr>
          <a:xfrm>
            <a:off x="4177438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6CB3B2-5EFD-E6A7-0377-A447EA833C7E}"/>
              </a:ext>
            </a:extLst>
          </p:cNvPr>
          <p:cNvSpPr txBox="1"/>
          <p:nvPr/>
        </p:nvSpPr>
        <p:spPr>
          <a:xfrm rot="16200000">
            <a:off x="1437107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AC382E-DC83-690B-5385-75BA8C3EECE0}"/>
              </a:ext>
            </a:extLst>
          </p:cNvPr>
          <p:cNvSpPr txBox="1"/>
          <p:nvPr/>
        </p:nvSpPr>
        <p:spPr>
          <a:xfrm rot="16200000">
            <a:off x="2265561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04620E-FD8A-FB78-672D-6B22286C7815}"/>
              </a:ext>
            </a:extLst>
          </p:cNvPr>
          <p:cNvSpPr txBox="1"/>
          <p:nvPr/>
        </p:nvSpPr>
        <p:spPr>
          <a:xfrm rot="16200000">
            <a:off x="3215768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6E0827-A454-2B1C-DFCF-4F45AA09AE91}"/>
              </a:ext>
            </a:extLst>
          </p:cNvPr>
          <p:cNvSpPr txBox="1"/>
          <p:nvPr/>
        </p:nvSpPr>
        <p:spPr>
          <a:xfrm rot="16200000">
            <a:off x="4044222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8501557-02E7-0AE9-6391-DDB165AAC313}"/>
              </a:ext>
            </a:extLst>
          </p:cNvPr>
          <p:cNvSpPr txBox="1"/>
          <p:nvPr/>
        </p:nvSpPr>
        <p:spPr>
          <a:xfrm rot="16200000">
            <a:off x="6343665" y="15866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08ED2E1-D1BB-01A3-D44D-3738AB15BD32}"/>
              </a:ext>
            </a:extLst>
          </p:cNvPr>
          <p:cNvCxnSpPr>
            <a:cxnSpLocks/>
          </p:cNvCxnSpPr>
          <p:nvPr/>
        </p:nvCxnSpPr>
        <p:spPr>
          <a:xfrm flipH="1">
            <a:off x="6903816" y="81685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79C60F9-68DD-9327-1D8E-B3C6A1C78A52}"/>
              </a:ext>
            </a:extLst>
          </p:cNvPr>
          <p:cNvCxnSpPr>
            <a:cxnSpLocks/>
          </p:cNvCxnSpPr>
          <p:nvPr/>
        </p:nvCxnSpPr>
        <p:spPr>
          <a:xfrm>
            <a:off x="7862652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4A088A2-6642-4C4B-29C0-F56233E48BAE}"/>
              </a:ext>
            </a:extLst>
          </p:cNvPr>
          <p:cNvCxnSpPr>
            <a:cxnSpLocks/>
          </p:cNvCxnSpPr>
          <p:nvPr/>
        </p:nvCxnSpPr>
        <p:spPr>
          <a:xfrm>
            <a:off x="8704863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8B25F9-E736-31CF-2091-A60380912DA2}"/>
              </a:ext>
            </a:extLst>
          </p:cNvPr>
          <p:cNvCxnSpPr>
            <a:cxnSpLocks/>
          </p:cNvCxnSpPr>
          <p:nvPr/>
        </p:nvCxnSpPr>
        <p:spPr>
          <a:xfrm>
            <a:off x="9648956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057FA23-4122-4EA9-0ABF-71636F72FB80}"/>
              </a:ext>
            </a:extLst>
          </p:cNvPr>
          <p:cNvSpPr txBox="1"/>
          <p:nvPr/>
        </p:nvSpPr>
        <p:spPr>
          <a:xfrm rot="16200000">
            <a:off x="6908625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BDE77C-3F2A-CFF0-03F0-EE30A7C28E5E}"/>
              </a:ext>
            </a:extLst>
          </p:cNvPr>
          <p:cNvSpPr txBox="1"/>
          <p:nvPr/>
        </p:nvSpPr>
        <p:spPr>
          <a:xfrm rot="16200000">
            <a:off x="7737079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FB8B7FD-FD6E-DF25-CA5C-3EB01554B570}"/>
              </a:ext>
            </a:extLst>
          </p:cNvPr>
          <p:cNvSpPr txBox="1"/>
          <p:nvPr/>
        </p:nvSpPr>
        <p:spPr>
          <a:xfrm rot="16200000">
            <a:off x="8687286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46C9B04-3380-948C-293A-728B3211DB0D}"/>
              </a:ext>
            </a:extLst>
          </p:cNvPr>
          <p:cNvSpPr txBox="1"/>
          <p:nvPr/>
        </p:nvSpPr>
        <p:spPr>
          <a:xfrm rot="16200000">
            <a:off x="9515740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5F715AE-9512-C248-CD07-A575A03B53BA}"/>
              </a:ext>
            </a:extLst>
          </p:cNvPr>
          <p:cNvSpPr txBox="1"/>
          <p:nvPr/>
        </p:nvSpPr>
        <p:spPr>
          <a:xfrm>
            <a:off x="2501582" y="34637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HK2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90A2426-64B7-D7F4-8ACE-77E6E7967449}"/>
              </a:ext>
            </a:extLst>
          </p:cNvPr>
          <p:cNvSpPr txBox="1"/>
          <p:nvPr/>
        </p:nvSpPr>
        <p:spPr>
          <a:xfrm>
            <a:off x="6435057" y="332444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F3284F9-5CBF-DC86-5EC3-CBAB5D62A1FF}"/>
              </a:ext>
            </a:extLst>
          </p:cNvPr>
          <p:cNvSpPr txBox="1"/>
          <p:nvPr/>
        </p:nvSpPr>
        <p:spPr>
          <a:xfrm>
            <a:off x="5940889" y="246544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71BAE07-DB56-F396-9BD5-6BA603AFC317}"/>
              </a:ext>
            </a:extLst>
          </p:cNvPr>
          <p:cNvSpPr txBox="1"/>
          <p:nvPr/>
        </p:nvSpPr>
        <p:spPr>
          <a:xfrm>
            <a:off x="5814181" y="291759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6A5F67-6539-3A24-7022-BD9551DB4C8C}"/>
              </a:ext>
            </a:extLst>
          </p:cNvPr>
          <p:cNvSpPr txBox="1"/>
          <p:nvPr/>
        </p:nvSpPr>
        <p:spPr>
          <a:xfrm>
            <a:off x="5814181" y="327364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160E0A9-AB1D-C05C-4273-FDBAA4873AC0}"/>
              </a:ext>
            </a:extLst>
          </p:cNvPr>
          <p:cNvSpPr txBox="1"/>
          <p:nvPr/>
        </p:nvSpPr>
        <p:spPr>
          <a:xfrm>
            <a:off x="5814181" y="378363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A1B4DD3-95D6-F66B-7F99-A5BB08975263}"/>
              </a:ext>
            </a:extLst>
          </p:cNvPr>
          <p:cNvCxnSpPr>
            <a:cxnSpLocks/>
          </p:cNvCxnSpPr>
          <p:nvPr/>
        </p:nvCxnSpPr>
        <p:spPr>
          <a:xfrm>
            <a:off x="6159318" y="308225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EC384CD-DE07-90B0-C93C-7E9D84E8D710}"/>
              </a:ext>
            </a:extLst>
          </p:cNvPr>
          <p:cNvCxnSpPr>
            <a:cxnSpLocks/>
          </p:cNvCxnSpPr>
          <p:nvPr/>
        </p:nvCxnSpPr>
        <p:spPr>
          <a:xfrm>
            <a:off x="6159318" y="345167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47D9AE4-DDF4-8CEE-0663-C4C2180C5AF9}"/>
              </a:ext>
            </a:extLst>
          </p:cNvPr>
          <p:cNvCxnSpPr>
            <a:cxnSpLocks/>
          </p:cNvCxnSpPr>
          <p:nvPr/>
        </p:nvCxnSpPr>
        <p:spPr>
          <a:xfrm>
            <a:off x="6159318" y="398916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5073B09-4097-F3DD-BDBA-3CA7B7947942}"/>
              </a:ext>
            </a:extLst>
          </p:cNvPr>
          <p:cNvSpPr txBox="1"/>
          <p:nvPr/>
        </p:nvSpPr>
        <p:spPr>
          <a:xfrm>
            <a:off x="5814181" y="429763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C6BBC5B-4E0E-4D5E-91C5-95B0B018200C}"/>
              </a:ext>
            </a:extLst>
          </p:cNvPr>
          <p:cNvCxnSpPr>
            <a:cxnSpLocks/>
          </p:cNvCxnSpPr>
          <p:nvPr/>
        </p:nvCxnSpPr>
        <p:spPr>
          <a:xfrm>
            <a:off x="6159318" y="450316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5B5C08E-8F3E-3863-59BB-829DD5FB8F19}"/>
              </a:ext>
            </a:extLst>
          </p:cNvPr>
          <p:cNvSpPr txBox="1"/>
          <p:nvPr/>
        </p:nvSpPr>
        <p:spPr>
          <a:xfrm>
            <a:off x="517220" y="1859292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A26ADAA-0030-A3DD-6BFE-0E5242650690}"/>
              </a:ext>
            </a:extLst>
          </p:cNvPr>
          <p:cNvSpPr txBox="1"/>
          <p:nvPr/>
        </p:nvSpPr>
        <p:spPr>
          <a:xfrm>
            <a:off x="207180" y="232370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F86C8E1-01B1-7197-5EF7-55DBDA139FF4}"/>
              </a:ext>
            </a:extLst>
          </p:cNvPr>
          <p:cNvSpPr txBox="1"/>
          <p:nvPr/>
        </p:nvSpPr>
        <p:spPr>
          <a:xfrm>
            <a:off x="207180" y="292621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79D7B89-E948-1EA4-AD06-1BBF3889EF62}"/>
              </a:ext>
            </a:extLst>
          </p:cNvPr>
          <p:cNvSpPr txBox="1"/>
          <p:nvPr/>
        </p:nvSpPr>
        <p:spPr>
          <a:xfrm>
            <a:off x="207180" y="317859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DDF34EC-CA47-81FC-5099-CA7F4D8FFE1E}"/>
              </a:ext>
            </a:extLst>
          </p:cNvPr>
          <p:cNvSpPr txBox="1"/>
          <p:nvPr/>
        </p:nvSpPr>
        <p:spPr>
          <a:xfrm>
            <a:off x="330612" y="346339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310A7E9-BBE1-CE0F-E1E1-A58AA4C39D4F}"/>
              </a:ext>
            </a:extLst>
          </p:cNvPr>
          <p:cNvSpPr txBox="1"/>
          <p:nvPr/>
        </p:nvSpPr>
        <p:spPr>
          <a:xfrm>
            <a:off x="330612" y="399911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3D10873E-087D-4529-F496-DE3FC7674D51}"/>
              </a:ext>
            </a:extLst>
          </p:cNvPr>
          <p:cNvCxnSpPr>
            <a:cxnSpLocks/>
          </p:cNvCxnSpPr>
          <p:nvPr/>
        </p:nvCxnSpPr>
        <p:spPr>
          <a:xfrm>
            <a:off x="768770" y="250837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7639CE9-1C5F-BDF9-3A72-A80AD9086B15}"/>
              </a:ext>
            </a:extLst>
          </p:cNvPr>
          <p:cNvCxnSpPr>
            <a:cxnSpLocks/>
          </p:cNvCxnSpPr>
          <p:nvPr/>
        </p:nvCxnSpPr>
        <p:spPr>
          <a:xfrm>
            <a:off x="768770" y="311134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12F786C-3015-209A-DF9D-33910A8A2845}"/>
              </a:ext>
            </a:extLst>
          </p:cNvPr>
          <p:cNvCxnSpPr>
            <a:cxnSpLocks/>
          </p:cNvCxnSpPr>
          <p:nvPr/>
        </p:nvCxnSpPr>
        <p:spPr>
          <a:xfrm>
            <a:off x="768770" y="33035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BF3C66B-DC03-00E3-B256-67B41D59F3BD}"/>
              </a:ext>
            </a:extLst>
          </p:cNvPr>
          <p:cNvCxnSpPr>
            <a:cxnSpLocks/>
          </p:cNvCxnSpPr>
          <p:nvPr/>
        </p:nvCxnSpPr>
        <p:spPr>
          <a:xfrm>
            <a:off x="768770" y="364143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CFBDAEF-74E9-7410-3065-A00BC5EEE7ED}"/>
              </a:ext>
            </a:extLst>
          </p:cNvPr>
          <p:cNvCxnSpPr>
            <a:cxnSpLocks/>
          </p:cNvCxnSpPr>
          <p:nvPr/>
        </p:nvCxnSpPr>
        <p:spPr>
          <a:xfrm>
            <a:off x="768770" y="420464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779F1380-48F8-6758-D0AD-B476DBF9B196}"/>
              </a:ext>
            </a:extLst>
          </p:cNvPr>
          <p:cNvSpPr txBox="1"/>
          <p:nvPr/>
        </p:nvSpPr>
        <p:spPr>
          <a:xfrm>
            <a:off x="330612" y="436354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4C0A454-5651-3D8B-960D-C4728DEA6B9C}"/>
              </a:ext>
            </a:extLst>
          </p:cNvPr>
          <p:cNvCxnSpPr>
            <a:cxnSpLocks/>
          </p:cNvCxnSpPr>
          <p:nvPr/>
        </p:nvCxnSpPr>
        <p:spPr>
          <a:xfrm>
            <a:off x="768770" y="456908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5ACA143-FEBD-8D72-1544-818E43BF33CF}"/>
              </a:ext>
            </a:extLst>
          </p:cNvPr>
          <p:cNvSpPr txBox="1"/>
          <p:nvPr/>
        </p:nvSpPr>
        <p:spPr>
          <a:xfrm>
            <a:off x="330612" y="486050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4CBBCD6-2F5D-43C9-65AD-4427E564D7F8}"/>
              </a:ext>
            </a:extLst>
          </p:cNvPr>
          <p:cNvCxnSpPr>
            <a:cxnSpLocks/>
          </p:cNvCxnSpPr>
          <p:nvPr/>
        </p:nvCxnSpPr>
        <p:spPr>
          <a:xfrm>
            <a:off x="768770" y="506603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93714A50-E1B1-1A2B-4865-8A7A1A8487A5}"/>
              </a:ext>
            </a:extLst>
          </p:cNvPr>
          <p:cNvSpPr txBox="1"/>
          <p:nvPr/>
        </p:nvSpPr>
        <p:spPr>
          <a:xfrm>
            <a:off x="330612" y="549660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BB138D4-A210-57DC-5399-4DB2C90A0866}"/>
              </a:ext>
            </a:extLst>
          </p:cNvPr>
          <p:cNvCxnSpPr>
            <a:cxnSpLocks/>
          </p:cNvCxnSpPr>
          <p:nvPr/>
        </p:nvCxnSpPr>
        <p:spPr>
          <a:xfrm>
            <a:off x="768770" y="570214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67F59049-79BD-7A33-AAC6-8FF26A2E4B38}"/>
              </a:ext>
            </a:extLst>
          </p:cNvPr>
          <p:cNvSpPr txBox="1"/>
          <p:nvPr/>
        </p:nvSpPr>
        <p:spPr>
          <a:xfrm>
            <a:off x="330612" y="604657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30B1157-A569-000F-47BB-563C1BBA884B}"/>
              </a:ext>
            </a:extLst>
          </p:cNvPr>
          <p:cNvCxnSpPr>
            <a:cxnSpLocks/>
          </p:cNvCxnSpPr>
          <p:nvPr/>
        </p:nvCxnSpPr>
        <p:spPr>
          <a:xfrm>
            <a:off x="768770" y="625210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93119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background with black lines&#10;&#10;Description automatically generated">
            <a:extLst>
              <a:ext uri="{FF2B5EF4-FFF2-40B4-BE49-F238E27FC236}">
                <a16:creationId xmlns:a16="http://schemas.microsoft.com/office/drawing/2014/main" id="{6338927C-EE66-24E9-5F70-DA10A3246F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320" y="70447"/>
            <a:ext cx="6445703" cy="6564823"/>
          </a:xfrm>
          <a:prstGeom prst="rect">
            <a:avLst/>
          </a:prstGeom>
        </p:spPr>
      </p:pic>
      <p:pic>
        <p:nvPicPr>
          <p:cNvPr id="8" name="Picture 7" descr="A black dotted line on a white background&#10;&#10;Description automatically generated">
            <a:extLst>
              <a:ext uri="{FF2B5EF4-FFF2-40B4-BE49-F238E27FC236}">
                <a16:creationId xmlns:a16="http://schemas.microsoft.com/office/drawing/2014/main" id="{AD5EDE62-EC8D-96F4-206F-F55B3830B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158" y="1891957"/>
            <a:ext cx="5813125" cy="437632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35FB81-99F4-4F27-1704-FD2A4ACDC079}"/>
              </a:ext>
            </a:extLst>
          </p:cNvPr>
          <p:cNvSpPr txBox="1"/>
          <p:nvPr/>
        </p:nvSpPr>
        <p:spPr>
          <a:xfrm>
            <a:off x="74741" y="-15476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7, Panel 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AF32DA-6201-242D-50A6-B9A6297B0A24}"/>
              </a:ext>
            </a:extLst>
          </p:cNvPr>
          <p:cNvSpPr txBox="1"/>
          <p:nvPr/>
        </p:nvSpPr>
        <p:spPr>
          <a:xfrm rot="16200000">
            <a:off x="872147" y="15899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802718E-D5A8-4FAC-7852-0FA6F8A0E1C4}"/>
              </a:ext>
            </a:extLst>
          </p:cNvPr>
          <p:cNvCxnSpPr>
            <a:cxnSpLocks/>
          </p:cNvCxnSpPr>
          <p:nvPr/>
        </p:nvCxnSpPr>
        <p:spPr>
          <a:xfrm flipH="1">
            <a:off x="1432298" y="820113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B9A652-4047-56FE-A6AE-E3D4DCCE4DBB}"/>
              </a:ext>
            </a:extLst>
          </p:cNvPr>
          <p:cNvCxnSpPr>
            <a:cxnSpLocks/>
          </p:cNvCxnSpPr>
          <p:nvPr/>
        </p:nvCxnSpPr>
        <p:spPr>
          <a:xfrm>
            <a:off x="2391134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B61278E-A4F8-10BB-0ADB-6AD268821B03}"/>
              </a:ext>
            </a:extLst>
          </p:cNvPr>
          <p:cNvCxnSpPr>
            <a:cxnSpLocks/>
          </p:cNvCxnSpPr>
          <p:nvPr/>
        </p:nvCxnSpPr>
        <p:spPr>
          <a:xfrm>
            <a:off x="3233345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FCD936-4A5F-2633-FD55-1BFA3045C6E8}"/>
              </a:ext>
            </a:extLst>
          </p:cNvPr>
          <p:cNvCxnSpPr>
            <a:cxnSpLocks/>
          </p:cNvCxnSpPr>
          <p:nvPr/>
        </p:nvCxnSpPr>
        <p:spPr>
          <a:xfrm>
            <a:off x="4177438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9447F05-E2CE-B327-2AC1-AA14E0E0DD48}"/>
              </a:ext>
            </a:extLst>
          </p:cNvPr>
          <p:cNvSpPr txBox="1"/>
          <p:nvPr/>
        </p:nvSpPr>
        <p:spPr>
          <a:xfrm rot="16200000">
            <a:off x="1437107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C0A223-050C-6CF5-3C7F-87D23537E3E0}"/>
              </a:ext>
            </a:extLst>
          </p:cNvPr>
          <p:cNvSpPr txBox="1"/>
          <p:nvPr/>
        </p:nvSpPr>
        <p:spPr>
          <a:xfrm rot="16200000">
            <a:off x="2265561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FCA5CEF-0F36-6C92-3669-BEB1E665E72F}"/>
              </a:ext>
            </a:extLst>
          </p:cNvPr>
          <p:cNvSpPr txBox="1"/>
          <p:nvPr/>
        </p:nvSpPr>
        <p:spPr>
          <a:xfrm rot="16200000">
            <a:off x="3215768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707BFE3-3CDC-AB83-F93D-888B2D3CAA31}"/>
              </a:ext>
            </a:extLst>
          </p:cNvPr>
          <p:cNvSpPr txBox="1"/>
          <p:nvPr/>
        </p:nvSpPr>
        <p:spPr>
          <a:xfrm rot="16200000">
            <a:off x="4044222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F3503B-ECCB-8983-F868-1D89D91BD7CD}"/>
              </a:ext>
            </a:extLst>
          </p:cNvPr>
          <p:cNvSpPr txBox="1"/>
          <p:nvPr/>
        </p:nvSpPr>
        <p:spPr>
          <a:xfrm rot="16200000">
            <a:off x="6343665" y="15866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94DF0BD-2D47-1EEC-F31A-37A570E240C6}"/>
              </a:ext>
            </a:extLst>
          </p:cNvPr>
          <p:cNvCxnSpPr>
            <a:cxnSpLocks/>
          </p:cNvCxnSpPr>
          <p:nvPr/>
        </p:nvCxnSpPr>
        <p:spPr>
          <a:xfrm flipH="1">
            <a:off x="6903816" y="81685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9F5E31A-5F56-037E-31CB-95D87CF906CF}"/>
              </a:ext>
            </a:extLst>
          </p:cNvPr>
          <p:cNvCxnSpPr>
            <a:cxnSpLocks/>
          </p:cNvCxnSpPr>
          <p:nvPr/>
        </p:nvCxnSpPr>
        <p:spPr>
          <a:xfrm>
            <a:off x="7862652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13831CE-7D83-F89C-B186-6284A3489358}"/>
              </a:ext>
            </a:extLst>
          </p:cNvPr>
          <p:cNvCxnSpPr>
            <a:cxnSpLocks/>
          </p:cNvCxnSpPr>
          <p:nvPr/>
        </p:nvCxnSpPr>
        <p:spPr>
          <a:xfrm>
            <a:off x="8704863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CCAC55D-5A63-7B59-D05B-B7DF45F37F51}"/>
              </a:ext>
            </a:extLst>
          </p:cNvPr>
          <p:cNvCxnSpPr>
            <a:cxnSpLocks/>
          </p:cNvCxnSpPr>
          <p:nvPr/>
        </p:nvCxnSpPr>
        <p:spPr>
          <a:xfrm>
            <a:off x="9648956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5ADA7BB-9446-6310-3E1E-E44E7A3A63F4}"/>
              </a:ext>
            </a:extLst>
          </p:cNvPr>
          <p:cNvSpPr txBox="1"/>
          <p:nvPr/>
        </p:nvSpPr>
        <p:spPr>
          <a:xfrm rot="16200000">
            <a:off x="6908625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B78243-6479-327E-0EBB-5070D7B30481}"/>
              </a:ext>
            </a:extLst>
          </p:cNvPr>
          <p:cNvSpPr txBox="1"/>
          <p:nvPr/>
        </p:nvSpPr>
        <p:spPr>
          <a:xfrm rot="16200000">
            <a:off x="7737079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5CE354-ACF9-4D7C-B51F-1E6E287B90F1}"/>
              </a:ext>
            </a:extLst>
          </p:cNvPr>
          <p:cNvSpPr txBox="1"/>
          <p:nvPr/>
        </p:nvSpPr>
        <p:spPr>
          <a:xfrm rot="16200000">
            <a:off x="8687286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5CAAE17-D984-13D4-AD1E-BEC8ED422242}"/>
              </a:ext>
            </a:extLst>
          </p:cNvPr>
          <p:cNvSpPr txBox="1"/>
          <p:nvPr/>
        </p:nvSpPr>
        <p:spPr>
          <a:xfrm rot="16200000">
            <a:off x="9515740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C2D6E5F-793E-F231-E85B-3D251F6145CF}"/>
              </a:ext>
            </a:extLst>
          </p:cNvPr>
          <p:cNvSpPr txBox="1"/>
          <p:nvPr/>
        </p:nvSpPr>
        <p:spPr>
          <a:xfrm>
            <a:off x="2501582" y="346370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PFKFB3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111F2F4-E4EC-A993-A982-43FB1A0CDA39}"/>
              </a:ext>
            </a:extLst>
          </p:cNvPr>
          <p:cNvSpPr txBox="1"/>
          <p:nvPr/>
        </p:nvSpPr>
        <p:spPr>
          <a:xfrm>
            <a:off x="6435057" y="332444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141AF2-1552-8B1B-F6B6-6F17623B0F05}"/>
              </a:ext>
            </a:extLst>
          </p:cNvPr>
          <p:cNvSpPr txBox="1"/>
          <p:nvPr/>
        </p:nvSpPr>
        <p:spPr>
          <a:xfrm>
            <a:off x="5895102" y="2402354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F84B2C-A3F4-A508-2B72-AD2936478A4B}"/>
              </a:ext>
            </a:extLst>
          </p:cNvPr>
          <p:cNvSpPr txBox="1"/>
          <p:nvPr/>
        </p:nvSpPr>
        <p:spPr>
          <a:xfrm>
            <a:off x="5768394" y="285451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7C353EC-6551-B47D-4F08-23DD42F1D7F0}"/>
              </a:ext>
            </a:extLst>
          </p:cNvPr>
          <p:cNvSpPr txBox="1"/>
          <p:nvPr/>
        </p:nvSpPr>
        <p:spPr>
          <a:xfrm>
            <a:off x="5768394" y="321055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4F8B20F-11EA-B874-8B2B-3571C6DBD4BF}"/>
              </a:ext>
            </a:extLst>
          </p:cNvPr>
          <p:cNvSpPr txBox="1"/>
          <p:nvPr/>
        </p:nvSpPr>
        <p:spPr>
          <a:xfrm>
            <a:off x="5768394" y="372054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1EC26A6-75EA-542F-D3F6-6BC86CAF7ADE}"/>
              </a:ext>
            </a:extLst>
          </p:cNvPr>
          <p:cNvCxnSpPr>
            <a:cxnSpLocks/>
          </p:cNvCxnSpPr>
          <p:nvPr/>
        </p:nvCxnSpPr>
        <p:spPr>
          <a:xfrm>
            <a:off x="6113531" y="301917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8F161C92-C563-119A-4B11-918D6A4B988B}"/>
              </a:ext>
            </a:extLst>
          </p:cNvPr>
          <p:cNvCxnSpPr>
            <a:cxnSpLocks/>
          </p:cNvCxnSpPr>
          <p:nvPr/>
        </p:nvCxnSpPr>
        <p:spPr>
          <a:xfrm>
            <a:off x="6113531" y="338859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ECA7830-4355-A73C-BB5D-65968EEFA704}"/>
              </a:ext>
            </a:extLst>
          </p:cNvPr>
          <p:cNvCxnSpPr>
            <a:cxnSpLocks/>
          </p:cNvCxnSpPr>
          <p:nvPr/>
        </p:nvCxnSpPr>
        <p:spPr>
          <a:xfrm>
            <a:off x="6113531" y="392608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4A7E7658-EA8E-6E53-B2AB-13BA3CC47357}"/>
              </a:ext>
            </a:extLst>
          </p:cNvPr>
          <p:cNvSpPr txBox="1"/>
          <p:nvPr/>
        </p:nvSpPr>
        <p:spPr>
          <a:xfrm>
            <a:off x="5768394" y="423454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7CA6A54-67D4-77DA-117F-A50A9103274E}"/>
              </a:ext>
            </a:extLst>
          </p:cNvPr>
          <p:cNvCxnSpPr>
            <a:cxnSpLocks/>
          </p:cNvCxnSpPr>
          <p:nvPr/>
        </p:nvCxnSpPr>
        <p:spPr>
          <a:xfrm>
            <a:off x="6113531" y="444008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D0FDBAD-0D8B-2EA8-484F-57A1E246CD67}"/>
              </a:ext>
            </a:extLst>
          </p:cNvPr>
          <p:cNvSpPr txBox="1"/>
          <p:nvPr/>
        </p:nvSpPr>
        <p:spPr>
          <a:xfrm>
            <a:off x="477341" y="229633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171747-0E0A-58E4-D83B-1D68E634D736}"/>
              </a:ext>
            </a:extLst>
          </p:cNvPr>
          <p:cNvSpPr txBox="1"/>
          <p:nvPr/>
        </p:nvSpPr>
        <p:spPr>
          <a:xfrm>
            <a:off x="167301" y="276075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EB1BB30-41C4-B232-1CAC-3867D4B40D94}"/>
              </a:ext>
            </a:extLst>
          </p:cNvPr>
          <p:cNvSpPr txBox="1"/>
          <p:nvPr/>
        </p:nvSpPr>
        <p:spPr>
          <a:xfrm>
            <a:off x="167301" y="336325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A562855-F220-A273-C9E3-17FE7FCFEAAE}"/>
              </a:ext>
            </a:extLst>
          </p:cNvPr>
          <p:cNvSpPr txBox="1"/>
          <p:nvPr/>
        </p:nvSpPr>
        <p:spPr>
          <a:xfrm>
            <a:off x="167301" y="361564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15FBD85-590B-69A3-AC5B-59260B2608E0}"/>
              </a:ext>
            </a:extLst>
          </p:cNvPr>
          <p:cNvSpPr txBox="1"/>
          <p:nvPr/>
        </p:nvSpPr>
        <p:spPr>
          <a:xfrm>
            <a:off x="290733" y="390043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C3C23F5-02A8-EEF1-251B-F78E8AACEDB1}"/>
              </a:ext>
            </a:extLst>
          </p:cNvPr>
          <p:cNvSpPr txBox="1"/>
          <p:nvPr/>
        </p:nvSpPr>
        <p:spPr>
          <a:xfrm>
            <a:off x="290733" y="443616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D3AB65F-FCD4-B860-A3B5-A6FEE5E438C2}"/>
              </a:ext>
            </a:extLst>
          </p:cNvPr>
          <p:cNvCxnSpPr>
            <a:cxnSpLocks/>
          </p:cNvCxnSpPr>
          <p:nvPr/>
        </p:nvCxnSpPr>
        <p:spPr>
          <a:xfrm>
            <a:off x="728891" y="294542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3EAC9BC-2091-7082-2111-36C40BF3BC04}"/>
              </a:ext>
            </a:extLst>
          </p:cNvPr>
          <p:cNvCxnSpPr>
            <a:cxnSpLocks/>
          </p:cNvCxnSpPr>
          <p:nvPr/>
        </p:nvCxnSpPr>
        <p:spPr>
          <a:xfrm>
            <a:off x="728891" y="354839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8682472-ED54-DDA4-67FC-453C554AE95C}"/>
              </a:ext>
            </a:extLst>
          </p:cNvPr>
          <p:cNvCxnSpPr>
            <a:cxnSpLocks/>
          </p:cNvCxnSpPr>
          <p:nvPr/>
        </p:nvCxnSpPr>
        <p:spPr>
          <a:xfrm>
            <a:off x="728891" y="374054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BDA30DE-B58A-3C11-88C6-3DEDCE0729B5}"/>
              </a:ext>
            </a:extLst>
          </p:cNvPr>
          <p:cNvCxnSpPr>
            <a:cxnSpLocks/>
          </p:cNvCxnSpPr>
          <p:nvPr/>
        </p:nvCxnSpPr>
        <p:spPr>
          <a:xfrm>
            <a:off x="728891" y="407847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182E48F-923E-FBED-5EC7-DDE1B5D68657}"/>
              </a:ext>
            </a:extLst>
          </p:cNvPr>
          <p:cNvCxnSpPr>
            <a:cxnSpLocks/>
          </p:cNvCxnSpPr>
          <p:nvPr/>
        </p:nvCxnSpPr>
        <p:spPr>
          <a:xfrm>
            <a:off x="728891" y="464169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B67A4209-071B-5290-A853-E19338326300}"/>
              </a:ext>
            </a:extLst>
          </p:cNvPr>
          <p:cNvSpPr txBox="1"/>
          <p:nvPr/>
        </p:nvSpPr>
        <p:spPr>
          <a:xfrm>
            <a:off x="290733" y="480059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21B8B7E-6B7F-E8D1-2AEA-F805D5D17356}"/>
              </a:ext>
            </a:extLst>
          </p:cNvPr>
          <p:cNvCxnSpPr>
            <a:cxnSpLocks/>
          </p:cNvCxnSpPr>
          <p:nvPr/>
        </p:nvCxnSpPr>
        <p:spPr>
          <a:xfrm>
            <a:off x="728891" y="50061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1A09ADB-A852-C0AF-4871-36C765C8577E}"/>
              </a:ext>
            </a:extLst>
          </p:cNvPr>
          <p:cNvSpPr txBox="1"/>
          <p:nvPr/>
        </p:nvSpPr>
        <p:spPr>
          <a:xfrm>
            <a:off x="290733" y="529754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54B1B79-98EB-E9AC-94D4-F8C873005D3A}"/>
              </a:ext>
            </a:extLst>
          </p:cNvPr>
          <p:cNvCxnSpPr>
            <a:cxnSpLocks/>
          </p:cNvCxnSpPr>
          <p:nvPr/>
        </p:nvCxnSpPr>
        <p:spPr>
          <a:xfrm>
            <a:off x="728891" y="550308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B269BD13-FEDD-1F6A-6BBB-E73C3374EF0A}"/>
              </a:ext>
            </a:extLst>
          </p:cNvPr>
          <p:cNvSpPr txBox="1"/>
          <p:nvPr/>
        </p:nvSpPr>
        <p:spPr>
          <a:xfrm>
            <a:off x="290733" y="593365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DDDAC15-66DE-AD31-C923-43322BC7E352}"/>
              </a:ext>
            </a:extLst>
          </p:cNvPr>
          <p:cNvCxnSpPr>
            <a:cxnSpLocks/>
          </p:cNvCxnSpPr>
          <p:nvPr/>
        </p:nvCxnSpPr>
        <p:spPr>
          <a:xfrm>
            <a:off x="728891" y="613918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8493D6D-26F5-2561-10B3-08B800AC83B8}"/>
              </a:ext>
            </a:extLst>
          </p:cNvPr>
          <p:cNvSpPr txBox="1"/>
          <p:nvPr/>
        </p:nvSpPr>
        <p:spPr>
          <a:xfrm>
            <a:off x="290733" y="648361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E540546E-712B-03ED-3C61-876FF9B659F9}"/>
              </a:ext>
            </a:extLst>
          </p:cNvPr>
          <p:cNvCxnSpPr>
            <a:cxnSpLocks/>
          </p:cNvCxnSpPr>
          <p:nvPr/>
        </p:nvCxnSpPr>
        <p:spPr>
          <a:xfrm>
            <a:off x="728891" y="668915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23048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3498818C-8DD5-8426-DC6A-87427FA6F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9160" y="1078990"/>
            <a:ext cx="6718919" cy="6411080"/>
          </a:xfrm>
          <a:prstGeom prst="rect">
            <a:avLst/>
          </a:prstGeom>
        </p:spPr>
      </p:pic>
      <p:pic>
        <p:nvPicPr>
          <p:cNvPr id="7" name="Picture 6" descr="A black dotted line on a white background&#10;&#10;Description automatically generated">
            <a:extLst>
              <a:ext uri="{FF2B5EF4-FFF2-40B4-BE49-F238E27FC236}">
                <a16:creationId xmlns:a16="http://schemas.microsoft.com/office/drawing/2014/main" id="{70FCFEA6-E47C-CDF9-5131-9A5EBF380D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40" y="777940"/>
            <a:ext cx="5672445" cy="577773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449B63-06BF-CDE1-8EAC-8AE73C9504BA}"/>
              </a:ext>
            </a:extLst>
          </p:cNvPr>
          <p:cNvSpPr txBox="1"/>
          <p:nvPr/>
        </p:nvSpPr>
        <p:spPr>
          <a:xfrm rot="16200000">
            <a:off x="872147" y="15899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B4EF90B-1990-320E-43AA-3A765554645E}"/>
              </a:ext>
            </a:extLst>
          </p:cNvPr>
          <p:cNvCxnSpPr>
            <a:cxnSpLocks/>
          </p:cNvCxnSpPr>
          <p:nvPr/>
        </p:nvCxnSpPr>
        <p:spPr>
          <a:xfrm flipH="1">
            <a:off x="1432298" y="820113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CC6CDC-100A-73D3-672E-74701EE52EF2}"/>
              </a:ext>
            </a:extLst>
          </p:cNvPr>
          <p:cNvCxnSpPr>
            <a:cxnSpLocks/>
          </p:cNvCxnSpPr>
          <p:nvPr/>
        </p:nvCxnSpPr>
        <p:spPr>
          <a:xfrm>
            <a:off x="2391134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6CFA36A-52C7-B3D7-B1B6-A15ACD2F0F86}"/>
              </a:ext>
            </a:extLst>
          </p:cNvPr>
          <p:cNvCxnSpPr>
            <a:cxnSpLocks/>
          </p:cNvCxnSpPr>
          <p:nvPr/>
        </p:nvCxnSpPr>
        <p:spPr>
          <a:xfrm>
            <a:off x="3233345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2D56DF5-9A14-8318-192F-57C5506992BE}"/>
              </a:ext>
            </a:extLst>
          </p:cNvPr>
          <p:cNvCxnSpPr>
            <a:cxnSpLocks/>
          </p:cNvCxnSpPr>
          <p:nvPr/>
        </p:nvCxnSpPr>
        <p:spPr>
          <a:xfrm>
            <a:off x="4177438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33ECF88-BA2E-B8B5-9ACB-32C1E036C5AC}"/>
              </a:ext>
            </a:extLst>
          </p:cNvPr>
          <p:cNvSpPr txBox="1"/>
          <p:nvPr/>
        </p:nvSpPr>
        <p:spPr>
          <a:xfrm rot="16200000">
            <a:off x="1437107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14EA044-F5F3-05B3-BC0C-0115E8AE5EEC}"/>
              </a:ext>
            </a:extLst>
          </p:cNvPr>
          <p:cNvSpPr txBox="1"/>
          <p:nvPr/>
        </p:nvSpPr>
        <p:spPr>
          <a:xfrm rot="16200000">
            <a:off x="2265561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3C83A1-8A27-CF3C-CDF1-589A6AE0CE49}"/>
              </a:ext>
            </a:extLst>
          </p:cNvPr>
          <p:cNvSpPr txBox="1"/>
          <p:nvPr/>
        </p:nvSpPr>
        <p:spPr>
          <a:xfrm rot="16200000">
            <a:off x="3215768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EC4D81C-7F3B-E8D6-CA69-28505C356508}"/>
              </a:ext>
            </a:extLst>
          </p:cNvPr>
          <p:cNvSpPr txBox="1"/>
          <p:nvPr/>
        </p:nvSpPr>
        <p:spPr>
          <a:xfrm rot="16200000">
            <a:off x="4044222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E48253-B8D3-AF42-C099-E74D89B80A22}"/>
              </a:ext>
            </a:extLst>
          </p:cNvPr>
          <p:cNvSpPr txBox="1"/>
          <p:nvPr/>
        </p:nvSpPr>
        <p:spPr>
          <a:xfrm rot="16200000">
            <a:off x="6343665" y="15866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C427DA8-BDA3-DCB3-2BC1-35E8A8E2C400}"/>
              </a:ext>
            </a:extLst>
          </p:cNvPr>
          <p:cNvCxnSpPr>
            <a:cxnSpLocks/>
          </p:cNvCxnSpPr>
          <p:nvPr/>
        </p:nvCxnSpPr>
        <p:spPr>
          <a:xfrm flipH="1">
            <a:off x="6903816" y="81685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268771E-0F29-AF45-E607-CCDA0F680DC9}"/>
              </a:ext>
            </a:extLst>
          </p:cNvPr>
          <p:cNvCxnSpPr>
            <a:cxnSpLocks/>
          </p:cNvCxnSpPr>
          <p:nvPr/>
        </p:nvCxnSpPr>
        <p:spPr>
          <a:xfrm>
            <a:off x="7862652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C6F8FC-D591-3104-F5DC-0F9869A7F989}"/>
              </a:ext>
            </a:extLst>
          </p:cNvPr>
          <p:cNvCxnSpPr>
            <a:cxnSpLocks/>
          </p:cNvCxnSpPr>
          <p:nvPr/>
        </p:nvCxnSpPr>
        <p:spPr>
          <a:xfrm>
            <a:off x="8704863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20A107C-2642-A59A-2EE7-A557EB0C258B}"/>
              </a:ext>
            </a:extLst>
          </p:cNvPr>
          <p:cNvCxnSpPr>
            <a:cxnSpLocks/>
          </p:cNvCxnSpPr>
          <p:nvPr/>
        </p:nvCxnSpPr>
        <p:spPr>
          <a:xfrm>
            <a:off x="9648956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13F6D9F-B1E3-BE4B-2915-520E76CB5DBF}"/>
              </a:ext>
            </a:extLst>
          </p:cNvPr>
          <p:cNvSpPr txBox="1"/>
          <p:nvPr/>
        </p:nvSpPr>
        <p:spPr>
          <a:xfrm rot="16200000">
            <a:off x="6908625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7337A8-9718-D57E-0522-89380138D26C}"/>
              </a:ext>
            </a:extLst>
          </p:cNvPr>
          <p:cNvSpPr txBox="1"/>
          <p:nvPr/>
        </p:nvSpPr>
        <p:spPr>
          <a:xfrm rot="16200000">
            <a:off x="7737079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01F47BE-7C8B-1890-83F2-9620DBE77DF1}"/>
              </a:ext>
            </a:extLst>
          </p:cNvPr>
          <p:cNvSpPr txBox="1"/>
          <p:nvPr/>
        </p:nvSpPr>
        <p:spPr>
          <a:xfrm rot="16200000">
            <a:off x="8687286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CD269F-4B64-9FA1-B51A-B0B0482B9A63}"/>
              </a:ext>
            </a:extLst>
          </p:cNvPr>
          <p:cNvSpPr txBox="1"/>
          <p:nvPr/>
        </p:nvSpPr>
        <p:spPr>
          <a:xfrm rot="16200000">
            <a:off x="9515740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EFBA0C0-144A-E70B-E700-48AE6907ED0E}"/>
              </a:ext>
            </a:extLst>
          </p:cNvPr>
          <p:cNvSpPr txBox="1"/>
          <p:nvPr/>
        </p:nvSpPr>
        <p:spPr>
          <a:xfrm>
            <a:off x="2501582" y="346370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LDH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BCDBA95-CF9F-1F8D-A6C3-FA9FDA99D74B}"/>
              </a:ext>
            </a:extLst>
          </p:cNvPr>
          <p:cNvSpPr txBox="1"/>
          <p:nvPr/>
        </p:nvSpPr>
        <p:spPr>
          <a:xfrm>
            <a:off x="6435057" y="332444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DA9EC3C-DD1B-D128-35FD-AD26506E1353}"/>
              </a:ext>
            </a:extLst>
          </p:cNvPr>
          <p:cNvSpPr txBox="1"/>
          <p:nvPr/>
        </p:nvSpPr>
        <p:spPr>
          <a:xfrm>
            <a:off x="74741" y="-15476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7, Panel 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BAB348A-92A0-7A7B-B2DF-DBD5C5E7BA68}"/>
              </a:ext>
            </a:extLst>
          </p:cNvPr>
          <p:cNvSpPr txBox="1"/>
          <p:nvPr/>
        </p:nvSpPr>
        <p:spPr>
          <a:xfrm>
            <a:off x="6031566" y="246364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E7468CF-C60E-D8BE-AED7-F0004AFAA7BF}"/>
              </a:ext>
            </a:extLst>
          </p:cNvPr>
          <p:cNvSpPr txBox="1"/>
          <p:nvPr/>
        </p:nvSpPr>
        <p:spPr>
          <a:xfrm>
            <a:off x="5904858" y="291579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419C565-FD18-BD87-8EF5-5765EEF9B628}"/>
              </a:ext>
            </a:extLst>
          </p:cNvPr>
          <p:cNvSpPr txBox="1"/>
          <p:nvPr/>
        </p:nvSpPr>
        <p:spPr>
          <a:xfrm>
            <a:off x="5904858" y="327184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D8A3BE-F841-E5E6-0D95-E4BF0484AEE0}"/>
              </a:ext>
            </a:extLst>
          </p:cNvPr>
          <p:cNvSpPr txBox="1"/>
          <p:nvPr/>
        </p:nvSpPr>
        <p:spPr>
          <a:xfrm>
            <a:off x="5904858" y="378183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5DF55FF-5789-B8A1-E6A4-451A87CAE892}"/>
              </a:ext>
            </a:extLst>
          </p:cNvPr>
          <p:cNvCxnSpPr>
            <a:cxnSpLocks/>
          </p:cNvCxnSpPr>
          <p:nvPr/>
        </p:nvCxnSpPr>
        <p:spPr>
          <a:xfrm>
            <a:off x="6249995" y="308045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1D2E5CC5-211C-0091-A7FB-DD086311D2D4}"/>
              </a:ext>
            </a:extLst>
          </p:cNvPr>
          <p:cNvCxnSpPr>
            <a:cxnSpLocks/>
          </p:cNvCxnSpPr>
          <p:nvPr/>
        </p:nvCxnSpPr>
        <p:spPr>
          <a:xfrm>
            <a:off x="6249995" y="344987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675EC26-2ADA-F097-5200-F4574F03800B}"/>
              </a:ext>
            </a:extLst>
          </p:cNvPr>
          <p:cNvCxnSpPr>
            <a:cxnSpLocks/>
          </p:cNvCxnSpPr>
          <p:nvPr/>
        </p:nvCxnSpPr>
        <p:spPr>
          <a:xfrm>
            <a:off x="6249995" y="398736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02EE860-D30E-547A-8A50-2342F433EA3C}"/>
              </a:ext>
            </a:extLst>
          </p:cNvPr>
          <p:cNvSpPr txBox="1"/>
          <p:nvPr/>
        </p:nvSpPr>
        <p:spPr>
          <a:xfrm>
            <a:off x="5904858" y="429583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4984F2C-A303-6906-038E-074BC29A1873}"/>
              </a:ext>
            </a:extLst>
          </p:cNvPr>
          <p:cNvCxnSpPr>
            <a:cxnSpLocks/>
          </p:cNvCxnSpPr>
          <p:nvPr/>
        </p:nvCxnSpPr>
        <p:spPr>
          <a:xfrm>
            <a:off x="6249995" y="450136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CEEDDB68-3DE3-1E43-976C-6E69AD78D9B2}"/>
              </a:ext>
            </a:extLst>
          </p:cNvPr>
          <p:cNvSpPr txBox="1"/>
          <p:nvPr/>
        </p:nvSpPr>
        <p:spPr>
          <a:xfrm>
            <a:off x="560932" y="319300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A9F24D1-EE18-6D8B-F073-E80C99212884}"/>
              </a:ext>
            </a:extLst>
          </p:cNvPr>
          <p:cNvSpPr txBox="1"/>
          <p:nvPr/>
        </p:nvSpPr>
        <p:spPr>
          <a:xfrm>
            <a:off x="250892" y="347188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3D0B550-6CA9-0D06-41E4-2924631A2601}"/>
              </a:ext>
            </a:extLst>
          </p:cNvPr>
          <p:cNvSpPr txBox="1"/>
          <p:nvPr/>
        </p:nvSpPr>
        <p:spPr>
          <a:xfrm>
            <a:off x="250892" y="402138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AD1179D-1D8B-B186-27E5-CA413120BB07}"/>
              </a:ext>
            </a:extLst>
          </p:cNvPr>
          <p:cNvSpPr txBox="1"/>
          <p:nvPr/>
        </p:nvSpPr>
        <p:spPr>
          <a:xfrm>
            <a:off x="250892" y="4181003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0A01A6C-5D3B-2B3A-AFC9-753F63000CD8}"/>
              </a:ext>
            </a:extLst>
          </p:cNvPr>
          <p:cNvSpPr txBox="1"/>
          <p:nvPr/>
        </p:nvSpPr>
        <p:spPr>
          <a:xfrm>
            <a:off x="374324" y="446579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8DF756-D433-C376-D1C7-E88C4614F64F}"/>
              </a:ext>
            </a:extLst>
          </p:cNvPr>
          <p:cNvSpPr txBox="1"/>
          <p:nvPr/>
        </p:nvSpPr>
        <p:spPr>
          <a:xfrm>
            <a:off x="374324" y="486900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2587A9E-8767-4A98-58B2-875ABC4F714F}"/>
              </a:ext>
            </a:extLst>
          </p:cNvPr>
          <p:cNvCxnSpPr>
            <a:cxnSpLocks/>
          </p:cNvCxnSpPr>
          <p:nvPr/>
        </p:nvCxnSpPr>
        <p:spPr>
          <a:xfrm>
            <a:off x="812482" y="365655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DCB1A31-6666-9457-064C-FEB34C851930}"/>
              </a:ext>
            </a:extLst>
          </p:cNvPr>
          <p:cNvCxnSpPr>
            <a:cxnSpLocks/>
          </p:cNvCxnSpPr>
          <p:nvPr/>
        </p:nvCxnSpPr>
        <p:spPr>
          <a:xfrm>
            <a:off x="812482" y="420651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7E42702-DD93-22E3-A53C-6708D4453D64}"/>
              </a:ext>
            </a:extLst>
          </p:cNvPr>
          <p:cNvCxnSpPr>
            <a:cxnSpLocks/>
          </p:cNvCxnSpPr>
          <p:nvPr/>
        </p:nvCxnSpPr>
        <p:spPr>
          <a:xfrm>
            <a:off x="812482" y="43059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906AB18-3ED9-44AA-E82A-C638FBA5D351}"/>
              </a:ext>
            </a:extLst>
          </p:cNvPr>
          <p:cNvCxnSpPr>
            <a:cxnSpLocks/>
          </p:cNvCxnSpPr>
          <p:nvPr/>
        </p:nvCxnSpPr>
        <p:spPr>
          <a:xfrm>
            <a:off x="812482" y="464383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6360718-659B-42B8-9B42-07B57C9BE78C}"/>
              </a:ext>
            </a:extLst>
          </p:cNvPr>
          <p:cNvCxnSpPr>
            <a:cxnSpLocks/>
          </p:cNvCxnSpPr>
          <p:nvPr/>
        </p:nvCxnSpPr>
        <p:spPr>
          <a:xfrm>
            <a:off x="812482" y="507453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E17C0DB-7055-939D-B53F-6187EE47D9A6}"/>
              </a:ext>
            </a:extLst>
          </p:cNvPr>
          <p:cNvSpPr txBox="1"/>
          <p:nvPr/>
        </p:nvSpPr>
        <p:spPr>
          <a:xfrm>
            <a:off x="374324" y="536595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FAA061C-22B3-C6B3-F518-8A67463D7C49}"/>
              </a:ext>
            </a:extLst>
          </p:cNvPr>
          <p:cNvCxnSpPr>
            <a:cxnSpLocks/>
          </p:cNvCxnSpPr>
          <p:nvPr/>
        </p:nvCxnSpPr>
        <p:spPr>
          <a:xfrm>
            <a:off x="812482" y="55714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3C44A625-8645-0BD6-89DF-34AF10F3771E}"/>
              </a:ext>
            </a:extLst>
          </p:cNvPr>
          <p:cNvSpPr txBox="1"/>
          <p:nvPr/>
        </p:nvSpPr>
        <p:spPr>
          <a:xfrm>
            <a:off x="374324" y="575689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809BC0D-07EB-78BE-7FFA-F7D9D9228C59}"/>
              </a:ext>
            </a:extLst>
          </p:cNvPr>
          <p:cNvCxnSpPr>
            <a:cxnSpLocks/>
          </p:cNvCxnSpPr>
          <p:nvPr/>
        </p:nvCxnSpPr>
        <p:spPr>
          <a:xfrm>
            <a:off x="812482" y="59624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06697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dotted line with a white background&#10;&#10;Description automatically generated">
            <a:extLst>
              <a:ext uri="{FF2B5EF4-FFF2-40B4-BE49-F238E27FC236}">
                <a16:creationId xmlns:a16="http://schemas.microsoft.com/office/drawing/2014/main" id="{99C8DA1E-951E-9CFE-3615-B96BD4531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432" y="1254775"/>
            <a:ext cx="5372443" cy="35905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F9B08B-C380-45FF-D7F1-61AFC7734C74}"/>
              </a:ext>
            </a:extLst>
          </p:cNvPr>
          <p:cNvSpPr txBox="1"/>
          <p:nvPr/>
        </p:nvSpPr>
        <p:spPr>
          <a:xfrm rot="16200000">
            <a:off x="5205608" y="128791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94BA2F-3340-EBB0-1700-AC2D6A9192BA}"/>
              </a:ext>
            </a:extLst>
          </p:cNvPr>
          <p:cNvCxnSpPr>
            <a:cxnSpLocks/>
          </p:cNvCxnSpPr>
          <p:nvPr/>
        </p:nvCxnSpPr>
        <p:spPr>
          <a:xfrm flipH="1">
            <a:off x="5765759" y="518116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3A8514C-5113-F64B-EBD7-3198CF6C9DCA}"/>
              </a:ext>
            </a:extLst>
          </p:cNvPr>
          <p:cNvCxnSpPr>
            <a:cxnSpLocks/>
          </p:cNvCxnSpPr>
          <p:nvPr/>
        </p:nvCxnSpPr>
        <p:spPr>
          <a:xfrm>
            <a:off x="6724595" y="409693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CCEA111-9F62-3CCE-AA23-266BA88A1081}"/>
              </a:ext>
            </a:extLst>
          </p:cNvPr>
          <p:cNvCxnSpPr>
            <a:cxnSpLocks/>
          </p:cNvCxnSpPr>
          <p:nvPr/>
        </p:nvCxnSpPr>
        <p:spPr>
          <a:xfrm>
            <a:off x="7566806" y="409693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6787E7-7839-42D4-581C-8B3233884745}"/>
              </a:ext>
            </a:extLst>
          </p:cNvPr>
          <p:cNvCxnSpPr>
            <a:cxnSpLocks/>
          </p:cNvCxnSpPr>
          <p:nvPr/>
        </p:nvCxnSpPr>
        <p:spPr>
          <a:xfrm>
            <a:off x="8510899" y="409693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9144AFA-CD96-167E-CA89-C82F710C214D}"/>
              </a:ext>
            </a:extLst>
          </p:cNvPr>
          <p:cNvSpPr txBox="1"/>
          <p:nvPr/>
        </p:nvSpPr>
        <p:spPr>
          <a:xfrm rot="16200000">
            <a:off x="5770568" y="1090901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C40FB0-0E62-9AED-E774-70AD5E2D2FA7}"/>
              </a:ext>
            </a:extLst>
          </p:cNvPr>
          <p:cNvSpPr txBox="1"/>
          <p:nvPr/>
        </p:nvSpPr>
        <p:spPr>
          <a:xfrm rot="16200000">
            <a:off x="6599022" y="1090901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7E97FF-6CE7-1C04-17A3-D56587AA8213}"/>
              </a:ext>
            </a:extLst>
          </p:cNvPr>
          <p:cNvSpPr txBox="1"/>
          <p:nvPr/>
        </p:nvSpPr>
        <p:spPr>
          <a:xfrm rot="16200000">
            <a:off x="7549229" y="1090901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4CC9A0-64F6-FEA0-27A5-993188EF3DDF}"/>
              </a:ext>
            </a:extLst>
          </p:cNvPr>
          <p:cNvSpPr txBox="1"/>
          <p:nvPr/>
        </p:nvSpPr>
        <p:spPr>
          <a:xfrm rot="16200000">
            <a:off x="8377683" y="1090901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7F6D4F-DE75-45F7-7871-4ED31BE63599}"/>
              </a:ext>
            </a:extLst>
          </p:cNvPr>
          <p:cNvSpPr txBox="1"/>
          <p:nvPr/>
        </p:nvSpPr>
        <p:spPr>
          <a:xfrm>
            <a:off x="74741" y="-15476"/>
            <a:ext cx="18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7, Panel 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72555D8-89FC-F83D-4E43-EF7BD9A5FE8E}"/>
              </a:ext>
            </a:extLst>
          </p:cNvPr>
          <p:cNvSpPr txBox="1"/>
          <p:nvPr/>
        </p:nvSpPr>
        <p:spPr>
          <a:xfrm>
            <a:off x="68627" y="2458652"/>
            <a:ext cx="3869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Actin (Housekeeper)</a:t>
            </a:r>
          </a:p>
          <a:p>
            <a:r>
              <a:rPr lang="en-US" b="1" dirty="0"/>
              <a:t>Representative blot shown in figure</a:t>
            </a:r>
          </a:p>
          <a:p>
            <a:endParaRPr lang="en-US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42012B-4F6B-F357-AA0C-B78813766811}"/>
              </a:ext>
            </a:extLst>
          </p:cNvPr>
          <p:cNvSpPr txBox="1"/>
          <p:nvPr/>
        </p:nvSpPr>
        <p:spPr>
          <a:xfrm>
            <a:off x="4719386" y="1706263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6B57C15-7648-70CC-0EE8-C50D12125250}"/>
              </a:ext>
            </a:extLst>
          </p:cNvPr>
          <p:cNvSpPr txBox="1"/>
          <p:nvPr/>
        </p:nvSpPr>
        <p:spPr>
          <a:xfrm>
            <a:off x="4592678" y="2158421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C1C4A46-B58D-7BEA-AE8D-03A9571D9B9A}"/>
              </a:ext>
            </a:extLst>
          </p:cNvPr>
          <p:cNvSpPr txBox="1"/>
          <p:nvPr/>
        </p:nvSpPr>
        <p:spPr>
          <a:xfrm>
            <a:off x="4592678" y="251446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A076FE5-0861-5F13-3E13-82672A5E0636}"/>
              </a:ext>
            </a:extLst>
          </p:cNvPr>
          <p:cNvSpPr txBox="1"/>
          <p:nvPr/>
        </p:nvSpPr>
        <p:spPr>
          <a:xfrm>
            <a:off x="4592678" y="302445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1F68B64-D007-9118-02B2-CC1445FD850D}"/>
              </a:ext>
            </a:extLst>
          </p:cNvPr>
          <p:cNvCxnSpPr>
            <a:cxnSpLocks/>
          </p:cNvCxnSpPr>
          <p:nvPr/>
        </p:nvCxnSpPr>
        <p:spPr>
          <a:xfrm>
            <a:off x="4937815" y="232308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B79E73-98FF-46D4-82CD-3E805B1356EE}"/>
              </a:ext>
            </a:extLst>
          </p:cNvPr>
          <p:cNvCxnSpPr>
            <a:cxnSpLocks/>
          </p:cNvCxnSpPr>
          <p:nvPr/>
        </p:nvCxnSpPr>
        <p:spPr>
          <a:xfrm>
            <a:off x="4937815" y="269250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C17B1EC-306B-5559-7508-876F88CABFB7}"/>
              </a:ext>
            </a:extLst>
          </p:cNvPr>
          <p:cNvCxnSpPr>
            <a:cxnSpLocks/>
          </p:cNvCxnSpPr>
          <p:nvPr/>
        </p:nvCxnSpPr>
        <p:spPr>
          <a:xfrm>
            <a:off x="4937815" y="322998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72640AF-4DC5-FEDF-F840-2B18B38ACD28}"/>
              </a:ext>
            </a:extLst>
          </p:cNvPr>
          <p:cNvSpPr txBox="1"/>
          <p:nvPr/>
        </p:nvSpPr>
        <p:spPr>
          <a:xfrm>
            <a:off x="4592678" y="353845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56E99E2-3477-E0E3-49C0-81A60F4AB96C}"/>
              </a:ext>
            </a:extLst>
          </p:cNvPr>
          <p:cNvCxnSpPr>
            <a:cxnSpLocks/>
          </p:cNvCxnSpPr>
          <p:nvPr/>
        </p:nvCxnSpPr>
        <p:spPr>
          <a:xfrm>
            <a:off x="4937815" y="374399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8913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test&#10;&#10;Description automatically generated">
            <a:extLst>
              <a:ext uri="{FF2B5EF4-FFF2-40B4-BE49-F238E27FC236}">
                <a16:creationId xmlns:a16="http://schemas.microsoft.com/office/drawing/2014/main" id="{C476E088-0A43-B145-8013-21A38C209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28" y="1601556"/>
            <a:ext cx="6229860" cy="5256444"/>
          </a:xfrm>
          <a:prstGeom prst="rect">
            <a:avLst/>
          </a:prstGeom>
        </p:spPr>
      </p:pic>
      <p:pic>
        <p:nvPicPr>
          <p:cNvPr id="11" name="Picture 10" descr="A dotted line on a white background&#10;&#10;Description automatically generated">
            <a:extLst>
              <a:ext uri="{FF2B5EF4-FFF2-40B4-BE49-F238E27FC236}">
                <a16:creationId xmlns:a16="http://schemas.microsoft.com/office/drawing/2014/main" id="{9BF586FD-6FE7-7FA1-A17A-DE463BA5E2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549" y="2840854"/>
            <a:ext cx="5080000" cy="30861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E60255-C594-6228-3166-6F76B15458C0}"/>
              </a:ext>
            </a:extLst>
          </p:cNvPr>
          <p:cNvSpPr txBox="1"/>
          <p:nvPr/>
        </p:nvSpPr>
        <p:spPr>
          <a:xfrm rot="16200000">
            <a:off x="872147" y="15899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AA357B-2D9A-0E1E-05AE-B2AF31E80A33}"/>
              </a:ext>
            </a:extLst>
          </p:cNvPr>
          <p:cNvCxnSpPr>
            <a:cxnSpLocks/>
          </p:cNvCxnSpPr>
          <p:nvPr/>
        </p:nvCxnSpPr>
        <p:spPr>
          <a:xfrm flipH="1">
            <a:off x="1432298" y="820113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248F469-F2E9-4F86-BDB6-6F6A086DE54F}"/>
              </a:ext>
            </a:extLst>
          </p:cNvPr>
          <p:cNvCxnSpPr>
            <a:cxnSpLocks/>
          </p:cNvCxnSpPr>
          <p:nvPr/>
        </p:nvCxnSpPr>
        <p:spPr>
          <a:xfrm>
            <a:off x="2324874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2C53E34-85BD-E90E-E8D7-C69DA447E1E5}"/>
              </a:ext>
            </a:extLst>
          </p:cNvPr>
          <p:cNvCxnSpPr>
            <a:cxnSpLocks/>
          </p:cNvCxnSpPr>
          <p:nvPr/>
        </p:nvCxnSpPr>
        <p:spPr>
          <a:xfrm>
            <a:off x="3233345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296AAD-52B1-11FB-4433-3588FAFE36CD}"/>
              </a:ext>
            </a:extLst>
          </p:cNvPr>
          <p:cNvCxnSpPr>
            <a:cxnSpLocks/>
          </p:cNvCxnSpPr>
          <p:nvPr/>
        </p:nvCxnSpPr>
        <p:spPr>
          <a:xfrm>
            <a:off x="4177438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BC3FAC6-8254-F48D-5B8F-CCBCB5006ABF}"/>
              </a:ext>
            </a:extLst>
          </p:cNvPr>
          <p:cNvSpPr txBox="1"/>
          <p:nvPr/>
        </p:nvSpPr>
        <p:spPr>
          <a:xfrm rot="16200000">
            <a:off x="1437107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656E950-A466-BB2D-709E-395ACDBF7CFD}"/>
              </a:ext>
            </a:extLst>
          </p:cNvPr>
          <p:cNvSpPr txBox="1"/>
          <p:nvPr/>
        </p:nvSpPr>
        <p:spPr>
          <a:xfrm rot="16200000">
            <a:off x="2265561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350BEE3-AB56-E1EE-93C9-8086E51CD52D}"/>
              </a:ext>
            </a:extLst>
          </p:cNvPr>
          <p:cNvSpPr txBox="1"/>
          <p:nvPr/>
        </p:nvSpPr>
        <p:spPr>
          <a:xfrm rot="16200000">
            <a:off x="3215768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D6AEA3-D36A-95B9-B704-ABDE540CD4D7}"/>
              </a:ext>
            </a:extLst>
          </p:cNvPr>
          <p:cNvSpPr txBox="1"/>
          <p:nvPr/>
        </p:nvSpPr>
        <p:spPr>
          <a:xfrm rot="16200000">
            <a:off x="4044222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A66B8A-BAD7-DECB-C8B1-7971ADF8FEE6}"/>
              </a:ext>
            </a:extLst>
          </p:cNvPr>
          <p:cNvSpPr txBox="1"/>
          <p:nvPr/>
        </p:nvSpPr>
        <p:spPr>
          <a:xfrm rot="16200000">
            <a:off x="6343665" y="15866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53DCE59-4A2C-0D57-AB83-19E2DAC8245B}"/>
              </a:ext>
            </a:extLst>
          </p:cNvPr>
          <p:cNvCxnSpPr>
            <a:cxnSpLocks/>
          </p:cNvCxnSpPr>
          <p:nvPr/>
        </p:nvCxnSpPr>
        <p:spPr>
          <a:xfrm flipH="1">
            <a:off x="6903816" y="81685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FB90C11-8B18-814B-387C-5C507C9408D8}"/>
              </a:ext>
            </a:extLst>
          </p:cNvPr>
          <p:cNvCxnSpPr>
            <a:cxnSpLocks/>
          </p:cNvCxnSpPr>
          <p:nvPr/>
        </p:nvCxnSpPr>
        <p:spPr>
          <a:xfrm>
            <a:off x="7862652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3A22ABE-14C2-5BFD-EE72-FBD34C64F7F0}"/>
              </a:ext>
            </a:extLst>
          </p:cNvPr>
          <p:cNvCxnSpPr>
            <a:cxnSpLocks/>
          </p:cNvCxnSpPr>
          <p:nvPr/>
        </p:nvCxnSpPr>
        <p:spPr>
          <a:xfrm>
            <a:off x="8704863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EA9B43F-E335-F931-7ACC-7D9346380305}"/>
              </a:ext>
            </a:extLst>
          </p:cNvPr>
          <p:cNvCxnSpPr>
            <a:cxnSpLocks/>
          </p:cNvCxnSpPr>
          <p:nvPr/>
        </p:nvCxnSpPr>
        <p:spPr>
          <a:xfrm>
            <a:off x="9648956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519FBB3-CD27-5E6A-7CBA-9375E3BFEC0E}"/>
              </a:ext>
            </a:extLst>
          </p:cNvPr>
          <p:cNvSpPr txBox="1"/>
          <p:nvPr/>
        </p:nvSpPr>
        <p:spPr>
          <a:xfrm rot="16200000">
            <a:off x="6908625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C0D626F-F45F-CDA9-C1B7-3BD5B262EBA2}"/>
              </a:ext>
            </a:extLst>
          </p:cNvPr>
          <p:cNvSpPr txBox="1"/>
          <p:nvPr/>
        </p:nvSpPr>
        <p:spPr>
          <a:xfrm rot="16200000">
            <a:off x="7737079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B23CE02-B17F-3445-EA41-5FA168058049}"/>
              </a:ext>
            </a:extLst>
          </p:cNvPr>
          <p:cNvSpPr txBox="1"/>
          <p:nvPr/>
        </p:nvSpPr>
        <p:spPr>
          <a:xfrm rot="16200000">
            <a:off x="8687286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8B5CED3-C190-C7C6-92BD-93A1BEE5C137}"/>
              </a:ext>
            </a:extLst>
          </p:cNvPr>
          <p:cNvSpPr txBox="1"/>
          <p:nvPr/>
        </p:nvSpPr>
        <p:spPr>
          <a:xfrm rot="16200000">
            <a:off x="9515740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340E93-3D59-27A5-5916-1870D94990D7}"/>
              </a:ext>
            </a:extLst>
          </p:cNvPr>
          <p:cNvSpPr txBox="1"/>
          <p:nvPr/>
        </p:nvSpPr>
        <p:spPr>
          <a:xfrm>
            <a:off x="2501582" y="346370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HK1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F67DE9E-1959-13FA-6CBE-79717A77D87B}"/>
              </a:ext>
            </a:extLst>
          </p:cNvPr>
          <p:cNvSpPr txBox="1"/>
          <p:nvPr/>
        </p:nvSpPr>
        <p:spPr>
          <a:xfrm>
            <a:off x="6435057" y="332444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6D2EF1-4B5C-D34D-6BFE-5A87D6400268}"/>
              </a:ext>
            </a:extLst>
          </p:cNvPr>
          <p:cNvSpPr txBox="1"/>
          <p:nvPr/>
        </p:nvSpPr>
        <p:spPr>
          <a:xfrm>
            <a:off x="74741" y="-15476"/>
            <a:ext cx="205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S3, Panel 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C0EACD8-9953-18BC-447C-E630E1D8173C}"/>
              </a:ext>
            </a:extLst>
          </p:cNvPr>
          <p:cNvSpPr txBox="1"/>
          <p:nvPr/>
        </p:nvSpPr>
        <p:spPr>
          <a:xfrm>
            <a:off x="5972549" y="277791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ED94EE2-4725-5753-43DA-658C6174B25D}"/>
              </a:ext>
            </a:extLst>
          </p:cNvPr>
          <p:cNvSpPr txBox="1"/>
          <p:nvPr/>
        </p:nvSpPr>
        <p:spPr>
          <a:xfrm>
            <a:off x="5845841" y="323007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9F204A4-3416-F194-588C-3F24E8DFA53C}"/>
              </a:ext>
            </a:extLst>
          </p:cNvPr>
          <p:cNvSpPr txBox="1"/>
          <p:nvPr/>
        </p:nvSpPr>
        <p:spPr>
          <a:xfrm>
            <a:off x="5845841" y="358612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08B9396-FC01-A81D-A8D7-E375C5654B22}"/>
              </a:ext>
            </a:extLst>
          </p:cNvPr>
          <p:cNvSpPr txBox="1"/>
          <p:nvPr/>
        </p:nvSpPr>
        <p:spPr>
          <a:xfrm>
            <a:off x="5845841" y="409611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BFD0399-302C-0FCB-6AE4-E3E54C88B4EC}"/>
              </a:ext>
            </a:extLst>
          </p:cNvPr>
          <p:cNvCxnSpPr>
            <a:cxnSpLocks/>
          </p:cNvCxnSpPr>
          <p:nvPr/>
        </p:nvCxnSpPr>
        <p:spPr>
          <a:xfrm>
            <a:off x="6190978" y="339473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1032F04-2B68-E137-BC30-3E4A6D01B9EF}"/>
              </a:ext>
            </a:extLst>
          </p:cNvPr>
          <p:cNvCxnSpPr>
            <a:cxnSpLocks/>
          </p:cNvCxnSpPr>
          <p:nvPr/>
        </p:nvCxnSpPr>
        <p:spPr>
          <a:xfrm>
            <a:off x="6190978" y="376415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26912B8-1938-28D6-3222-C589C23B137F}"/>
              </a:ext>
            </a:extLst>
          </p:cNvPr>
          <p:cNvCxnSpPr>
            <a:cxnSpLocks/>
          </p:cNvCxnSpPr>
          <p:nvPr/>
        </p:nvCxnSpPr>
        <p:spPr>
          <a:xfrm>
            <a:off x="6190978" y="430164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0A43F962-A92B-4A54-4FEF-D89C4F29B07E}"/>
              </a:ext>
            </a:extLst>
          </p:cNvPr>
          <p:cNvSpPr txBox="1"/>
          <p:nvPr/>
        </p:nvSpPr>
        <p:spPr>
          <a:xfrm>
            <a:off x="5845841" y="461011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3169ABB-F9EF-B3DF-A94E-B1857AED30AC}"/>
              </a:ext>
            </a:extLst>
          </p:cNvPr>
          <p:cNvCxnSpPr>
            <a:cxnSpLocks/>
          </p:cNvCxnSpPr>
          <p:nvPr/>
        </p:nvCxnSpPr>
        <p:spPr>
          <a:xfrm>
            <a:off x="6190978" y="481564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E09C23D-AAAD-6206-05C4-F6F8A6544E9E}"/>
              </a:ext>
            </a:extLst>
          </p:cNvPr>
          <p:cNvSpPr txBox="1"/>
          <p:nvPr/>
        </p:nvSpPr>
        <p:spPr>
          <a:xfrm>
            <a:off x="388729" y="2602579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338C2F-8DCA-8BBA-DC38-34AD23B0065A}"/>
              </a:ext>
            </a:extLst>
          </p:cNvPr>
          <p:cNvSpPr txBox="1"/>
          <p:nvPr/>
        </p:nvSpPr>
        <p:spPr>
          <a:xfrm>
            <a:off x="78689" y="306699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C57675-200A-D3B5-85B7-D3EB1827532A}"/>
              </a:ext>
            </a:extLst>
          </p:cNvPr>
          <p:cNvSpPr txBox="1"/>
          <p:nvPr/>
        </p:nvSpPr>
        <p:spPr>
          <a:xfrm>
            <a:off x="78689" y="366949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61A7F38-DB1C-7387-A94F-7B61FA515634}"/>
              </a:ext>
            </a:extLst>
          </p:cNvPr>
          <p:cNvSpPr txBox="1"/>
          <p:nvPr/>
        </p:nvSpPr>
        <p:spPr>
          <a:xfrm>
            <a:off x="78689" y="392188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14253E-8315-40C9-5DB5-ADF1F8CD5570}"/>
              </a:ext>
            </a:extLst>
          </p:cNvPr>
          <p:cNvSpPr txBox="1"/>
          <p:nvPr/>
        </p:nvSpPr>
        <p:spPr>
          <a:xfrm>
            <a:off x="202121" y="420668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539B76-38DA-365A-DF37-E6BE5E2B3154}"/>
              </a:ext>
            </a:extLst>
          </p:cNvPr>
          <p:cNvSpPr txBox="1"/>
          <p:nvPr/>
        </p:nvSpPr>
        <p:spPr>
          <a:xfrm>
            <a:off x="202121" y="474240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9E39A70-C89C-B9CA-49B0-E95CF09F86A6}"/>
              </a:ext>
            </a:extLst>
          </p:cNvPr>
          <p:cNvCxnSpPr>
            <a:cxnSpLocks/>
          </p:cNvCxnSpPr>
          <p:nvPr/>
        </p:nvCxnSpPr>
        <p:spPr>
          <a:xfrm>
            <a:off x="640279" y="325166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A0EBEB1-AB48-F3C1-14B0-8E3C5C235BEE}"/>
              </a:ext>
            </a:extLst>
          </p:cNvPr>
          <p:cNvCxnSpPr>
            <a:cxnSpLocks/>
          </p:cNvCxnSpPr>
          <p:nvPr/>
        </p:nvCxnSpPr>
        <p:spPr>
          <a:xfrm>
            <a:off x="640279" y="385463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CEBCC65-12F3-E078-62FD-1DDDE5D79FF0}"/>
              </a:ext>
            </a:extLst>
          </p:cNvPr>
          <p:cNvCxnSpPr>
            <a:cxnSpLocks/>
          </p:cNvCxnSpPr>
          <p:nvPr/>
        </p:nvCxnSpPr>
        <p:spPr>
          <a:xfrm>
            <a:off x="640279" y="404678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33626C4-FED4-9FB4-3D28-6E1F028989FA}"/>
              </a:ext>
            </a:extLst>
          </p:cNvPr>
          <p:cNvCxnSpPr>
            <a:cxnSpLocks/>
          </p:cNvCxnSpPr>
          <p:nvPr/>
        </p:nvCxnSpPr>
        <p:spPr>
          <a:xfrm>
            <a:off x="640279" y="438471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F9B18C4-AB33-3FA0-B143-D5D1C9551A07}"/>
              </a:ext>
            </a:extLst>
          </p:cNvPr>
          <p:cNvCxnSpPr>
            <a:cxnSpLocks/>
          </p:cNvCxnSpPr>
          <p:nvPr/>
        </p:nvCxnSpPr>
        <p:spPr>
          <a:xfrm>
            <a:off x="640279" y="494793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237BB00D-3412-5EB7-59C7-974C67141ABB}"/>
              </a:ext>
            </a:extLst>
          </p:cNvPr>
          <p:cNvSpPr txBox="1"/>
          <p:nvPr/>
        </p:nvSpPr>
        <p:spPr>
          <a:xfrm>
            <a:off x="202121" y="510683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A86CDA71-B973-55DD-C453-648A991F776D}"/>
              </a:ext>
            </a:extLst>
          </p:cNvPr>
          <p:cNvCxnSpPr>
            <a:cxnSpLocks/>
          </p:cNvCxnSpPr>
          <p:nvPr/>
        </p:nvCxnSpPr>
        <p:spPr>
          <a:xfrm>
            <a:off x="640279" y="531236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8703BA0B-079A-543B-FFAA-3EE7847C2804}"/>
              </a:ext>
            </a:extLst>
          </p:cNvPr>
          <p:cNvSpPr txBox="1"/>
          <p:nvPr/>
        </p:nvSpPr>
        <p:spPr>
          <a:xfrm>
            <a:off x="202121" y="560378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971B4850-7C9C-EB5A-CCD6-55E4528B8F22}"/>
              </a:ext>
            </a:extLst>
          </p:cNvPr>
          <p:cNvCxnSpPr>
            <a:cxnSpLocks/>
          </p:cNvCxnSpPr>
          <p:nvPr/>
        </p:nvCxnSpPr>
        <p:spPr>
          <a:xfrm>
            <a:off x="640279" y="580932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71753B4-3E87-C454-F8B9-8F7FA3C57B46}"/>
              </a:ext>
            </a:extLst>
          </p:cNvPr>
          <p:cNvSpPr txBox="1"/>
          <p:nvPr/>
        </p:nvSpPr>
        <p:spPr>
          <a:xfrm>
            <a:off x="202121" y="623989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0B9D2D1-6879-2BA4-252F-B875ED2A7895}"/>
              </a:ext>
            </a:extLst>
          </p:cNvPr>
          <p:cNvCxnSpPr>
            <a:cxnSpLocks/>
          </p:cNvCxnSpPr>
          <p:nvPr/>
        </p:nvCxnSpPr>
        <p:spPr>
          <a:xfrm>
            <a:off x="640279" y="644542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8409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F88A004B-035C-B961-9BD4-B0EE8DF3A3A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448" b="15363"/>
          <a:stretch/>
        </p:blipFill>
        <p:spPr>
          <a:xfrm>
            <a:off x="5085406" y="1399300"/>
            <a:ext cx="6390978" cy="5458700"/>
          </a:xfrm>
          <a:prstGeom prst="rect">
            <a:avLst/>
          </a:prstGeom>
        </p:spPr>
      </p:pic>
      <p:pic>
        <p:nvPicPr>
          <p:cNvPr id="7" name="Picture 6" descr="A dotted line on a white background&#10;&#10;Description automatically generated">
            <a:extLst>
              <a:ext uri="{FF2B5EF4-FFF2-40B4-BE49-F238E27FC236}">
                <a16:creationId xmlns:a16="http://schemas.microsoft.com/office/drawing/2014/main" id="{3E4DA51E-5CAE-312E-AFBE-5472247A33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531" r="4159"/>
          <a:stretch/>
        </p:blipFill>
        <p:spPr>
          <a:xfrm>
            <a:off x="172278" y="576332"/>
            <a:ext cx="5787445" cy="601636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9F5D537-EA34-A38F-6F94-6E276EE673FA}"/>
              </a:ext>
            </a:extLst>
          </p:cNvPr>
          <p:cNvSpPr txBox="1"/>
          <p:nvPr/>
        </p:nvSpPr>
        <p:spPr>
          <a:xfrm rot="16200000">
            <a:off x="872147" y="15899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BACFFBB-BA5C-769D-AAD2-DFF9095756D8}"/>
              </a:ext>
            </a:extLst>
          </p:cNvPr>
          <p:cNvCxnSpPr>
            <a:cxnSpLocks/>
          </p:cNvCxnSpPr>
          <p:nvPr/>
        </p:nvCxnSpPr>
        <p:spPr>
          <a:xfrm flipH="1">
            <a:off x="1432298" y="820113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D390AF5-725F-6551-5347-0AB2827D335E}"/>
              </a:ext>
            </a:extLst>
          </p:cNvPr>
          <p:cNvCxnSpPr>
            <a:cxnSpLocks/>
          </p:cNvCxnSpPr>
          <p:nvPr/>
        </p:nvCxnSpPr>
        <p:spPr>
          <a:xfrm>
            <a:off x="2324874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72587B0-4BDE-967D-EDEC-B90F565E8BF8}"/>
              </a:ext>
            </a:extLst>
          </p:cNvPr>
          <p:cNvCxnSpPr>
            <a:cxnSpLocks/>
          </p:cNvCxnSpPr>
          <p:nvPr/>
        </p:nvCxnSpPr>
        <p:spPr>
          <a:xfrm>
            <a:off x="3233345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2717729-07D6-4AE2-824B-103200305957}"/>
              </a:ext>
            </a:extLst>
          </p:cNvPr>
          <p:cNvCxnSpPr>
            <a:cxnSpLocks/>
          </p:cNvCxnSpPr>
          <p:nvPr/>
        </p:nvCxnSpPr>
        <p:spPr>
          <a:xfrm>
            <a:off x="4177438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530FFA0-1BA2-0DFD-CD3D-89D3CF685E93}"/>
              </a:ext>
            </a:extLst>
          </p:cNvPr>
          <p:cNvSpPr txBox="1"/>
          <p:nvPr/>
        </p:nvSpPr>
        <p:spPr>
          <a:xfrm rot="16200000">
            <a:off x="1437107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4E74C7B-422C-0C41-DE6D-7B33EFE9945C}"/>
              </a:ext>
            </a:extLst>
          </p:cNvPr>
          <p:cNvSpPr txBox="1"/>
          <p:nvPr/>
        </p:nvSpPr>
        <p:spPr>
          <a:xfrm rot="16200000">
            <a:off x="2265561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F5716DD-18E1-585B-DC3E-CD4711DBF1E1}"/>
              </a:ext>
            </a:extLst>
          </p:cNvPr>
          <p:cNvSpPr txBox="1"/>
          <p:nvPr/>
        </p:nvSpPr>
        <p:spPr>
          <a:xfrm rot="16200000">
            <a:off x="3215768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B739723-B703-5708-99F1-958AFA1B10AC}"/>
              </a:ext>
            </a:extLst>
          </p:cNvPr>
          <p:cNvSpPr txBox="1"/>
          <p:nvPr/>
        </p:nvSpPr>
        <p:spPr>
          <a:xfrm rot="16200000">
            <a:off x="4044222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53A3946-F8D4-C016-888E-0142F1575093}"/>
              </a:ext>
            </a:extLst>
          </p:cNvPr>
          <p:cNvSpPr txBox="1"/>
          <p:nvPr/>
        </p:nvSpPr>
        <p:spPr>
          <a:xfrm rot="16200000">
            <a:off x="6343665" y="15866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91EA265-0BAF-06D3-4A11-A2E46C1B2B1C}"/>
              </a:ext>
            </a:extLst>
          </p:cNvPr>
          <p:cNvCxnSpPr>
            <a:cxnSpLocks/>
          </p:cNvCxnSpPr>
          <p:nvPr/>
        </p:nvCxnSpPr>
        <p:spPr>
          <a:xfrm flipH="1">
            <a:off x="6903816" y="81685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92E4973-66AC-0D74-F78D-63622872B7A8}"/>
              </a:ext>
            </a:extLst>
          </p:cNvPr>
          <p:cNvCxnSpPr>
            <a:cxnSpLocks/>
          </p:cNvCxnSpPr>
          <p:nvPr/>
        </p:nvCxnSpPr>
        <p:spPr>
          <a:xfrm>
            <a:off x="7862652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350ACBF-5664-213D-F761-2D83A451B907}"/>
              </a:ext>
            </a:extLst>
          </p:cNvPr>
          <p:cNvCxnSpPr>
            <a:cxnSpLocks/>
          </p:cNvCxnSpPr>
          <p:nvPr/>
        </p:nvCxnSpPr>
        <p:spPr>
          <a:xfrm>
            <a:off x="8704863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4B1E3D1-C80E-73BC-3438-1FAAB1021D03}"/>
              </a:ext>
            </a:extLst>
          </p:cNvPr>
          <p:cNvCxnSpPr>
            <a:cxnSpLocks/>
          </p:cNvCxnSpPr>
          <p:nvPr/>
        </p:nvCxnSpPr>
        <p:spPr>
          <a:xfrm>
            <a:off x="9648956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BBE7D492-AE14-A4C6-2259-642B128F68BE}"/>
              </a:ext>
            </a:extLst>
          </p:cNvPr>
          <p:cNvSpPr txBox="1"/>
          <p:nvPr/>
        </p:nvSpPr>
        <p:spPr>
          <a:xfrm rot="16200000">
            <a:off x="6908625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E29330A-04A0-45E6-25DF-E170A7C66C09}"/>
              </a:ext>
            </a:extLst>
          </p:cNvPr>
          <p:cNvSpPr txBox="1"/>
          <p:nvPr/>
        </p:nvSpPr>
        <p:spPr>
          <a:xfrm rot="16200000">
            <a:off x="7737079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74DCA9B-BED0-D6AA-1924-866CDEC14776}"/>
              </a:ext>
            </a:extLst>
          </p:cNvPr>
          <p:cNvSpPr txBox="1"/>
          <p:nvPr/>
        </p:nvSpPr>
        <p:spPr>
          <a:xfrm rot="16200000">
            <a:off x="8687286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2AD5F3D-FD2A-9B94-7EC4-0C588F46000B}"/>
              </a:ext>
            </a:extLst>
          </p:cNvPr>
          <p:cNvSpPr txBox="1"/>
          <p:nvPr/>
        </p:nvSpPr>
        <p:spPr>
          <a:xfrm rot="16200000">
            <a:off x="9515740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862C152-872B-D318-C25F-218251F67A8A}"/>
              </a:ext>
            </a:extLst>
          </p:cNvPr>
          <p:cNvSpPr txBox="1"/>
          <p:nvPr/>
        </p:nvSpPr>
        <p:spPr>
          <a:xfrm>
            <a:off x="2501582" y="346370"/>
            <a:ext cx="96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GAPDH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08F53C4-C23D-CB45-9832-224016EA59DF}"/>
              </a:ext>
            </a:extLst>
          </p:cNvPr>
          <p:cNvSpPr txBox="1"/>
          <p:nvPr/>
        </p:nvSpPr>
        <p:spPr>
          <a:xfrm>
            <a:off x="6435057" y="332444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2DEBB5D-922C-CF56-9355-05D6B8C8737D}"/>
              </a:ext>
            </a:extLst>
          </p:cNvPr>
          <p:cNvSpPr txBox="1"/>
          <p:nvPr/>
        </p:nvSpPr>
        <p:spPr>
          <a:xfrm>
            <a:off x="74741" y="-15476"/>
            <a:ext cx="205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S3, Panel C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B541164-7855-FD17-61A8-4F61357FE8AA}"/>
              </a:ext>
            </a:extLst>
          </p:cNvPr>
          <p:cNvSpPr txBox="1"/>
          <p:nvPr/>
        </p:nvSpPr>
        <p:spPr>
          <a:xfrm>
            <a:off x="5963382" y="2773415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D7A3FBC-91E8-249F-3A87-F7BA1D963103}"/>
              </a:ext>
            </a:extLst>
          </p:cNvPr>
          <p:cNvSpPr txBox="1"/>
          <p:nvPr/>
        </p:nvSpPr>
        <p:spPr>
          <a:xfrm>
            <a:off x="5836674" y="322557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F17ACA8-B929-2D19-91A4-065D1F1FC888}"/>
              </a:ext>
            </a:extLst>
          </p:cNvPr>
          <p:cNvSpPr txBox="1"/>
          <p:nvPr/>
        </p:nvSpPr>
        <p:spPr>
          <a:xfrm>
            <a:off x="5836674" y="358161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DDC5CF3-2EAB-33FC-957F-B73E272A59F6}"/>
              </a:ext>
            </a:extLst>
          </p:cNvPr>
          <p:cNvSpPr txBox="1"/>
          <p:nvPr/>
        </p:nvSpPr>
        <p:spPr>
          <a:xfrm>
            <a:off x="5836674" y="409160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A588343-B43F-3005-19A3-F6E118BAE7E1}"/>
              </a:ext>
            </a:extLst>
          </p:cNvPr>
          <p:cNvCxnSpPr>
            <a:cxnSpLocks/>
          </p:cNvCxnSpPr>
          <p:nvPr/>
        </p:nvCxnSpPr>
        <p:spPr>
          <a:xfrm>
            <a:off x="6181811" y="339023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1A02360-9B13-5381-E9A6-594775D2B912}"/>
              </a:ext>
            </a:extLst>
          </p:cNvPr>
          <p:cNvCxnSpPr>
            <a:cxnSpLocks/>
          </p:cNvCxnSpPr>
          <p:nvPr/>
        </p:nvCxnSpPr>
        <p:spPr>
          <a:xfrm>
            <a:off x="6181811" y="375965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DC27AD72-3ECB-5604-1B15-48494333E9A9}"/>
              </a:ext>
            </a:extLst>
          </p:cNvPr>
          <p:cNvCxnSpPr>
            <a:cxnSpLocks/>
          </p:cNvCxnSpPr>
          <p:nvPr/>
        </p:nvCxnSpPr>
        <p:spPr>
          <a:xfrm>
            <a:off x="6181811" y="429714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24689905-D1B2-C2ED-4FEF-84694A38C6AB}"/>
              </a:ext>
            </a:extLst>
          </p:cNvPr>
          <p:cNvSpPr txBox="1"/>
          <p:nvPr/>
        </p:nvSpPr>
        <p:spPr>
          <a:xfrm>
            <a:off x="5836674" y="460561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1B3040F-2F97-D23E-9B5E-1CD631A671B7}"/>
              </a:ext>
            </a:extLst>
          </p:cNvPr>
          <p:cNvCxnSpPr>
            <a:cxnSpLocks/>
          </p:cNvCxnSpPr>
          <p:nvPr/>
        </p:nvCxnSpPr>
        <p:spPr>
          <a:xfrm>
            <a:off x="6181811" y="481114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D7BD2C36-B1A2-89EA-3D7B-F06BEB415FED}"/>
              </a:ext>
            </a:extLst>
          </p:cNvPr>
          <p:cNvSpPr txBox="1"/>
          <p:nvPr/>
        </p:nvSpPr>
        <p:spPr>
          <a:xfrm>
            <a:off x="406207" y="2582769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680202B-84D4-F159-0EB2-DD6628078DB0}"/>
              </a:ext>
            </a:extLst>
          </p:cNvPr>
          <p:cNvSpPr txBox="1"/>
          <p:nvPr/>
        </p:nvSpPr>
        <p:spPr>
          <a:xfrm>
            <a:off x="338868" y="307468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6F67903A-48C4-B294-BEBC-8992C036EADB}"/>
              </a:ext>
            </a:extLst>
          </p:cNvPr>
          <p:cNvSpPr txBox="1"/>
          <p:nvPr/>
        </p:nvSpPr>
        <p:spPr>
          <a:xfrm>
            <a:off x="325616" y="349698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5E3FFB1F-455E-D915-AA73-A6FA02F3AC1F}"/>
              </a:ext>
            </a:extLst>
          </p:cNvPr>
          <p:cNvSpPr txBox="1"/>
          <p:nvPr/>
        </p:nvSpPr>
        <p:spPr>
          <a:xfrm>
            <a:off x="325616" y="395397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BE262FB2-2CAE-211F-E031-F4AC2F30538B}"/>
              </a:ext>
            </a:extLst>
          </p:cNvPr>
          <p:cNvCxnSpPr>
            <a:cxnSpLocks/>
          </p:cNvCxnSpPr>
          <p:nvPr/>
        </p:nvCxnSpPr>
        <p:spPr>
          <a:xfrm>
            <a:off x="689745" y="323934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33ABEA-F01B-C3E1-5700-5C3C52B7F614}"/>
              </a:ext>
            </a:extLst>
          </p:cNvPr>
          <p:cNvCxnSpPr>
            <a:cxnSpLocks/>
          </p:cNvCxnSpPr>
          <p:nvPr/>
        </p:nvCxnSpPr>
        <p:spPr>
          <a:xfrm>
            <a:off x="651140" y="367502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B19F0FE-ED9F-721C-E9FC-34E458F37AFC}"/>
              </a:ext>
            </a:extLst>
          </p:cNvPr>
          <p:cNvCxnSpPr>
            <a:cxnSpLocks/>
          </p:cNvCxnSpPr>
          <p:nvPr/>
        </p:nvCxnSpPr>
        <p:spPr>
          <a:xfrm>
            <a:off x="671010" y="415950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0E6C359B-CF1F-C202-995F-02751059E0FE}"/>
              </a:ext>
            </a:extLst>
          </p:cNvPr>
          <p:cNvSpPr txBox="1"/>
          <p:nvPr/>
        </p:nvSpPr>
        <p:spPr>
          <a:xfrm>
            <a:off x="318991" y="446417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ADE9A0D-EA85-502F-3A0E-B8068FE08662}"/>
              </a:ext>
            </a:extLst>
          </p:cNvPr>
          <p:cNvCxnSpPr>
            <a:cxnSpLocks/>
          </p:cNvCxnSpPr>
          <p:nvPr/>
        </p:nvCxnSpPr>
        <p:spPr>
          <a:xfrm>
            <a:off x="664385" y="466971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3245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ack dotted line on a white background&#10;&#10;Description automatically generated">
            <a:extLst>
              <a:ext uri="{FF2B5EF4-FFF2-40B4-BE49-F238E27FC236}">
                <a16:creationId xmlns:a16="http://schemas.microsoft.com/office/drawing/2014/main" id="{7601D9FF-29AF-C25B-2111-121785C922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421"/>
          <a:stretch/>
        </p:blipFill>
        <p:spPr>
          <a:xfrm>
            <a:off x="5114741" y="1192501"/>
            <a:ext cx="6497459" cy="5655238"/>
          </a:xfrm>
          <a:prstGeom prst="rect">
            <a:avLst/>
          </a:prstGeom>
        </p:spPr>
      </p:pic>
      <p:pic>
        <p:nvPicPr>
          <p:cNvPr id="7" name="Picture 6" descr="A white rectangular object with black lines&#10;&#10;Description automatically generated">
            <a:extLst>
              <a:ext uri="{FF2B5EF4-FFF2-40B4-BE49-F238E27FC236}">
                <a16:creationId xmlns:a16="http://schemas.microsoft.com/office/drawing/2014/main" id="{DEFF7BA2-27E1-BCC9-8B61-A632EEAD33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8" y="2233942"/>
            <a:ext cx="5898793" cy="437438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7E0E2B-2DD4-B62B-160E-27D0E17D2B88}"/>
              </a:ext>
            </a:extLst>
          </p:cNvPr>
          <p:cNvSpPr txBox="1"/>
          <p:nvPr/>
        </p:nvSpPr>
        <p:spPr>
          <a:xfrm rot="16200000">
            <a:off x="872147" y="15899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1F9DCC8-07B9-77D7-646F-9BEE30A65056}"/>
              </a:ext>
            </a:extLst>
          </p:cNvPr>
          <p:cNvCxnSpPr>
            <a:cxnSpLocks/>
          </p:cNvCxnSpPr>
          <p:nvPr/>
        </p:nvCxnSpPr>
        <p:spPr>
          <a:xfrm flipH="1">
            <a:off x="1432298" y="820113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EDE4959-3564-5E16-857F-2F50E7DF7D70}"/>
              </a:ext>
            </a:extLst>
          </p:cNvPr>
          <p:cNvCxnSpPr>
            <a:cxnSpLocks/>
          </p:cNvCxnSpPr>
          <p:nvPr/>
        </p:nvCxnSpPr>
        <p:spPr>
          <a:xfrm>
            <a:off x="2324874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8A354C1-84B3-85E2-14F0-C503A11ECCD6}"/>
              </a:ext>
            </a:extLst>
          </p:cNvPr>
          <p:cNvCxnSpPr>
            <a:cxnSpLocks/>
          </p:cNvCxnSpPr>
          <p:nvPr/>
        </p:nvCxnSpPr>
        <p:spPr>
          <a:xfrm>
            <a:off x="3233345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E306D0-9152-0FEB-CFAD-062EC99EBB3C}"/>
              </a:ext>
            </a:extLst>
          </p:cNvPr>
          <p:cNvCxnSpPr>
            <a:cxnSpLocks/>
          </p:cNvCxnSpPr>
          <p:nvPr/>
        </p:nvCxnSpPr>
        <p:spPr>
          <a:xfrm>
            <a:off x="4177438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7B90972-AA4A-E854-6337-9B90F37C35F8}"/>
              </a:ext>
            </a:extLst>
          </p:cNvPr>
          <p:cNvSpPr txBox="1"/>
          <p:nvPr/>
        </p:nvSpPr>
        <p:spPr>
          <a:xfrm rot="16200000">
            <a:off x="1437107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DB1276-326A-DEE4-9AFE-2EDE9F43DA8C}"/>
              </a:ext>
            </a:extLst>
          </p:cNvPr>
          <p:cNvSpPr txBox="1"/>
          <p:nvPr/>
        </p:nvSpPr>
        <p:spPr>
          <a:xfrm rot="16200000">
            <a:off x="2265561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A11B88-2F4C-211E-6883-6E14ADCC1F86}"/>
              </a:ext>
            </a:extLst>
          </p:cNvPr>
          <p:cNvSpPr txBox="1"/>
          <p:nvPr/>
        </p:nvSpPr>
        <p:spPr>
          <a:xfrm rot="16200000">
            <a:off x="3215768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CB80939-58F1-554F-63E1-43EC9C538598}"/>
              </a:ext>
            </a:extLst>
          </p:cNvPr>
          <p:cNvSpPr txBox="1"/>
          <p:nvPr/>
        </p:nvSpPr>
        <p:spPr>
          <a:xfrm rot="16200000">
            <a:off x="4044222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22F0841-D929-BDE2-E588-F207BB7A2264}"/>
              </a:ext>
            </a:extLst>
          </p:cNvPr>
          <p:cNvSpPr txBox="1"/>
          <p:nvPr/>
        </p:nvSpPr>
        <p:spPr>
          <a:xfrm rot="16200000">
            <a:off x="6343665" y="15866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E9A7B74-E59F-3D04-367E-E5DEE8DFD04D}"/>
              </a:ext>
            </a:extLst>
          </p:cNvPr>
          <p:cNvCxnSpPr>
            <a:cxnSpLocks/>
          </p:cNvCxnSpPr>
          <p:nvPr/>
        </p:nvCxnSpPr>
        <p:spPr>
          <a:xfrm flipH="1">
            <a:off x="6903816" y="81685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495F04D-B330-8147-E05F-880A2BA59CDE}"/>
              </a:ext>
            </a:extLst>
          </p:cNvPr>
          <p:cNvCxnSpPr>
            <a:cxnSpLocks/>
          </p:cNvCxnSpPr>
          <p:nvPr/>
        </p:nvCxnSpPr>
        <p:spPr>
          <a:xfrm>
            <a:off x="7862652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D187A0F-ECA7-FCC2-9112-E43B28FA886A}"/>
              </a:ext>
            </a:extLst>
          </p:cNvPr>
          <p:cNvCxnSpPr>
            <a:cxnSpLocks/>
          </p:cNvCxnSpPr>
          <p:nvPr/>
        </p:nvCxnSpPr>
        <p:spPr>
          <a:xfrm>
            <a:off x="8704863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29EC916-F06F-315F-8E5B-2325EEF6ACFF}"/>
              </a:ext>
            </a:extLst>
          </p:cNvPr>
          <p:cNvCxnSpPr>
            <a:cxnSpLocks/>
          </p:cNvCxnSpPr>
          <p:nvPr/>
        </p:nvCxnSpPr>
        <p:spPr>
          <a:xfrm>
            <a:off x="9648956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BF39734D-2D22-3FB0-596E-9692A2214DA5}"/>
              </a:ext>
            </a:extLst>
          </p:cNvPr>
          <p:cNvSpPr txBox="1"/>
          <p:nvPr/>
        </p:nvSpPr>
        <p:spPr>
          <a:xfrm rot="16200000">
            <a:off x="6908625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43CD53-1416-DF42-D9A0-593A2DF53D00}"/>
              </a:ext>
            </a:extLst>
          </p:cNvPr>
          <p:cNvSpPr txBox="1"/>
          <p:nvPr/>
        </p:nvSpPr>
        <p:spPr>
          <a:xfrm rot="16200000">
            <a:off x="7737079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182A52-2552-B231-CFAB-316B69E0BCA9}"/>
              </a:ext>
            </a:extLst>
          </p:cNvPr>
          <p:cNvSpPr txBox="1"/>
          <p:nvPr/>
        </p:nvSpPr>
        <p:spPr>
          <a:xfrm rot="16200000">
            <a:off x="8687286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9F61F9C-493F-BC74-B655-23CF4EDF6C88}"/>
              </a:ext>
            </a:extLst>
          </p:cNvPr>
          <p:cNvSpPr txBox="1"/>
          <p:nvPr/>
        </p:nvSpPr>
        <p:spPr>
          <a:xfrm rot="16200000">
            <a:off x="9515740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CD161D-2F00-F4B2-88A4-BCCD683B34AC}"/>
              </a:ext>
            </a:extLst>
          </p:cNvPr>
          <p:cNvSpPr txBox="1"/>
          <p:nvPr/>
        </p:nvSpPr>
        <p:spPr>
          <a:xfrm>
            <a:off x="2501582" y="346370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G6PD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0C9D31C-4E26-AC9D-0E17-8F48A19234AE}"/>
              </a:ext>
            </a:extLst>
          </p:cNvPr>
          <p:cNvSpPr txBox="1"/>
          <p:nvPr/>
        </p:nvSpPr>
        <p:spPr>
          <a:xfrm>
            <a:off x="6435057" y="332444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BAFA75-75B5-EC05-6A02-65C9E31C453B}"/>
              </a:ext>
            </a:extLst>
          </p:cNvPr>
          <p:cNvSpPr txBox="1"/>
          <p:nvPr/>
        </p:nvSpPr>
        <p:spPr>
          <a:xfrm>
            <a:off x="74741" y="-15476"/>
            <a:ext cx="205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S3, Panel C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395CBAE-BF66-A805-C7FF-3527AFF102AA}"/>
              </a:ext>
            </a:extLst>
          </p:cNvPr>
          <p:cNvSpPr txBox="1"/>
          <p:nvPr/>
        </p:nvSpPr>
        <p:spPr>
          <a:xfrm>
            <a:off x="5935890" y="339967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99AF231-7AAD-6037-F000-486DD00A5C97}"/>
              </a:ext>
            </a:extLst>
          </p:cNvPr>
          <p:cNvSpPr txBox="1"/>
          <p:nvPr/>
        </p:nvSpPr>
        <p:spPr>
          <a:xfrm>
            <a:off x="5809182" y="385182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E973270-E10A-DEB5-3964-A95389D75F55}"/>
              </a:ext>
            </a:extLst>
          </p:cNvPr>
          <p:cNvSpPr txBox="1"/>
          <p:nvPr/>
        </p:nvSpPr>
        <p:spPr>
          <a:xfrm>
            <a:off x="5809182" y="420787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7D2359D-3E17-815E-23CD-EED971E74264}"/>
              </a:ext>
            </a:extLst>
          </p:cNvPr>
          <p:cNvSpPr txBox="1"/>
          <p:nvPr/>
        </p:nvSpPr>
        <p:spPr>
          <a:xfrm>
            <a:off x="5809182" y="471786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95D3E69-52B8-13B2-47E2-E297CBF39487}"/>
              </a:ext>
            </a:extLst>
          </p:cNvPr>
          <p:cNvCxnSpPr>
            <a:cxnSpLocks/>
          </p:cNvCxnSpPr>
          <p:nvPr/>
        </p:nvCxnSpPr>
        <p:spPr>
          <a:xfrm>
            <a:off x="6154319" y="401648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9BBF0CBA-A233-E8A7-AC80-0368AC418386}"/>
              </a:ext>
            </a:extLst>
          </p:cNvPr>
          <p:cNvCxnSpPr>
            <a:cxnSpLocks/>
          </p:cNvCxnSpPr>
          <p:nvPr/>
        </p:nvCxnSpPr>
        <p:spPr>
          <a:xfrm>
            <a:off x="6154319" y="438590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43EF32B-E6C0-62DE-AE5F-344D00261598}"/>
              </a:ext>
            </a:extLst>
          </p:cNvPr>
          <p:cNvCxnSpPr>
            <a:cxnSpLocks/>
          </p:cNvCxnSpPr>
          <p:nvPr/>
        </p:nvCxnSpPr>
        <p:spPr>
          <a:xfrm>
            <a:off x="6154319" y="492339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A7F64BB-1EAD-6B04-23F9-236B93EA4DEB}"/>
              </a:ext>
            </a:extLst>
          </p:cNvPr>
          <p:cNvSpPr txBox="1"/>
          <p:nvPr/>
        </p:nvSpPr>
        <p:spPr>
          <a:xfrm>
            <a:off x="5809182" y="523186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C920A62-82BA-493D-75CF-B20783309375}"/>
              </a:ext>
            </a:extLst>
          </p:cNvPr>
          <p:cNvCxnSpPr>
            <a:cxnSpLocks/>
          </p:cNvCxnSpPr>
          <p:nvPr/>
        </p:nvCxnSpPr>
        <p:spPr>
          <a:xfrm>
            <a:off x="6154319" y="543739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54053D05-0225-32F1-8321-15EFA43E04CA}"/>
              </a:ext>
            </a:extLst>
          </p:cNvPr>
          <p:cNvSpPr txBox="1"/>
          <p:nvPr/>
        </p:nvSpPr>
        <p:spPr>
          <a:xfrm>
            <a:off x="302926" y="3120783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FC0D919-24BB-F747-0F4A-327D27AB4233}"/>
              </a:ext>
            </a:extLst>
          </p:cNvPr>
          <p:cNvSpPr txBox="1"/>
          <p:nvPr/>
        </p:nvSpPr>
        <p:spPr>
          <a:xfrm>
            <a:off x="-7114" y="339967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AE18A373-35C0-B48B-0A29-79AE6F811F2B}"/>
              </a:ext>
            </a:extLst>
          </p:cNvPr>
          <p:cNvSpPr txBox="1"/>
          <p:nvPr/>
        </p:nvSpPr>
        <p:spPr>
          <a:xfrm>
            <a:off x="-7114" y="394916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AB0BDF6-9F49-9836-F846-3534F36D1CA9}"/>
              </a:ext>
            </a:extLst>
          </p:cNvPr>
          <p:cNvSpPr txBox="1"/>
          <p:nvPr/>
        </p:nvSpPr>
        <p:spPr>
          <a:xfrm>
            <a:off x="-7114" y="410878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6DFCA57-06BA-28B9-EB80-7E3367A0447D}"/>
              </a:ext>
            </a:extLst>
          </p:cNvPr>
          <p:cNvSpPr txBox="1"/>
          <p:nvPr/>
        </p:nvSpPr>
        <p:spPr>
          <a:xfrm>
            <a:off x="116318" y="439358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0961507-36D5-AF98-5769-93A7489099F2}"/>
              </a:ext>
            </a:extLst>
          </p:cNvPr>
          <p:cNvSpPr txBox="1"/>
          <p:nvPr/>
        </p:nvSpPr>
        <p:spPr>
          <a:xfrm>
            <a:off x="116318" y="479678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E111E5A-FD7D-FFFF-ADC8-0B5A08049A38}"/>
              </a:ext>
            </a:extLst>
          </p:cNvPr>
          <p:cNvCxnSpPr>
            <a:cxnSpLocks/>
          </p:cNvCxnSpPr>
          <p:nvPr/>
        </p:nvCxnSpPr>
        <p:spPr>
          <a:xfrm>
            <a:off x="554476" y="358433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F97D5933-A090-8729-1CB7-9440C871E78F}"/>
              </a:ext>
            </a:extLst>
          </p:cNvPr>
          <p:cNvCxnSpPr>
            <a:cxnSpLocks/>
          </p:cNvCxnSpPr>
          <p:nvPr/>
        </p:nvCxnSpPr>
        <p:spPr>
          <a:xfrm>
            <a:off x="554476" y="413429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44F748F-2631-A955-027A-4AC3F31D39F8}"/>
              </a:ext>
            </a:extLst>
          </p:cNvPr>
          <p:cNvCxnSpPr>
            <a:cxnSpLocks/>
          </p:cNvCxnSpPr>
          <p:nvPr/>
        </p:nvCxnSpPr>
        <p:spPr>
          <a:xfrm>
            <a:off x="554476" y="42336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7A73C4A4-EE22-8244-3AC5-1C7BCE214BE4}"/>
              </a:ext>
            </a:extLst>
          </p:cNvPr>
          <p:cNvCxnSpPr>
            <a:cxnSpLocks/>
          </p:cNvCxnSpPr>
          <p:nvPr/>
        </p:nvCxnSpPr>
        <p:spPr>
          <a:xfrm>
            <a:off x="554476" y="457161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96F1604D-1DFD-A073-0084-E18129B539BF}"/>
              </a:ext>
            </a:extLst>
          </p:cNvPr>
          <p:cNvCxnSpPr>
            <a:cxnSpLocks/>
          </p:cNvCxnSpPr>
          <p:nvPr/>
        </p:nvCxnSpPr>
        <p:spPr>
          <a:xfrm>
            <a:off x="554476" y="500231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44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47266C0-D9D6-3F8A-ADDC-CEDAE3F61DCF}"/>
              </a:ext>
            </a:extLst>
          </p:cNvPr>
          <p:cNvSpPr txBox="1"/>
          <p:nvPr/>
        </p:nvSpPr>
        <p:spPr>
          <a:xfrm>
            <a:off x="2210566" y="76582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HK1</a:t>
            </a:r>
          </a:p>
        </p:txBody>
      </p:sp>
      <p:pic>
        <p:nvPicPr>
          <p:cNvPr id="3" name="Picture 2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01D96BE1-98F9-5760-AFEB-1B7D2F3694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" y="228557"/>
            <a:ext cx="6083300" cy="6146800"/>
          </a:xfrm>
          <a:prstGeom prst="rect">
            <a:avLst/>
          </a:prstGeom>
        </p:spPr>
      </p:pic>
      <p:pic>
        <p:nvPicPr>
          <p:cNvPr id="6" name="Picture 5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556D0341-D0C4-6A07-C894-591273F033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7791" y="1363337"/>
            <a:ext cx="6286500" cy="63119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053170B-F619-3F7F-3EC5-235A13DCEA2F}"/>
              </a:ext>
            </a:extLst>
          </p:cNvPr>
          <p:cNvSpPr txBox="1"/>
          <p:nvPr/>
        </p:nvSpPr>
        <p:spPr>
          <a:xfrm rot="16200000">
            <a:off x="1826958" y="164129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8EB5F7-62F0-9E8B-8723-03686127CC01}"/>
              </a:ext>
            </a:extLst>
          </p:cNvPr>
          <p:cNvSpPr txBox="1"/>
          <p:nvPr/>
        </p:nvSpPr>
        <p:spPr>
          <a:xfrm>
            <a:off x="2422376" y="192643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E9579D-5903-1546-1AA2-04AA8011BFB0}"/>
              </a:ext>
            </a:extLst>
          </p:cNvPr>
          <p:cNvSpPr txBox="1"/>
          <p:nvPr/>
        </p:nvSpPr>
        <p:spPr>
          <a:xfrm>
            <a:off x="3359145" y="192643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8A7197-8472-65DC-AA6B-6C96B9942980}"/>
              </a:ext>
            </a:extLst>
          </p:cNvPr>
          <p:cNvSpPr txBox="1"/>
          <p:nvPr/>
        </p:nvSpPr>
        <p:spPr>
          <a:xfrm rot="16200000">
            <a:off x="7259718" y="178569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E4B265-EBA2-48B9-5538-BAD188227240}"/>
              </a:ext>
            </a:extLst>
          </p:cNvPr>
          <p:cNvSpPr txBox="1"/>
          <p:nvPr/>
        </p:nvSpPr>
        <p:spPr>
          <a:xfrm>
            <a:off x="7855136" y="207083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6037F6-C7FB-52E2-FB1F-9AD04857E6E8}"/>
              </a:ext>
            </a:extLst>
          </p:cNvPr>
          <p:cNvSpPr txBox="1"/>
          <p:nvPr/>
        </p:nvSpPr>
        <p:spPr>
          <a:xfrm>
            <a:off x="8791905" y="207083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721EFF4-04B1-6EB1-C068-0149BBFE597E}"/>
              </a:ext>
            </a:extLst>
          </p:cNvPr>
          <p:cNvCxnSpPr>
            <a:cxnSpLocks/>
          </p:cNvCxnSpPr>
          <p:nvPr/>
        </p:nvCxnSpPr>
        <p:spPr>
          <a:xfrm>
            <a:off x="2421044" y="1465478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6CC278-6B85-613E-ABA6-1DD7C5034393}"/>
              </a:ext>
            </a:extLst>
          </p:cNvPr>
          <p:cNvCxnSpPr>
            <a:cxnSpLocks/>
          </p:cNvCxnSpPr>
          <p:nvPr/>
        </p:nvCxnSpPr>
        <p:spPr>
          <a:xfrm flipH="1">
            <a:off x="3390186" y="1465478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D0C1F36-0948-7FCE-4957-75AAF6083F13}"/>
              </a:ext>
            </a:extLst>
          </p:cNvPr>
          <p:cNvCxnSpPr>
            <a:cxnSpLocks/>
          </p:cNvCxnSpPr>
          <p:nvPr/>
        </p:nvCxnSpPr>
        <p:spPr>
          <a:xfrm>
            <a:off x="7873305" y="1510774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512C671-3B29-7CE1-340B-D799E1319960}"/>
              </a:ext>
            </a:extLst>
          </p:cNvPr>
          <p:cNvCxnSpPr>
            <a:cxnSpLocks/>
          </p:cNvCxnSpPr>
          <p:nvPr/>
        </p:nvCxnSpPr>
        <p:spPr>
          <a:xfrm flipH="1">
            <a:off x="8824278" y="1507737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B2C83E2-CF40-0285-A242-C8B72152DDEF}"/>
              </a:ext>
            </a:extLst>
          </p:cNvPr>
          <p:cNvSpPr txBox="1"/>
          <p:nvPr/>
        </p:nvSpPr>
        <p:spPr>
          <a:xfrm>
            <a:off x="2615849" y="765829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HK1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7153973-C366-FDE2-6342-F1CCFCD6A137}"/>
              </a:ext>
            </a:extLst>
          </p:cNvPr>
          <p:cNvSpPr txBox="1"/>
          <p:nvPr/>
        </p:nvSpPr>
        <p:spPr>
          <a:xfrm>
            <a:off x="6928414" y="627329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92559A-61F4-E32A-1AD6-3407693655D5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19CCE15-CC0D-10B3-18C9-4B0A114F85B7}"/>
              </a:ext>
            </a:extLst>
          </p:cNvPr>
          <p:cNvSpPr txBox="1"/>
          <p:nvPr/>
        </p:nvSpPr>
        <p:spPr>
          <a:xfrm>
            <a:off x="1397761" y="2288591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E2C0EB-2525-407B-936F-119C195DEE09}"/>
              </a:ext>
            </a:extLst>
          </p:cNvPr>
          <p:cNvSpPr txBox="1"/>
          <p:nvPr/>
        </p:nvSpPr>
        <p:spPr>
          <a:xfrm>
            <a:off x="1087721" y="256747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1DD722-8A1B-1D78-0E7F-E5C5DD1F33AF}"/>
              </a:ext>
            </a:extLst>
          </p:cNvPr>
          <p:cNvSpPr txBox="1"/>
          <p:nvPr/>
        </p:nvSpPr>
        <p:spPr>
          <a:xfrm>
            <a:off x="1087721" y="311697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C1F270-CC7D-309C-F27A-EFEFBD2206DF}"/>
              </a:ext>
            </a:extLst>
          </p:cNvPr>
          <p:cNvSpPr txBox="1"/>
          <p:nvPr/>
        </p:nvSpPr>
        <p:spPr>
          <a:xfrm>
            <a:off x="1087721" y="327659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02ACDD7-0A93-5727-99C4-64FA7EA9CC25}"/>
              </a:ext>
            </a:extLst>
          </p:cNvPr>
          <p:cNvSpPr txBox="1"/>
          <p:nvPr/>
        </p:nvSpPr>
        <p:spPr>
          <a:xfrm>
            <a:off x="1211153" y="356139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AB4767-7C0A-D08E-9403-0149B1747ABF}"/>
              </a:ext>
            </a:extLst>
          </p:cNvPr>
          <p:cNvSpPr txBox="1"/>
          <p:nvPr/>
        </p:nvSpPr>
        <p:spPr>
          <a:xfrm>
            <a:off x="1211153" y="396459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90AA3A8-3A43-36F0-EE1C-8425D487A948}"/>
              </a:ext>
            </a:extLst>
          </p:cNvPr>
          <p:cNvCxnSpPr>
            <a:cxnSpLocks/>
          </p:cNvCxnSpPr>
          <p:nvPr/>
        </p:nvCxnSpPr>
        <p:spPr>
          <a:xfrm>
            <a:off x="1649311" y="275214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870BBF7-69F9-05A7-8120-D70F34BA165C}"/>
              </a:ext>
            </a:extLst>
          </p:cNvPr>
          <p:cNvCxnSpPr>
            <a:cxnSpLocks/>
          </p:cNvCxnSpPr>
          <p:nvPr/>
        </p:nvCxnSpPr>
        <p:spPr>
          <a:xfrm>
            <a:off x="1649311" y="33021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CE822AD-AB90-4EED-76E4-978F1EF08A36}"/>
              </a:ext>
            </a:extLst>
          </p:cNvPr>
          <p:cNvCxnSpPr>
            <a:cxnSpLocks/>
          </p:cNvCxnSpPr>
          <p:nvPr/>
        </p:nvCxnSpPr>
        <p:spPr>
          <a:xfrm>
            <a:off x="1649311" y="340149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86B4C833-A946-DEAA-457A-A493A3B93201}"/>
              </a:ext>
            </a:extLst>
          </p:cNvPr>
          <p:cNvCxnSpPr>
            <a:cxnSpLocks/>
          </p:cNvCxnSpPr>
          <p:nvPr/>
        </p:nvCxnSpPr>
        <p:spPr>
          <a:xfrm>
            <a:off x="1649311" y="37394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91D1FE1-8D80-F6FE-FFC6-B16FC4739D6E}"/>
              </a:ext>
            </a:extLst>
          </p:cNvPr>
          <p:cNvCxnSpPr>
            <a:cxnSpLocks/>
          </p:cNvCxnSpPr>
          <p:nvPr/>
        </p:nvCxnSpPr>
        <p:spPr>
          <a:xfrm>
            <a:off x="1649311" y="417012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00DEB577-F6A4-D631-03AC-59D16739C35D}"/>
              </a:ext>
            </a:extLst>
          </p:cNvPr>
          <p:cNvSpPr txBox="1"/>
          <p:nvPr/>
        </p:nvSpPr>
        <p:spPr>
          <a:xfrm>
            <a:off x="6795103" y="2666002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156A4D1-FD47-D0FC-31CE-817AF1D2C7FB}"/>
              </a:ext>
            </a:extLst>
          </p:cNvPr>
          <p:cNvSpPr txBox="1"/>
          <p:nvPr/>
        </p:nvSpPr>
        <p:spPr>
          <a:xfrm>
            <a:off x="6727764" y="311816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1CDA192-38A9-A258-927B-9BCE9AF97361}"/>
              </a:ext>
            </a:extLst>
          </p:cNvPr>
          <p:cNvSpPr txBox="1"/>
          <p:nvPr/>
        </p:nvSpPr>
        <p:spPr>
          <a:xfrm>
            <a:off x="6727764" y="350070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FC1CF15-0A3A-B36C-7362-DA5127477D3F}"/>
              </a:ext>
            </a:extLst>
          </p:cNvPr>
          <p:cNvSpPr txBox="1"/>
          <p:nvPr/>
        </p:nvSpPr>
        <p:spPr>
          <a:xfrm>
            <a:off x="6727764" y="385167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32CF9510-16CE-E749-1425-6928B4182736}"/>
              </a:ext>
            </a:extLst>
          </p:cNvPr>
          <p:cNvCxnSpPr>
            <a:cxnSpLocks/>
          </p:cNvCxnSpPr>
          <p:nvPr/>
        </p:nvCxnSpPr>
        <p:spPr>
          <a:xfrm>
            <a:off x="7078641" y="328282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61F1F45-DC86-267E-E744-38141D0386A4}"/>
              </a:ext>
            </a:extLst>
          </p:cNvPr>
          <p:cNvCxnSpPr>
            <a:cxnSpLocks/>
          </p:cNvCxnSpPr>
          <p:nvPr/>
        </p:nvCxnSpPr>
        <p:spPr>
          <a:xfrm>
            <a:off x="7053288" y="367874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B45F539-421E-AB8A-304F-F102EB613801}"/>
              </a:ext>
            </a:extLst>
          </p:cNvPr>
          <p:cNvCxnSpPr>
            <a:cxnSpLocks/>
          </p:cNvCxnSpPr>
          <p:nvPr/>
        </p:nvCxnSpPr>
        <p:spPr>
          <a:xfrm>
            <a:off x="7073158" y="405720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25894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dotted line on a white background&#10;&#10;Description automatically generated">
            <a:extLst>
              <a:ext uri="{FF2B5EF4-FFF2-40B4-BE49-F238E27FC236}">
                <a16:creationId xmlns:a16="http://schemas.microsoft.com/office/drawing/2014/main" id="{DC2CA056-5DD9-97E1-C687-C8DF2B651BD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3017"/>
          <a:stretch/>
        </p:blipFill>
        <p:spPr>
          <a:xfrm>
            <a:off x="5146972" y="1191669"/>
            <a:ext cx="6417551" cy="5547647"/>
          </a:xfrm>
          <a:prstGeom prst="rect">
            <a:avLst/>
          </a:prstGeom>
        </p:spPr>
      </p:pic>
      <p:pic>
        <p:nvPicPr>
          <p:cNvPr id="7" name="Picture 6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34CFDBA5-AD4C-3B90-3486-7C220021F8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100" y="1773767"/>
            <a:ext cx="5549900" cy="4152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68029E-2B8D-E5ED-F799-EDEFA2E824A6}"/>
              </a:ext>
            </a:extLst>
          </p:cNvPr>
          <p:cNvSpPr txBox="1"/>
          <p:nvPr/>
        </p:nvSpPr>
        <p:spPr>
          <a:xfrm rot="16200000">
            <a:off x="872147" y="15899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2E8778A-84D4-0C6A-6203-5B747C035B5F}"/>
              </a:ext>
            </a:extLst>
          </p:cNvPr>
          <p:cNvCxnSpPr>
            <a:cxnSpLocks/>
          </p:cNvCxnSpPr>
          <p:nvPr/>
        </p:nvCxnSpPr>
        <p:spPr>
          <a:xfrm flipH="1">
            <a:off x="1432298" y="820113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3101532-65B5-5157-04F4-90091A9F22CB}"/>
              </a:ext>
            </a:extLst>
          </p:cNvPr>
          <p:cNvCxnSpPr>
            <a:cxnSpLocks/>
          </p:cNvCxnSpPr>
          <p:nvPr/>
        </p:nvCxnSpPr>
        <p:spPr>
          <a:xfrm>
            <a:off x="2324874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21BF1D1-F9D6-72B3-E316-A4F7D02EC431}"/>
              </a:ext>
            </a:extLst>
          </p:cNvPr>
          <p:cNvCxnSpPr>
            <a:cxnSpLocks/>
          </p:cNvCxnSpPr>
          <p:nvPr/>
        </p:nvCxnSpPr>
        <p:spPr>
          <a:xfrm>
            <a:off x="3233345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0700209-A563-4A35-A88B-D9131011C862}"/>
              </a:ext>
            </a:extLst>
          </p:cNvPr>
          <p:cNvCxnSpPr>
            <a:cxnSpLocks/>
          </p:cNvCxnSpPr>
          <p:nvPr/>
        </p:nvCxnSpPr>
        <p:spPr>
          <a:xfrm>
            <a:off x="4177438" y="711690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E7097C4-CF62-CDD0-7166-30475761805E}"/>
              </a:ext>
            </a:extLst>
          </p:cNvPr>
          <p:cNvSpPr txBox="1"/>
          <p:nvPr/>
        </p:nvSpPr>
        <p:spPr>
          <a:xfrm rot="16200000">
            <a:off x="1437107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2C72AA-0370-56DB-39F5-C14F51C348F2}"/>
              </a:ext>
            </a:extLst>
          </p:cNvPr>
          <p:cNvSpPr txBox="1"/>
          <p:nvPr/>
        </p:nvSpPr>
        <p:spPr>
          <a:xfrm rot="16200000">
            <a:off x="2265561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E2462E-80D1-31A5-14A4-6FDF0DD016CA}"/>
              </a:ext>
            </a:extLst>
          </p:cNvPr>
          <p:cNvSpPr txBox="1"/>
          <p:nvPr/>
        </p:nvSpPr>
        <p:spPr>
          <a:xfrm rot="16200000">
            <a:off x="3215768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3215089-77EF-D747-C1F6-2CA3B5D8F3EA}"/>
              </a:ext>
            </a:extLst>
          </p:cNvPr>
          <p:cNvSpPr txBox="1"/>
          <p:nvPr/>
        </p:nvSpPr>
        <p:spPr>
          <a:xfrm rot="16200000">
            <a:off x="4044222" y="1392898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72D384-F8AC-A582-3B12-33C7F2109810}"/>
              </a:ext>
            </a:extLst>
          </p:cNvPr>
          <p:cNvSpPr txBox="1"/>
          <p:nvPr/>
        </p:nvSpPr>
        <p:spPr>
          <a:xfrm rot="16200000">
            <a:off x="6343665" y="15866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9CBB1B9-7642-7717-A51D-F82DA545CCBF}"/>
              </a:ext>
            </a:extLst>
          </p:cNvPr>
          <p:cNvCxnSpPr>
            <a:cxnSpLocks/>
          </p:cNvCxnSpPr>
          <p:nvPr/>
        </p:nvCxnSpPr>
        <p:spPr>
          <a:xfrm flipH="1">
            <a:off x="6903816" y="816855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F9CBD88-CE52-448E-250B-254B53DC82B6}"/>
              </a:ext>
            </a:extLst>
          </p:cNvPr>
          <p:cNvCxnSpPr>
            <a:cxnSpLocks/>
          </p:cNvCxnSpPr>
          <p:nvPr/>
        </p:nvCxnSpPr>
        <p:spPr>
          <a:xfrm>
            <a:off x="7862652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303305D-4470-854B-2D2D-97FD77182A29}"/>
              </a:ext>
            </a:extLst>
          </p:cNvPr>
          <p:cNvCxnSpPr>
            <a:cxnSpLocks/>
          </p:cNvCxnSpPr>
          <p:nvPr/>
        </p:nvCxnSpPr>
        <p:spPr>
          <a:xfrm>
            <a:off x="8704863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FDC3726-FF4C-ECC7-B8B2-0186EB82FAB9}"/>
              </a:ext>
            </a:extLst>
          </p:cNvPr>
          <p:cNvCxnSpPr>
            <a:cxnSpLocks/>
          </p:cNvCxnSpPr>
          <p:nvPr/>
        </p:nvCxnSpPr>
        <p:spPr>
          <a:xfrm>
            <a:off x="9648956" y="708432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D5FB724-BFFD-4888-4197-81D289F995BC}"/>
              </a:ext>
            </a:extLst>
          </p:cNvPr>
          <p:cNvSpPr txBox="1"/>
          <p:nvPr/>
        </p:nvSpPr>
        <p:spPr>
          <a:xfrm rot="16200000">
            <a:off x="6908625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5CB3FF-D46D-1CAB-5A70-72FC0AEE146A}"/>
              </a:ext>
            </a:extLst>
          </p:cNvPr>
          <p:cNvSpPr txBox="1"/>
          <p:nvPr/>
        </p:nvSpPr>
        <p:spPr>
          <a:xfrm rot="16200000">
            <a:off x="7737079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54B6E8-0D55-988F-CB56-6EAC9B6F3F8E}"/>
              </a:ext>
            </a:extLst>
          </p:cNvPr>
          <p:cNvSpPr txBox="1"/>
          <p:nvPr/>
        </p:nvSpPr>
        <p:spPr>
          <a:xfrm rot="16200000">
            <a:off x="8687286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A171B0-A397-87A0-CC1B-14E687A4AF52}"/>
              </a:ext>
            </a:extLst>
          </p:cNvPr>
          <p:cNvSpPr txBox="1"/>
          <p:nvPr/>
        </p:nvSpPr>
        <p:spPr>
          <a:xfrm rot="16200000">
            <a:off x="9515740" y="138964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191573-7EFB-B76C-8708-9AE08B72B6D8}"/>
              </a:ext>
            </a:extLst>
          </p:cNvPr>
          <p:cNvSpPr txBox="1"/>
          <p:nvPr/>
        </p:nvSpPr>
        <p:spPr>
          <a:xfrm>
            <a:off x="2501582" y="346370"/>
            <a:ext cx="71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GFAT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0CBFD83-624F-E6E6-827E-1F7B4F4053BC}"/>
              </a:ext>
            </a:extLst>
          </p:cNvPr>
          <p:cNvSpPr txBox="1"/>
          <p:nvPr/>
        </p:nvSpPr>
        <p:spPr>
          <a:xfrm>
            <a:off x="6435057" y="332444"/>
            <a:ext cx="3924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(Housekeeper)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B4D4A4D-83F6-C428-115F-58311A3FF92C}"/>
              </a:ext>
            </a:extLst>
          </p:cNvPr>
          <p:cNvSpPr txBox="1"/>
          <p:nvPr/>
        </p:nvSpPr>
        <p:spPr>
          <a:xfrm>
            <a:off x="74741" y="-15476"/>
            <a:ext cx="205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S3, Panel 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581BA7-1196-2E67-3273-32D9D953C44E}"/>
              </a:ext>
            </a:extLst>
          </p:cNvPr>
          <p:cNvSpPr txBox="1"/>
          <p:nvPr/>
        </p:nvSpPr>
        <p:spPr>
          <a:xfrm>
            <a:off x="5980625" y="3365851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88668D2-4AA4-6872-0436-7D513055F898}"/>
              </a:ext>
            </a:extLst>
          </p:cNvPr>
          <p:cNvSpPr txBox="1"/>
          <p:nvPr/>
        </p:nvSpPr>
        <p:spPr>
          <a:xfrm>
            <a:off x="5853917" y="3818009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C430A5-BD9F-6C73-0A21-4E39487D5599}"/>
              </a:ext>
            </a:extLst>
          </p:cNvPr>
          <p:cNvSpPr txBox="1"/>
          <p:nvPr/>
        </p:nvSpPr>
        <p:spPr>
          <a:xfrm>
            <a:off x="5853917" y="417405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591A88C-F53E-C7F6-303B-16042153DFA0}"/>
              </a:ext>
            </a:extLst>
          </p:cNvPr>
          <p:cNvSpPr txBox="1"/>
          <p:nvPr/>
        </p:nvSpPr>
        <p:spPr>
          <a:xfrm>
            <a:off x="5853917" y="468404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273B000-ABE4-55E4-0393-B16CDE17AE73}"/>
              </a:ext>
            </a:extLst>
          </p:cNvPr>
          <p:cNvCxnSpPr>
            <a:cxnSpLocks/>
          </p:cNvCxnSpPr>
          <p:nvPr/>
        </p:nvCxnSpPr>
        <p:spPr>
          <a:xfrm>
            <a:off x="6199054" y="398266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3E1509E-EEE7-64B5-684A-5F41AC6A8D96}"/>
              </a:ext>
            </a:extLst>
          </p:cNvPr>
          <p:cNvCxnSpPr>
            <a:cxnSpLocks/>
          </p:cNvCxnSpPr>
          <p:nvPr/>
        </p:nvCxnSpPr>
        <p:spPr>
          <a:xfrm>
            <a:off x="6199054" y="43520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5228522-B010-4D6D-56E0-7E356994F449}"/>
              </a:ext>
            </a:extLst>
          </p:cNvPr>
          <p:cNvCxnSpPr>
            <a:cxnSpLocks/>
          </p:cNvCxnSpPr>
          <p:nvPr/>
        </p:nvCxnSpPr>
        <p:spPr>
          <a:xfrm>
            <a:off x="6199054" y="488957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B67D9C3-BD19-D6CC-3AAB-58F5259FA240}"/>
              </a:ext>
            </a:extLst>
          </p:cNvPr>
          <p:cNvSpPr txBox="1"/>
          <p:nvPr/>
        </p:nvSpPr>
        <p:spPr>
          <a:xfrm>
            <a:off x="5853917" y="519804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A351B65F-2D50-B2EA-472D-4CD7D40BE2BB}"/>
              </a:ext>
            </a:extLst>
          </p:cNvPr>
          <p:cNvCxnSpPr>
            <a:cxnSpLocks/>
          </p:cNvCxnSpPr>
          <p:nvPr/>
        </p:nvCxnSpPr>
        <p:spPr>
          <a:xfrm>
            <a:off x="6199054" y="540357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9036A985-87BD-3AA6-3C95-5047891C753E}"/>
              </a:ext>
            </a:extLst>
          </p:cNvPr>
          <p:cNvSpPr txBox="1"/>
          <p:nvPr/>
        </p:nvSpPr>
        <p:spPr>
          <a:xfrm>
            <a:off x="444307" y="2511887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A93FADE-9D0E-29A8-3E1D-411F20B82409}"/>
              </a:ext>
            </a:extLst>
          </p:cNvPr>
          <p:cNvSpPr txBox="1"/>
          <p:nvPr/>
        </p:nvSpPr>
        <p:spPr>
          <a:xfrm>
            <a:off x="134267" y="279077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7898800-880F-DCD8-1B8D-146D29B6C83C}"/>
              </a:ext>
            </a:extLst>
          </p:cNvPr>
          <p:cNvSpPr txBox="1"/>
          <p:nvPr/>
        </p:nvSpPr>
        <p:spPr>
          <a:xfrm>
            <a:off x="134267" y="334026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373BC4C-4163-A190-C2FB-01CDFD0EFD5C}"/>
              </a:ext>
            </a:extLst>
          </p:cNvPr>
          <p:cNvSpPr txBox="1"/>
          <p:nvPr/>
        </p:nvSpPr>
        <p:spPr>
          <a:xfrm>
            <a:off x="134267" y="3499890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87C12D7-4E53-45D4-4FA0-C84186E9B36A}"/>
              </a:ext>
            </a:extLst>
          </p:cNvPr>
          <p:cNvSpPr txBox="1"/>
          <p:nvPr/>
        </p:nvSpPr>
        <p:spPr>
          <a:xfrm>
            <a:off x="257699" y="378468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A49F0E2-28BD-120D-DDE0-704C8C0FCD53}"/>
              </a:ext>
            </a:extLst>
          </p:cNvPr>
          <p:cNvSpPr txBox="1"/>
          <p:nvPr/>
        </p:nvSpPr>
        <p:spPr>
          <a:xfrm>
            <a:off x="257699" y="418788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9632EB1A-DA0E-C206-7F33-3E617FDF902B}"/>
              </a:ext>
            </a:extLst>
          </p:cNvPr>
          <p:cNvCxnSpPr>
            <a:cxnSpLocks/>
          </p:cNvCxnSpPr>
          <p:nvPr/>
        </p:nvCxnSpPr>
        <p:spPr>
          <a:xfrm>
            <a:off x="695857" y="297544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14E155E6-CCFA-A6B0-AFEF-4AC3C249505A}"/>
              </a:ext>
            </a:extLst>
          </p:cNvPr>
          <p:cNvCxnSpPr>
            <a:cxnSpLocks/>
          </p:cNvCxnSpPr>
          <p:nvPr/>
        </p:nvCxnSpPr>
        <p:spPr>
          <a:xfrm>
            <a:off x="695857" y="352540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D26C11F-91A2-026D-BA54-B37373621638}"/>
              </a:ext>
            </a:extLst>
          </p:cNvPr>
          <p:cNvCxnSpPr>
            <a:cxnSpLocks/>
          </p:cNvCxnSpPr>
          <p:nvPr/>
        </p:nvCxnSpPr>
        <p:spPr>
          <a:xfrm>
            <a:off x="695857" y="362479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E45D12A-1565-79A4-43D2-20B7CE2FD1F9}"/>
              </a:ext>
            </a:extLst>
          </p:cNvPr>
          <p:cNvCxnSpPr>
            <a:cxnSpLocks/>
          </p:cNvCxnSpPr>
          <p:nvPr/>
        </p:nvCxnSpPr>
        <p:spPr>
          <a:xfrm>
            <a:off x="695857" y="396272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520F5E-73A4-F60E-696B-58090F075C95}"/>
              </a:ext>
            </a:extLst>
          </p:cNvPr>
          <p:cNvCxnSpPr>
            <a:cxnSpLocks/>
          </p:cNvCxnSpPr>
          <p:nvPr/>
        </p:nvCxnSpPr>
        <p:spPr>
          <a:xfrm>
            <a:off x="695857" y="439342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1B36F3A-24FA-A3B8-A15D-3734C8F1E59D}"/>
              </a:ext>
            </a:extLst>
          </p:cNvPr>
          <p:cNvSpPr txBox="1"/>
          <p:nvPr/>
        </p:nvSpPr>
        <p:spPr>
          <a:xfrm>
            <a:off x="257699" y="468484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67D152E-1A81-A1E6-431F-291D7014133A}"/>
              </a:ext>
            </a:extLst>
          </p:cNvPr>
          <p:cNvCxnSpPr>
            <a:cxnSpLocks/>
          </p:cNvCxnSpPr>
          <p:nvPr/>
        </p:nvCxnSpPr>
        <p:spPr>
          <a:xfrm>
            <a:off x="695857" y="489037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D2B860E-298F-58F4-290C-7D540C13BDF0}"/>
              </a:ext>
            </a:extLst>
          </p:cNvPr>
          <p:cNvSpPr txBox="1"/>
          <p:nvPr/>
        </p:nvSpPr>
        <p:spPr>
          <a:xfrm>
            <a:off x="257699" y="507578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1809C8B1-1D4D-A28E-B2DF-DEA74EE0CE3C}"/>
              </a:ext>
            </a:extLst>
          </p:cNvPr>
          <p:cNvCxnSpPr>
            <a:cxnSpLocks/>
          </p:cNvCxnSpPr>
          <p:nvPr/>
        </p:nvCxnSpPr>
        <p:spPr>
          <a:xfrm>
            <a:off x="695857" y="528131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38E3BE3-25CE-98EA-D049-622A8CBD30CD}"/>
              </a:ext>
            </a:extLst>
          </p:cNvPr>
          <p:cNvSpPr txBox="1"/>
          <p:nvPr/>
        </p:nvSpPr>
        <p:spPr>
          <a:xfrm>
            <a:off x="257699" y="5632376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5DD7AEF-2065-0607-45A1-2C8AC7BA38F5}"/>
              </a:ext>
            </a:extLst>
          </p:cNvPr>
          <p:cNvCxnSpPr>
            <a:cxnSpLocks/>
          </p:cNvCxnSpPr>
          <p:nvPr/>
        </p:nvCxnSpPr>
        <p:spPr>
          <a:xfrm>
            <a:off x="695857" y="583790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942CE407-E76A-FB83-B9AE-B94BEAD37AB5}"/>
              </a:ext>
            </a:extLst>
          </p:cNvPr>
          <p:cNvSpPr txBox="1"/>
          <p:nvPr/>
        </p:nvSpPr>
        <p:spPr>
          <a:xfrm>
            <a:off x="257699" y="618234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0670A36-DB7D-5381-04CE-193F0FE06FF6}"/>
              </a:ext>
            </a:extLst>
          </p:cNvPr>
          <p:cNvCxnSpPr>
            <a:cxnSpLocks/>
          </p:cNvCxnSpPr>
          <p:nvPr/>
        </p:nvCxnSpPr>
        <p:spPr>
          <a:xfrm>
            <a:off x="695857" y="638787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3126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dotted line with a white background&#10;&#10;Description automatically generated">
            <a:extLst>
              <a:ext uri="{FF2B5EF4-FFF2-40B4-BE49-F238E27FC236}">
                <a16:creationId xmlns:a16="http://schemas.microsoft.com/office/drawing/2014/main" id="{14C1C272-2B21-49AB-3BB0-E9470524A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730" y="1648029"/>
            <a:ext cx="5470328" cy="365598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963C59A-E34B-9CBB-5CC0-1426863A7849}"/>
              </a:ext>
            </a:extLst>
          </p:cNvPr>
          <p:cNvSpPr txBox="1"/>
          <p:nvPr/>
        </p:nvSpPr>
        <p:spPr>
          <a:xfrm rot="16200000">
            <a:off x="4899178" y="1341346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CCA7371-F950-3BB9-136E-499FD86D9F97}"/>
              </a:ext>
            </a:extLst>
          </p:cNvPr>
          <p:cNvCxnSpPr>
            <a:cxnSpLocks/>
          </p:cNvCxnSpPr>
          <p:nvPr/>
        </p:nvCxnSpPr>
        <p:spPr>
          <a:xfrm flipH="1">
            <a:off x="5459329" y="571552"/>
            <a:ext cx="0" cy="59158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089A8B6-40B3-B04E-724F-4BF1F887E4C7}"/>
              </a:ext>
            </a:extLst>
          </p:cNvPr>
          <p:cNvCxnSpPr>
            <a:cxnSpLocks/>
          </p:cNvCxnSpPr>
          <p:nvPr/>
        </p:nvCxnSpPr>
        <p:spPr>
          <a:xfrm>
            <a:off x="6418165" y="463129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C45C24D2-1BF4-FA30-6D4B-69BE9B03409C}"/>
              </a:ext>
            </a:extLst>
          </p:cNvPr>
          <p:cNvCxnSpPr>
            <a:cxnSpLocks/>
          </p:cNvCxnSpPr>
          <p:nvPr/>
        </p:nvCxnSpPr>
        <p:spPr>
          <a:xfrm>
            <a:off x="7260376" y="463129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EF63284-AB75-92A7-6017-1EF70F71AE7C}"/>
              </a:ext>
            </a:extLst>
          </p:cNvPr>
          <p:cNvCxnSpPr>
            <a:cxnSpLocks/>
          </p:cNvCxnSpPr>
          <p:nvPr/>
        </p:nvCxnSpPr>
        <p:spPr>
          <a:xfrm>
            <a:off x="8204469" y="463129"/>
            <a:ext cx="0" cy="60242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92E2AF2-91A1-54D5-CC5A-777EE90C8907}"/>
              </a:ext>
            </a:extLst>
          </p:cNvPr>
          <p:cNvSpPr txBox="1"/>
          <p:nvPr/>
        </p:nvSpPr>
        <p:spPr>
          <a:xfrm rot="16200000">
            <a:off x="5464138" y="1144337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47F8012-FB7C-F3E1-A077-DB696676F160}"/>
              </a:ext>
            </a:extLst>
          </p:cNvPr>
          <p:cNvSpPr txBox="1"/>
          <p:nvPr/>
        </p:nvSpPr>
        <p:spPr>
          <a:xfrm rot="16200000">
            <a:off x="6292592" y="1144337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  <a:p>
            <a:r>
              <a:rPr lang="en-US" dirty="0"/>
              <a:t>Post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4B8204-F606-F387-87B1-53A9EBA73AB2}"/>
              </a:ext>
            </a:extLst>
          </p:cNvPr>
          <p:cNvSpPr txBox="1"/>
          <p:nvPr/>
        </p:nvSpPr>
        <p:spPr>
          <a:xfrm rot="16200000">
            <a:off x="7242799" y="1144337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67CE7F-B08F-27D7-8495-5241C93175DC}"/>
              </a:ext>
            </a:extLst>
          </p:cNvPr>
          <p:cNvSpPr txBox="1"/>
          <p:nvPr/>
        </p:nvSpPr>
        <p:spPr>
          <a:xfrm rot="16200000">
            <a:off x="8071253" y="1144337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  <a:p>
            <a:r>
              <a:rPr lang="en-US" dirty="0"/>
              <a:t>Post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1F929C-146F-4716-E579-3137DD304FF1}"/>
              </a:ext>
            </a:extLst>
          </p:cNvPr>
          <p:cNvSpPr txBox="1"/>
          <p:nvPr/>
        </p:nvSpPr>
        <p:spPr>
          <a:xfrm>
            <a:off x="74741" y="-15476"/>
            <a:ext cx="2055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S3, Panel 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138BDB0-C2C0-98FA-3581-845951267480}"/>
              </a:ext>
            </a:extLst>
          </p:cNvPr>
          <p:cNvSpPr txBox="1"/>
          <p:nvPr/>
        </p:nvSpPr>
        <p:spPr>
          <a:xfrm>
            <a:off x="68627" y="2458652"/>
            <a:ext cx="3869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Actin (Housekeeper)</a:t>
            </a:r>
          </a:p>
          <a:p>
            <a:r>
              <a:rPr lang="en-US" b="1" dirty="0"/>
              <a:t>Representative blot shown in figure</a:t>
            </a:r>
          </a:p>
          <a:p>
            <a:endParaRPr lang="en-US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2CB099F-951E-7D66-F09D-5B90210F21B6}"/>
              </a:ext>
            </a:extLst>
          </p:cNvPr>
          <p:cNvSpPr txBox="1"/>
          <p:nvPr/>
        </p:nvSpPr>
        <p:spPr>
          <a:xfrm>
            <a:off x="4465568" y="2177894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0E670A-3829-A787-6A61-8E43E6602C89}"/>
              </a:ext>
            </a:extLst>
          </p:cNvPr>
          <p:cNvSpPr txBox="1"/>
          <p:nvPr/>
        </p:nvSpPr>
        <p:spPr>
          <a:xfrm>
            <a:off x="4338860" y="263005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BA354B-86C5-EA8A-319B-7CD72CAE3C25}"/>
              </a:ext>
            </a:extLst>
          </p:cNvPr>
          <p:cNvSpPr txBox="1"/>
          <p:nvPr/>
        </p:nvSpPr>
        <p:spPr>
          <a:xfrm>
            <a:off x="4338860" y="298609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D02D8DA-C56E-083D-9DEA-A3BA3D1F367D}"/>
              </a:ext>
            </a:extLst>
          </p:cNvPr>
          <p:cNvSpPr txBox="1"/>
          <p:nvPr/>
        </p:nvSpPr>
        <p:spPr>
          <a:xfrm>
            <a:off x="4338860" y="349608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5C322FB-67C8-4366-003C-9956F4C3F4AC}"/>
              </a:ext>
            </a:extLst>
          </p:cNvPr>
          <p:cNvCxnSpPr>
            <a:cxnSpLocks/>
          </p:cNvCxnSpPr>
          <p:nvPr/>
        </p:nvCxnSpPr>
        <p:spPr>
          <a:xfrm>
            <a:off x="4683997" y="279471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706A5FB-227A-8D74-DBE2-8627DE893D90}"/>
              </a:ext>
            </a:extLst>
          </p:cNvPr>
          <p:cNvCxnSpPr>
            <a:cxnSpLocks/>
          </p:cNvCxnSpPr>
          <p:nvPr/>
        </p:nvCxnSpPr>
        <p:spPr>
          <a:xfrm>
            <a:off x="4683997" y="316413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27C2F9F-5510-B50B-E9FD-17F1921D8540}"/>
              </a:ext>
            </a:extLst>
          </p:cNvPr>
          <p:cNvCxnSpPr>
            <a:cxnSpLocks/>
          </p:cNvCxnSpPr>
          <p:nvPr/>
        </p:nvCxnSpPr>
        <p:spPr>
          <a:xfrm>
            <a:off x="4683997" y="370162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791A40A-3463-C3D1-D1BC-5FF27A9EA969}"/>
              </a:ext>
            </a:extLst>
          </p:cNvPr>
          <p:cNvSpPr txBox="1"/>
          <p:nvPr/>
        </p:nvSpPr>
        <p:spPr>
          <a:xfrm>
            <a:off x="4338860" y="401008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B6F34C1-DB39-7547-9423-D802A1DEC397}"/>
              </a:ext>
            </a:extLst>
          </p:cNvPr>
          <p:cNvCxnSpPr>
            <a:cxnSpLocks/>
          </p:cNvCxnSpPr>
          <p:nvPr/>
        </p:nvCxnSpPr>
        <p:spPr>
          <a:xfrm>
            <a:off x="4683997" y="421562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0152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8F5BC399-29B4-365B-96CA-27A9FF9558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8450"/>
            <a:ext cx="6299200" cy="6261100"/>
          </a:xfrm>
          <a:prstGeom prst="rect">
            <a:avLst/>
          </a:prstGeom>
        </p:spPr>
      </p:pic>
      <p:pic>
        <p:nvPicPr>
          <p:cNvPr id="5" name="Picture 4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F6F512DD-A117-DC20-597C-C36EA585B4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455" y="444500"/>
            <a:ext cx="6388100" cy="635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7344B66-6C13-4629-A42D-462E00230901}"/>
              </a:ext>
            </a:extLst>
          </p:cNvPr>
          <p:cNvSpPr txBox="1"/>
          <p:nvPr/>
        </p:nvSpPr>
        <p:spPr>
          <a:xfrm rot="16200000">
            <a:off x="1658715" y="1999291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8E3D6E-0921-B65C-3255-33CB3ABDBABF}"/>
              </a:ext>
            </a:extLst>
          </p:cNvPr>
          <p:cNvSpPr txBox="1"/>
          <p:nvPr/>
        </p:nvSpPr>
        <p:spPr>
          <a:xfrm>
            <a:off x="2254133" y="228442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BBB724-439D-E89B-3275-C20A07B02543}"/>
              </a:ext>
            </a:extLst>
          </p:cNvPr>
          <p:cNvSpPr txBox="1"/>
          <p:nvPr/>
        </p:nvSpPr>
        <p:spPr>
          <a:xfrm>
            <a:off x="3190902" y="228442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9FDE3A-7A62-339F-0F5B-5C40C6BCCE0A}"/>
              </a:ext>
            </a:extLst>
          </p:cNvPr>
          <p:cNvSpPr txBox="1"/>
          <p:nvPr/>
        </p:nvSpPr>
        <p:spPr>
          <a:xfrm rot="16200000">
            <a:off x="7145858" y="205350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ABC3D9-8C19-9893-9A3C-4B910BDCC02B}"/>
              </a:ext>
            </a:extLst>
          </p:cNvPr>
          <p:cNvSpPr txBox="1"/>
          <p:nvPr/>
        </p:nvSpPr>
        <p:spPr>
          <a:xfrm>
            <a:off x="7741276" y="233863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961460-92C3-0E8F-980B-74A2B75F0ABA}"/>
              </a:ext>
            </a:extLst>
          </p:cNvPr>
          <p:cNvSpPr txBox="1"/>
          <p:nvPr/>
        </p:nvSpPr>
        <p:spPr>
          <a:xfrm>
            <a:off x="8678045" y="233863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B715E58-9488-B103-6B51-A23C8C4C845D}"/>
              </a:ext>
            </a:extLst>
          </p:cNvPr>
          <p:cNvCxnSpPr>
            <a:cxnSpLocks/>
          </p:cNvCxnSpPr>
          <p:nvPr/>
        </p:nvCxnSpPr>
        <p:spPr>
          <a:xfrm>
            <a:off x="2254133" y="1849129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F07AF28-B34A-7D79-05F4-046CF4418FA7}"/>
              </a:ext>
            </a:extLst>
          </p:cNvPr>
          <p:cNvCxnSpPr>
            <a:cxnSpLocks/>
          </p:cNvCxnSpPr>
          <p:nvPr/>
        </p:nvCxnSpPr>
        <p:spPr>
          <a:xfrm flipH="1">
            <a:off x="3190902" y="1794918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C9480E7-AC10-2853-00F1-B7604E45602B}"/>
              </a:ext>
            </a:extLst>
          </p:cNvPr>
          <p:cNvCxnSpPr>
            <a:cxnSpLocks/>
          </p:cNvCxnSpPr>
          <p:nvPr/>
        </p:nvCxnSpPr>
        <p:spPr>
          <a:xfrm>
            <a:off x="7765453" y="1925082"/>
            <a:ext cx="0" cy="31376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9B8FF72-8DDA-340C-BA7A-203764DEE2DB}"/>
              </a:ext>
            </a:extLst>
          </p:cNvPr>
          <p:cNvCxnSpPr>
            <a:cxnSpLocks/>
          </p:cNvCxnSpPr>
          <p:nvPr/>
        </p:nvCxnSpPr>
        <p:spPr>
          <a:xfrm>
            <a:off x="8703554" y="1870871"/>
            <a:ext cx="0" cy="319182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3E2EB363-5848-9454-147E-A581FCDC3443}"/>
              </a:ext>
            </a:extLst>
          </p:cNvPr>
          <p:cNvSpPr txBox="1"/>
          <p:nvPr/>
        </p:nvSpPr>
        <p:spPr>
          <a:xfrm>
            <a:off x="2464927" y="107053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HK2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F71D4D-724C-BAE5-39F7-926A762B2715}"/>
              </a:ext>
            </a:extLst>
          </p:cNvPr>
          <p:cNvSpPr txBox="1"/>
          <p:nvPr/>
        </p:nvSpPr>
        <p:spPr>
          <a:xfrm>
            <a:off x="7264690" y="937916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D80CA4-F482-77B1-D226-DBF8F537A935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EF67E2-BBD8-2AB4-67A6-410FFF328DD4}"/>
              </a:ext>
            </a:extLst>
          </p:cNvPr>
          <p:cNvSpPr txBox="1"/>
          <p:nvPr/>
        </p:nvSpPr>
        <p:spPr>
          <a:xfrm>
            <a:off x="6797154" y="2646584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A282DA-57F7-11A5-6C5F-DE7EE7572DAA}"/>
              </a:ext>
            </a:extLst>
          </p:cNvPr>
          <p:cNvSpPr txBox="1"/>
          <p:nvPr/>
        </p:nvSpPr>
        <p:spPr>
          <a:xfrm>
            <a:off x="6729815" y="309874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C815665-82A1-2FCD-26D3-D1C8EE3498BA}"/>
              </a:ext>
            </a:extLst>
          </p:cNvPr>
          <p:cNvSpPr txBox="1"/>
          <p:nvPr/>
        </p:nvSpPr>
        <p:spPr>
          <a:xfrm>
            <a:off x="6729815" y="3481290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825F70A-4DCE-0341-80FD-0B185A9EA032}"/>
              </a:ext>
            </a:extLst>
          </p:cNvPr>
          <p:cNvSpPr txBox="1"/>
          <p:nvPr/>
        </p:nvSpPr>
        <p:spPr>
          <a:xfrm>
            <a:off x="6729815" y="3832257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63A2EBF-DBD5-F141-F5D5-B904665E56FA}"/>
              </a:ext>
            </a:extLst>
          </p:cNvPr>
          <p:cNvCxnSpPr>
            <a:cxnSpLocks/>
          </p:cNvCxnSpPr>
          <p:nvPr/>
        </p:nvCxnSpPr>
        <p:spPr>
          <a:xfrm>
            <a:off x="7080692" y="326340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E0C2F6F-620F-2125-0713-BB1E198B32E9}"/>
              </a:ext>
            </a:extLst>
          </p:cNvPr>
          <p:cNvCxnSpPr>
            <a:cxnSpLocks/>
          </p:cNvCxnSpPr>
          <p:nvPr/>
        </p:nvCxnSpPr>
        <p:spPr>
          <a:xfrm>
            <a:off x="7055339" y="36593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245BD4F-716A-EE61-1D7B-813FE2775A94}"/>
              </a:ext>
            </a:extLst>
          </p:cNvPr>
          <p:cNvCxnSpPr>
            <a:cxnSpLocks/>
          </p:cNvCxnSpPr>
          <p:nvPr/>
        </p:nvCxnSpPr>
        <p:spPr>
          <a:xfrm>
            <a:off x="7075209" y="40377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5E4C8288-85DA-F9A1-D9ED-ABCA51A0AA86}"/>
              </a:ext>
            </a:extLst>
          </p:cNvPr>
          <p:cNvSpPr txBox="1"/>
          <p:nvPr/>
        </p:nvSpPr>
        <p:spPr>
          <a:xfrm>
            <a:off x="1388322" y="258806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2FC7629-187F-D10D-98F6-43126BFEEB87}"/>
              </a:ext>
            </a:extLst>
          </p:cNvPr>
          <p:cNvSpPr txBox="1"/>
          <p:nvPr/>
        </p:nvSpPr>
        <p:spPr>
          <a:xfrm>
            <a:off x="1078282" y="286695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789C1C7-C7AC-47F6-4513-106E5E61B785}"/>
              </a:ext>
            </a:extLst>
          </p:cNvPr>
          <p:cNvSpPr txBox="1"/>
          <p:nvPr/>
        </p:nvSpPr>
        <p:spPr>
          <a:xfrm>
            <a:off x="1078282" y="325742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7F1731-6BF9-9590-5F70-CE1BD7B540B4}"/>
              </a:ext>
            </a:extLst>
          </p:cNvPr>
          <p:cNvSpPr txBox="1"/>
          <p:nvPr/>
        </p:nvSpPr>
        <p:spPr>
          <a:xfrm>
            <a:off x="1078282" y="357607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007A14-C1B2-D037-9B32-E0AF611FAA56}"/>
              </a:ext>
            </a:extLst>
          </p:cNvPr>
          <p:cNvSpPr txBox="1"/>
          <p:nvPr/>
        </p:nvSpPr>
        <p:spPr>
          <a:xfrm>
            <a:off x="1201714" y="386086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0D1A717-8D9C-93FC-1E33-727F7FCFC734}"/>
              </a:ext>
            </a:extLst>
          </p:cNvPr>
          <p:cNvSpPr txBox="1"/>
          <p:nvPr/>
        </p:nvSpPr>
        <p:spPr>
          <a:xfrm>
            <a:off x="1201714" y="426406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5A8467C-D8B5-1658-3972-B0A2AF38AC28}"/>
              </a:ext>
            </a:extLst>
          </p:cNvPr>
          <p:cNvCxnSpPr>
            <a:cxnSpLocks/>
          </p:cNvCxnSpPr>
          <p:nvPr/>
        </p:nvCxnSpPr>
        <p:spPr>
          <a:xfrm>
            <a:off x="1639872" y="305162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D1D27C9-FACF-E4E2-B308-6093844BE99A}"/>
              </a:ext>
            </a:extLst>
          </p:cNvPr>
          <p:cNvCxnSpPr>
            <a:cxnSpLocks/>
          </p:cNvCxnSpPr>
          <p:nvPr/>
        </p:nvCxnSpPr>
        <p:spPr>
          <a:xfrm>
            <a:off x="1639872" y="344256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954F93EF-7213-485E-7A92-ACB2C5EAAA19}"/>
              </a:ext>
            </a:extLst>
          </p:cNvPr>
          <p:cNvCxnSpPr>
            <a:cxnSpLocks/>
          </p:cNvCxnSpPr>
          <p:nvPr/>
        </p:nvCxnSpPr>
        <p:spPr>
          <a:xfrm>
            <a:off x="1639872" y="370097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E065394-CC97-3964-39BD-6A7582C568FE}"/>
              </a:ext>
            </a:extLst>
          </p:cNvPr>
          <p:cNvCxnSpPr>
            <a:cxnSpLocks/>
          </p:cNvCxnSpPr>
          <p:nvPr/>
        </p:nvCxnSpPr>
        <p:spPr>
          <a:xfrm>
            <a:off x="1639872" y="403890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CCB37D9-608E-1534-E18F-A2D08503A48C}"/>
              </a:ext>
            </a:extLst>
          </p:cNvPr>
          <p:cNvCxnSpPr>
            <a:cxnSpLocks/>
          </p:cNvCxnSpPr>
          <p:nvPr/>
        </p:nvCxnSpPr>
        <p:spPr>
          <a:xfrm>
            <a:off x="1639872" y="44696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729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C2EA56-DC1A-E42A-3945-AAB4CD534F69}"/>
              </a:ext>
            </a:extLst>
          </p:cNvPr>
          <p:cNvSpPr txBox="1"/>
          <p:nvPr/>
        </p:nvSpPr>
        <p:spPr>
          <a:xfrm>
            <a:off x="836341" y="794163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PFKFB3</a:t>
            </a:r>
          </a:p>
        </p:txBody>
      </p:sp>
      <p:pic>
        <p:nvPicPr>
          <p:cNvPr id="6" name="Picture 5" descr="A black and white image of a cross&#10;&#10;Description automatically generated">
            <a:extLst>
              <a:ext uri="{FF2B5EF4-FFF2-40B4-BE49-F238E27FC236}">
                <a16:creationId xmlns:a16="http://schemas.microsoft.com/office/drawing/2014/main" id="{6A2E04DD-4624-4894-7188-A64B10731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34543" y="498537"/>
            <a:ext cx="6413500" cy="6439948"/>
          </a:xfrm>
          <a:prstGeom prst="rect">
            <a:avLst/>
          </a:prstGeom>
        </p:spPr>
      </p:pic>
      <p:pic>
        <p:nvPicPr>
          <p:cNvPr id="5" name="Picture 4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67FC00B6-3BA4-47CB-9F20-90BD1553EF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287" y="-225366"/>
            <a:ext cx="6413500" cy="640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6D940C8-94EA-2E96-45E4-6553AB4A9A32}"/>
              </a:ext>
            </a:extLst>
          </p:cNvPr>
          <p:cNvSpPr txBox="1"/>
          <p:nvPr/>
        </p:nvSpPr>
        <p:spPr>
          <a:xfrm rot="16200000">
            <a:off x="1771034" y="1710615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2FA230-538F-A8A5-2604-3623A87C1B76}"/>
              </a:ext>
            </a:extLst>
          </p:cNvPr>
          <p:cNvSpPr txBox="1"/>
          <p:nvPr/>
        </p:nvSpPr>
        <p:spPr>
          <a:xfrm>
            <a:off x="2366452" y="199575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64B37-649C-B08B-DCAB-F3CD8E823382}"/>
              </a:ext>
            </a:extLst>
          </p:cNvPr>
          <p:cNvSpPr txBox="1"/>
          <p:nvPr/>
        </p:nvSpPr>
        <p:spPr>
          <a:xfrm>
            <a:off x="3303221" y="1995750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6A6AA4E-3F38-A70A-8F8B-F6D5362601CD}"/>
              </a:ext>
            </a:extLst>
          </p:cNvPr>
          <p:cNvSpPr txBox="1"/>
          <p:nvPr/>
        </p:nvSpPr>
        <p:spPr>
          <a:xfrm rot="16200000">
            <a:off x="7231253" y="171897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FCF7B1-3734-D528-CBAF-FA821BB0AD5A}"/>
              </a:ext>
            </a:extLst>
          </p:cNvPr>
          <p:cNvSpPr txBox="1"/>
          <p:nvPr/>
        </p:nvSpPr>
        <p:spPr>
          <a:xfrm>
            <a:off x="7826671" y="200410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56E775F-B38B-E4D0-DB8E-0DC73A01D15A}"/>
              </a:ext>
            </a:extLst>
          </p:cNvPr>
          <p:cNvSpPr txBox="1"/>
          <p:nvPr/>
        </p:nvSpPr>
        <p:spPr>
          <a:xfrm>
            <a:off x="8763440" y="200410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D9C695C-4CB6-0D18-C6B8-0760F658C2AB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18E55E7-A675-CBF4-A1ED-FA6A9B89BCCD}"/>
              </a:ext>
            </a:extLst>
          </p:cNvPr>
          <p:cNvCxnSpPr>
            <a:cxnSpLocks/>
          </p:cNvCxnSpPr>
          <p:nvPr/>
        </p:nvCxnSpPr>
        <p:spPr>
          <a:xfrm>
            <a:off x="2421044" y="1525115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0CBA2CA-F4D1-D600-BD95-218A70C26ECC}"/>
              </a:ext>
            </a:extLst>
          </p:cNvPr>
          <p:cNvCxnSpPr>
            <a:cxnSpLocks/>
          </p:cNvCxnSpPr>
          <p:nvPr/>
        </p:nvCxnSpPr>
        <p:spPr>
          <a:xfrm flipH="1">
            <a:off x="3390186" y="1525115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B2143B9-2FCF-CC2B-A145-A468AC01FFFF}"/>
              </a:ext>
            </a:extLst>
          </p:cNvPr>
          <p:cNvCxnSpPr>
            <a:cxnSpLocks/>
          </p:cNvCxnSpPr>
          <p:nvPr/>
        </p:nvCxnSpPr>
        <p:spPr>
          <a:xfrm>
            <a:off x="7873305" y="1570411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62AC58-59DA-D70F-FA64-DE396EB9D5DE}"/>
              </a:ext>
            </a:extLst>
          </p:cNvPr>
          <p:cNvCxnSpPr>
            <a:cxnSpLocks/>
          </p:cNvCxnSpPr>
          <p:nvPr/>
        </p:nvCxnSpPr>
        <p:spPr>
          <a:xfrm flipH="1">
            <a:off x="8824278" y="1567374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F0060BC-4719-3146-514F-77DD35554082}"/>
              </a:ext>
            </a:extLst>
          </p:cNvPr>
          <p:cNvSpPr txBox="1"/>
          <p:nvPr/>
        </p:nvSpPr>
        <p:spPr>
          <a:xfrm>
            <a:off x="2366452" y="794163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PFKFB3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7853753-749F-4B2F-5E44-89C687F9D86F}"/>
              </a:ext>
            </a:extLst>
          </p:cNvPr>
          <p:cNvSpPr txBox="1"/>
          <p:nvPr/>
        </p:nvSpPr>
        <p:spPr>
          <a:xfrm>
            <a:off x="7165928" y="527211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FAAD34-F68D-5342-8F06-EEC956109BBA}"/>
              </a:ext>
            </a:extLst>
          </p:cNvPr>
          <p:cNvSpPr txBox="1"/>
          <p:nvPr/>
        </p:nvSpPr>
        <p:spPr>
          <a:xfrm>
            <a:off x="6907743" y="2599778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3EC1803-5301-DA28-9BD4-8B7C3FCB282E}"/>
              </a:ext>
            </a:extLst>
          </p:cNvPr>
          <p:cNvSpPr txBox="1"/>
          <p:nvPr/>
        </p:nvSpPr>
        <p:spPr>
          <a:xfrm>
            <a:off x="6840404" y="305193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02B596-699E-88C3-7D0B-9EB0835FD27D}"/>
              </a:ext>
            </a:extLst>
          </p:cNvPr>
          <p:cNvSpPr txBox="1"/>
          <p:nvPr/>
        </p:nvSpPr>
        <p:spPr>
          <a:xfrm>
            <a:off x="6840404" y="343448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865B67-10F9-7FF0-3E02-F30DCE69912D}"/>
              </a:ext>
            </a:extLst>
          </p:cNvPr>
          <p:cNvSpPr txBox="1"/>
          <p:nvPr/>
        </p:nvSpPr>
        <p:spPr>
          <a:xfrm>
            <a:off x="6840404" y="378545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EFBF50D3-9406-7359-4E6B-C8D0234D0CE6}"/>
              </a:ext>
            </a:extLst>
          </p:cNvPr>
          <p:cNvCxnSpPr>
            <a:cxnSpLocks/>
          </p:cNvCxnSpPr>
          <p:nvPr/>
        </p:nvCxnSpPr>
        <p:spPr>
          <a:xfrm>
            <a:off x="7191281" y="321659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D018008-4613-33FA-91DA-9E4A62B3A1C4}"/>
              </a:ext>
            </a:extLst>
          </p:cNvPr>
          <p:cNvCxnSpPr>
            <a:cxnSpLocks/>
          </p:cNvCxnSpPr>
          <p:nvPr/>
        </p:nvCxnSpPr>
        <p:spPr>
          <a:xfrm>
            <a:off x="7165928" y="361252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E959861-758F-2846-F122-DAC75D9397FA}"/>
              </a:ext>
            </a:extLst>
          </p:cNvPr>
          <p:cNvCxnSpPr>
            <a:cxnSpLocks/>
          </p:cNvCxnSpPr>
          <p:nvPr/>
        </p:nvCxnSpPr>
        <p:spPr>
          <a:xfrm>
            <a:off x="7185798" y="399098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6C486DF7-4BB6-1355-47B1-861F0E506D76}"/>
              </a:ext>
            </a:extLst>
          </p:cNvPr>
          <p:cNvSpPr txBox="1"/>
          <p:nvPr/>
        </p:nvSpPr>
        <p:spPr>
          <a:xfrm>
            <a:off x="1293948" y="1786285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A598931-A373-D5AC-6292-E31968513230}"/>
              </a:ext>
            </a:extLst>
          </p:cNvPr>
          <p:cNvSpPr txBox="1"/>
          <p:nvPr/>
        </p:nvSpPr>
        <p:spPr>
          <a:xfrm>
            <a:off x="983908" y="206517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5360D6-8651-E9C4-CCE6-D9E8584161AE}"/>
              </a:ext>
            </a:extLst>
          </p:cNvPr>
          <p:cNvSpPr txBox="1"/>
          <p:nvPr/>
        </p:nvSpPr>
        <p:spPr>
          <a:xfrm>
            <a:off x="983908" y="261466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8AF692C-88E7-A5F8-900E-2F8CEC1BD14B}"/>
              </a:ext>
            </a:extLst>
          </p:cNvPr>
          <p:cNvSpPr txBox="1"/>
          <p:nvPr/>
        </p:nvSpPr>
        <p:spPr>
          <a:xfrm>
            <a:off x="983908" y="277428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14599FD-3D8B-CD9F-113C-9B588F3ED524}"/>
              </a:ext>
            </a:extLst>
          </p:cNvPr>
          <p:cNvSpPr txBox="1"/>
          <p:nvPr/>
        </p:nvSpPr>
        <p:spPr>
          <a:xfrm>
            <a:off x="1107340" y="305908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3BE938B-06A2-0C38-099A-1682FC481ACF}"/>
              </a:ext>
            </a:extLst>
          </p:cNvPr>
          <p:cNvSpPr txBox="1"/>
          <p:nvPr/>
        </p:nvSpPr>
        <p:spPr>
          <a:xfrm>
            <a:off x="1107340" y="346228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4BDB660-3D34-319B-55F9-1017FDAD66CE}"/>
              </a:ext>
            </a:extLst>
          </p:cNvPr>
          <p:cNvCxnSpPr>
            <a:cxnSpLocks/>
          </p:cNvCxnSpPr>
          <p:nvPr/>
        </p:nvCxnSpPr>
        <p:spPr>
          <a:xfrm>
            <a:off x="1545498" y="224983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ED6DEFB8-6F2D-217B-CAC9-9342E19D48EB}"/>
              </a:ext>
            </a:extLst>
          </p:cNvPr>
          <p:cNvCxnSpPr>
            <a:cxnSpLocks/>
          </p:cNvCxnSpPr>
          <p:nvPr/>
        </p:nvCxnSpPr>
        <p:spPr>
          <a:xfrm>
            <a:off x="1545498" y="27998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785C6F49-1992-3960-6946-0C7725B74C61}"/>
              </a:ext>
            </a:extLst>
          </p:cNvPr>
          <p:cNvCxnSpPr>
            <a:cxnSpLocks/>
          </p:cNvCxnSpPr>
          <p:nvPr/>
        </p:nvCxnSpPr>
        <p:spPr>
          <a:xfrm>
            <a:off x="1545498" y="289919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448D0D8-8C4A-8E69-FF8D-AD2C761BE52D}"/>
              </a:ext>
            </a:extLst>
          </p:cNvPr>
          <p:cNvCxnSpPr>
            <a:cxnSpLocks/>
          </p:cNvCxnSpPr>
          <p:nvPr/>
        </p:nvCxnSpPr>
        <p:spPr>
          <a:xfrm>
            <a:off x="1545498" y="323712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84B5851-3A6C-34C7-8BB2-526E3F2EF6A6}"/>
              </a:ext>
            </a:extLst>
          </p:cNvPr>
          <p:cNvCxnSpPr>
            <a:cxnSpLocks/>
          </p:cNvCxnSpPr>
          <p:nvPr/>
        </p:nvCxnSpPr>
        <p:spPr>
          <a:xfrm>
            <a:off x="1545498" y="366781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4A6AA994-F059-D4A3-382D-25031674C6FB}"/>
              </a:ext>
            </a:extLst>
          </p:cNvPr>
          <p:cNvSpPr txBox="1"/>
          <p:nvPr/>
        </p:nvSpPr>
        <p:spPr>
          <a:xfrm>
            <a:off x="1107340" y="395924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00B9F6C-6B27-F49A-F521-8B6A94EDDD0C}"/>
              </a:ext>
            </a:extLst>
          </p:cNvPr>
          <p:cNvCxnSpPr>
            <a:cxnSpLocks/>
          </p:cNvCxnSpPr>
          <p:nvPr/>
        </p:nvCxnSpPr>
        <p:spPr>
          <a:xfrm>
            <a:off x="1545498" y="416477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74706DE4-F276-86D1-AEEC-665D7B4D3E26}"/>
              </a:ext>
            </a:extLst>
          </p:cNvPr>
          <p:cNvSpPr txBox="1"/>
          <p:nvPr/>
        </p:nvSpPr>
        <p:spPr>
          <a:xfrm>
            <a:off x="1107340" y="435017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882C689D-6863-94A2-56D0-852F721AC7D8}"/>
              </a:ext>
            </a:extLst>
          </p:cNvPr>
          <p:cNvCxnSpPr>
            <a:cxnSpLocks/>
          </p:cNvCxnSpPr>
          <p:nvPr/>
        </p:nvCxnSpPr>
        <p:spPr>
          <a:xfrm>
            <a:off x="1545498" y="455571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1CB3802F-E721-D3A2-5849-559E1D4AF712}"/>
              </a:ext>
            </a:extLst>
          </p:cNvPr>
          <p:cNvSpPr txBox="1"/>
          <p:nvPr/>
        </p:nvSpPr>
        <p:spPr>
          <a:xfrm>
            <a:off x="1107340" y="490677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1267301-FFE1-81D4-B3C3-C4EC179EC39D}"/>
              </a:ext>
            </a:extLst>
          </p:cNvPr>
          <p:cNvCxnSpPr>
            <a:cxnSpLocks/>
          </p:cNvCxnSpPr>
          <p:nvPr/>
        </p:nvCxnSpPr>
        <p:spPr>
          <a:xfrm>
            <a:off x="1545498" y="51123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3684EC2F-8D60-01A7-FC41-E0A2883F94E3}"/>
              </a:ext>
            </a:extLst>
          </p:cNvPr>
          <p:cNvSpPr txBox="1"/>
          <p:nvPr/>
        </p:nvSpPr>
        <p:spPr>
          <a:xfrm>
            <a:off x="1107340" y="545673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42A3B2B0-04CE-87F8-BA86-A09CC7AD9601}"/>
              </a:ext>
            </a:extLst>
          </p:cNvPr>
          <p:cNvCxnSpPr>
            <a:cxnSpLocks/>
          </p:cNvCxnSpPr>
          <p:nvPr/>
        </p:nvCxnSpPr>
        <p:spPr>
          <a:xfrm>
            <a:off x="1545498" y="566227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553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ED17466D-FC4D-55A8-3FB7-C73C304451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724" y="227642"/>
            <a:ext cx="6217260" cy="6348303"/>
          </a:xfrm>
          <a:prstGeom prst="rect">
            <a:avLst/>
          </a:prstGeom>
        </p:spPr>
      </p:pic>
      <p:pic>
        <p:nvPicPr>
          <p:cNvPr id="8" name="Picture 7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D771F643-9313-9E95-3C10-DC3FED119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99159" y="-115795"/>
            <a:ext cx="7486506" cy="748650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F5FF15-1CBE-2E1A-4941-9084CBF31582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76ABA5-337C-BA9B-65C4-7315EC7CF853}"/>
              </a:ext>
            </a:extLst>
          </p:cNvPr>
          <p:cNvSpPr txBox="1"/>
          <p:nvPr/>
        </p:nvSpPr>
        <p:spPr>
          <a:xfrm>
            <a:off x="1844437" y="913360"/>
            <a:ext cx="960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GAPDH</a:t>
            </a:r>
          </a:p>
          <a:p>
            <a:endParaRPr lang="en-US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A2D09F-EB67-E3F9-D02F-15FB490E11C1}"/>
              </a:ext>
            </a:extLst>
          </p:cNvPr>
          <p:cNvSpPr txBox="1"/>
          <p:nvPr/>
        </p:nvSpPr>
        <p:spPr>
          <a:xfrm rot="16200000">
            <a:off x="1135993" y="198050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73FB38-31B8-A311-1D83-D69DDAE68367}"/>
              </a:ext>
            </a:extLst>
          </p:cNvPr>
          <p:cNvSpPr txBox="1"/>
          <p:nvPr/>
        </p:nvSpPr>
        <p:spPr>
          <a:xfrm>
            <a:off x="1731411" y="2265644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2F85F3-FAD8-3CF3-3C8A-FAA45AA20CC7}"/>
              </a:ext>
            </a:extLst>
          </p:cNvPr>
          <p:cNvSpPr txBox="1"/>
          <p:nvPr/>
        </p:nvSpPr>
        <p:spPr>
          <a:xfrm>
            <a:off x="2668180" y="2265644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C3D5F3-0947-787A-35DD-879EF382D5A5}"/>
              </a:ext>
            </a:extLst>
          </p:cNvPr>
          <p:cNvCxnSpPr>
            <a:cxnSpLocks/>
          </p:cNvCxnSpPr>
          <p:nvPr/>
        </p:nvCxnSpPr>
        <p:spPr>
          <a:xfrm>
            <a:off x="1786003" y="1795009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ADF236E-2897-519A-A579-7238C9B378CF}"/>
              </a:ext>
            </a:extLst>
          </p:cNvPr>
          <p:cNvCxnSpPr>
            <a:cxnSpLocks/>
          </p:cNvCxnSpPr>
          <p:nvPr/>
        </p:nvCxnSpPr>
        <p:spPr>
          <a:xfrm flipH="1">
            <a:off x="2755145" y="1795009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0B75602-7B87-AA23-BE44-07AB94E6673D}"/>
              </a:ext>
            </a:extLst>
          </p:cNvPr>
          <p:cNvSpPr txBox="1"/>
          <p:nvPr/>
        </p:nvSpPr>
        <p:spPr>
          <a:xfrm rot="16200000">
            <a:off x="6772750" y="198050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6C209E-C627-DB4D-26B2-AF506A98A5C4}"/>
              </a:ext>
            </a:extLst>
          </p:cNvPr>
          <p:cNvSpPr txBox="1"/>
          <p:nvPr/>
        </p:nvSpPr>
        <p:spPr>
          <a:xfrm>
            <a:off x="7368168" y="2265644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C57097-2C9C-CE24-1C10-9D70FB7F91A5}"/>
              </a:ext>
            </a:extLst>
          </p:cNvPr>
          <p:cNvSpPr txBox="1"/>
          <p:nvPr/>
        </p:nvSpPr>
        <p:spPr>
          <a:xfrm>
            <a:off x="8304937" y="2265644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A818105-768E-9573-1DA4-BAB9A02EF98A}"/>
              </a:ext>
            </a:extLst>
          </p:cNvPr>
          <p:cNvCxnSpPr>
            <a:cxnSpLocks/>
          </p:cNvCxnSpPr>
          <p:nvPr/>
        </p:nvCxnSpPr>
        <p:spPr>
          <a:xfrm>
            <a:off x="7422760" y="1795009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67D7769-A181-AB64-7DBA-4F8B341763CD}"/>
              </a:ext>
            </a:extLst>
          </p:cNvPr>
          <p:cNvCxnSpPr>
            <a:cxnSpLocks/>
          </p:cNvCxnSpPr>
          <p:nvPr/>
        </p:nvCxnSpPr>
        <p:spPr>
          <a:xfrm flipH="1">
            <a:off x="8391902" y="1795009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BA488E5-BDB3-43FE-9E11-F9706B3E269F}"/>
              </a:ext>
            </a:extLst>
          </p:cNvPr>
          <p:cNvSpPr txBox="1"/>
          <p:nvPr/>
        </p:nvSpPr>
        <p:spPr>
          <a:xfrm>
            <a:off x="6807534" y="888359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7A99CE7-8639-49B1-0A8F-5F7EA440D347}"/>
              </a:ext>
            </a:extLst>
          </p:cNvPr>
          <p:cNvSpPr txBox="1"/>
          <p:nvPr/>
        </p:nvSpPr>
        <p:spPr>
          <a:xfrm>
            <a:off x="6415641" y="2359357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A5DD2C-DEF8-2148-D39D-C6BE32F61DA3}"/>
              </a:ext>
            </a:extLst>
          </p:cNvPr>
          <p:cNvSpPr txBox="1"/>
          <p:nvPr/>
        </p:nvSpPr>
        <p:spPr>
          <a:xfrm>
            <a:off x="6348302" y="281151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2ADCB8A-FA59-D964-765E-CBD8B190683F}"/>
              </a:ext>
            </a:extLst>
          </p:cNvPr>
          <p:cNvSpPr txBox="1"/>
          <p:nvPr/>
        </p:nvSpPr>
        <p:spPr>
          <a:xfrm>
            <a:off x="6348302" y="319406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B445E16-5539-DC00-587A-78D3ECB66CC0}"/>
              </a:ext>
            </a:extLst>
          </p:cNvPr>
          <p:cNvSpPr txBox="1"/>
          <p:nvPr/>
        </p:nvSpPr>
        <p:spPr>
          <a:xfrm>
            <a:off x="6348302" y="3545030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D0E10B6-C1B4-BF36-633A-BE657A92C871}"/>
              </a:ext>
            </a:extLst>
          </p:cNvPr>
          <p:cNvCxnSpPr>
            <a:cxnSpLocks/>
          </p:cNvCxnSpPr>
          <p:nvPr/>
        </p:nvCxnSpPr>
        <p:spPr>
          <a:xfrm>
            <a:off x="6699179" y="297617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7347880-6B8E-7592-4938-CD7BF90AD2BB}"/>
              </a:ext>
            </a:extLst>
          </p:cNvPr>
          <p:cNvCxnSpPr>
            <a:cxnSpLocks/>
          </p:cNvCxnSpPr>
          <p:nvPr/>
        </p:nvCxnSpPr>
        <p:spPr>
          <a:xfrm>
            <a:off x="6673826" y="337210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8CE7CEF-57B9-A9D7-0EB3-34E2BC987694}"/>
              </a:ext>
            </a:extLst>
          </p:cNvPr>
          <p:cNvCxnSpPr>
            <a:cxnSpLocks/>
          </p:cNvCxnSpPr>
          <p:nvPr/>
        </p:nvCxnSpPr>
        <p:spPr>
          <a:xfrm>
            <a:off x="6693696" y="375056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0D2C899-E0EF-2E4F-91B1-49E87F970730}"/>
              </a:ext>
            </a:extLst>
          </p:cNvPr>
          <p:cNvSpPr txBox="1"/>
          <p:nvPr/>
        </p:nvSpPr>
        <p:spPr>
          <a:xfrm>
            <a:off x="755062" y="2054556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E5455F7-6C9C-29AC-50D8-2AD3702353A5}"/>
              </a:ext>
            </a:extLst>
          </p:cNvPr>
          <p:cNvSpPr txBox="1"/>
          <p:nvPr/>
        </p:nvSpPr>
        <p:spPr>
          <a:xfrm>
            <a:off x="687723" y="250671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05B79E-4352-EA73-C238-A61129AC10D4}"/>
              </a:ext>
            </a:extLst>
          </p:cNvPr>
          <p:cNvSpPr txBox="1"/>
          <p:nvPr/>
        </p:nvSpPr>
        <p:spPr>
          <a:xfrm>
            <a:off x="687723" y="2889262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0C19052-81A5-85E9-60EA-266B023240A7}"/>
              </a:ext>
            </a:extLst>
          </p:cNvPr>
          <p:cNvSpPr txBox="1"/>
          <p:nvPr/>
        </p:nvSpPr>
        <p:spPr>
          <a:xfrm>
            <a:off x="687723" y="3240229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E0157CC9-D233-0D7F-7D1D-12E57516BABB}"/>
              </a:ext>
            </a:extLst>
          </p:cNvPr>
          <p:cNvCxnSpPr>
            <a:cxnSpLocks/>
          </p:cNvCxnSpPr>
          <p:nvPr/>
        </p:nvCxnSpPr>
        <p:spPr>
          <a:xfrm>
            <a:off x="1038600" y="267137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42F0CBD-AD05-7C8E-9CE3-026720A78AFD}"/>
              </a:ext>
            </a:extLst>
          </p:cNvPr>
          <p:cNvCxnSpPr>
            <a:cxnSpLocks/>
          </p:cNvCxnSpPr>
          <p:nvPr/>
        </p:nvCxnSpPr>
        <p:spPr>
          <a:xfrm>
            <a:off x="1013247" y="3067299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CDEC3B2-BDA4-D1B5-5B72-1AF9BBDF810C}"/>
              </a:ext>
            </a:extLst>
          </p:cNvPr>
          <p:cNvCxnSpPr>
            <a:cxnSpLocks/>
          </p:cNvCxnSpPr>
          <p:nvPr/>
        </p:nvCxnSpPr>
        <p:spPr>
          <a:xfrm>
            <a:off x="1033117" y="344576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905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square with black lines&#10;&#10;Description automatically generated">
            <a:extLst>
              <a:ext uri="{FF2B5EF4-FFF2-40B4-BE49-F238E27FC236}">
                <a16:creationId xmlns:a16="http://schemas.microsoft.com/office/drawing/2014/main" id="{CE9786B2-4E05-538D-5A4D-196BE092E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54100"/>
            <a:ext cx="6350000" cy="6413500"/>
          </a:xfrm>
          <a:prstGeom prst="rect">
            <a:avLst/>
          </a:prstGeom>
        </p:spPr>
      </p:pic>
      <p:pic>
        <p:nvPicPr>
          <p:cNvPr id="5" name="Picture 4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53B84B9C-C191-5CD2-ED74-BDB184CBD6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3000" y="1205468"/>
            <a:ext cx="6375400" cy="63754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49F3092-722F-2462-84E9-1DB429C5363E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1CCD58-6B53-59EC-B6BC-F6D220C2C1B2}"/>
              </a:ext>
            </a:extLst>
          </p:cNvPr>
          <p:cNvSpPr txBox="1"/>
          <p:nvPr/>
        </p:nvSpPr>
        <p:spPr>
          <a:xfrm>
            <a:off x="2857445" y="1661095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LDH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16973B-CE75-6A59-CB37-1392320EF609}"/>
              </a:ext>
            </a:extLst>
          </p:cNvPr>
          <p:cNvSpPr txBox="1"/>
          <p:nvPr/>
        </p:nvSpPr>
        <p:spPr>
          <a:xfrm rot="16200000">
            <a:off x="2031241" y="272161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5DA807-2D45-8F77-A1E5-450483DD8FCD}"/>
              </a:ext>
            </a:extLst>
          </p:cNvPr>
          <p:cNvSpPr txBox="1"/>
          <p:nvPr/>
        </p:nvSpPr>
        <p:spPr>
          <a:xfrm>
            <a:off x="2626659" y="300675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478914-A45F-B9A5-3324-077CA8410976}"/>
              </a:ext>
            </a:extLst>
          </p:cNvPr>
          <p:cNvSpPr txBox="1"/>
          <p:nvPr/>
        </p:nvSpPr>
        <p:spPr>
          <a:xfrm>
            <a:off x="3563428" y="300675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86ABD24-AD9E-BA33-0B67-0DE36622AFEE}"/>
              </a:ext>
            </a:extLst>
          </p:cNvPr>
          <p:cNvCxnSpPr>
            <a:cxnSpLocks/>
          </p:cNvCxnSpPr>
          <p:nvPr/>
        </p:nvCxnSpPr>
        <p:spPr>
          <a:xfrm>
            <a:off x="2681251" y="2536118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E165DB9-394B-1522-0B54-42DE80495209}"/>
              </a:ext>
            </a:extLst>
          </p:cNvPr>
          <p:cNvCxnSpPr>
            <a:cxnSpLocks/>
          </p:cNvCxnSpPr>
          <p:nvPr/>
        </p:nvCxnSpPr>
        <p:spPr>
          <a:xfrm flipH="1">
            <a:off x="3650393" y="2536118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D9830E5-678D-AA5C-C031-5221C515A23B}"/>
              </a:ext>
            </a:extLst>
          </p:cNvPr>
          <p:cNvSpPr txBox="1"/>
          <p:nvPr/>
        </p:nvSpPr>
        <p:spPr>
          <a:xfrm rot="16200000">
            <a:off x="8366817" y="2667407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660D3C-6F69-412D-B2D5-3E7FBF43D40B}"/>
              </a:ext>
            </a:extLst>
          </p:cNvPr>
          <p:cNvSpPr txBox="1"/>
          <p:nvPr/>
        </p:nvSpPr>
        <p:spPr>
          <a:xfrm>
            <a:off x="8962235" y="2952542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B0D5772-9C2A-70BB-F0FE-E36EBE2C6FAF}"/>
              </a:ext>
            </a:extLst>
          </p:cNvPr>
          <p:cNvSpPr txBox="1"/>
          <p:nvPr/>
        </p:nvSpPr>
        <p:spPr>
          <a:xfrm>
            <a:off x="9899004" y="2952542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2CFF5DA-68E0-62ED-320C-15F33AFE7167}"/>
              </a:ext>
            </a:extLst>
          </p:cNvPr>
          <p:cNvCxnSpPr>
            <a:cxnSpLocks/>
          </p:cNvCxnSpPr>
          <p:nvPr/>
        </p:nvCxnSpPr>
        <p:spPr>
          <a:xfrm>
            <a:off x="9016827" y="2481907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234CC4AB-456A-4FC4-FCA1-DEB57ADBCAFE}"/>
              </a:ext>
            </a:extLst>
          </p:cNvPr>
          <p:cNvCxnSpPr>
            <a:cxnSpLocks/>
          </p:cNvCxnSpPr>
          <p:nvPr/>
        </p:nvCxnSpPr>
        <p:spPr>
          <a:xfrm flipH="1">
            <a:off x="9985969" y="2481907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486EB894-E2BE-EE14-D4F0-B25E9180F39C}"/>
              </a:ext>
            </a:extLst>
          </p:cNvPr>
          <p:cNvSpPr txBox="1"/>
          <p:nvPr/>
        </p:nvSpPr>
        <p:spPr>
          <a:xfrm>
            <a:off x="8291057" y="1461567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0861DD-B6C2-3D7E-F39A-114CC4EF9D83}"/>
              </a:ext>
            </a:extLst>
          </p:cNvPr>
          <p:cNvSpPr txBox="1"/>
          <p:nvPr/>
        </p:nvSpPr>
        <p:spPr>
          <a:xfrm>
            <a:off x="8059655" y="2839239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A7D0917-5D2D-28B1-61B7-BF21FA3ECDFF}"/>
              </a:ext>
            </a:extLst>
          </p:cNvPr>
          <p:cNvSpPr txBox="1"/>
          <p:nvPr/>
        </p:nvSpPr>
        <p:spPr>
          <a:xfrm>
            <a:off x="7992316" y="3291397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14E8FAE-C7A9-E754-99C1-E6928978A8DF}"/>
              </a:ext>
            </a:extLst>
          </p:cNvPr>
          <p:cNvSpPr txBox="1"/>
          <p:nvPr/>
        </p:nvSpPr>
        <p:spPr>
          <a:xfrm>
            <a:off x="7992316" y="3673945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F9A68ED-E6F2-4129-608F-B42B76AEE328}"/>
              </a:ext>
            </a:extLst>
          </p:cNvPr>
          <p:cNvSpPr txBox="1"/>
          <p:nvPr/>
        </p:nvSpPr>
        <p:spPr>
          <a:xfrm>
            <a:off x="7992316" y="4024912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88F1C70-DF63-9DE1-336F-96B84B2C63D0}"/>
              </a:ext>
            </a:extLst>
          </p:cNvPr>
          <p:cNvCxnSpPr>
            <a:cxnSpLocks/>
          </p:cNvCxnSpPr>
          <p:nvPr/>
        </p:nvCxnSpPr>
        <p:spPr>
          <a:xfrm>
            <a:off x="8343193" y="345605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D545A44-0878-5279-53BF-CB0737F36702}"/>
              </a:ext>
            </a:extLst>
          </p:cNvPr>
          <p:cNvCxnSpPr>
            <a:cxnSpLocks/>
          </p:cNvCxnSpPr>
          <p:nvPr/>
        </p:nvCxnSpPr>
        <p:spPr>
          <a:xfrm>
            <a:off x="8317840" y="385198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2AB9CE29-9712-18D6-A05F-C664FD3D3EE8}"/>
              </a:ext>
            </a:extLst>
          </p:cNvPr>
          <p:cNvCxnSpPr>
            <a:cxnSpLocks/>
          </p:cNvCxnSpPr>
          <p:nvPr/>
        </p:nvCxnSpPr>
        <p:spPr>
          <a:xfrm>
            <a:off x="8337710" y="4230445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F3EC159-18AE-8C4A-75D6-91C1D51006DE}"/>
              </a:ext>
            </a:extLst>
          </p:cNvPr>
          <p:cNvSpPr txBox="1"/>
          <p:nvPr/>
        </p:nvSpPr>
        <p:spPr>
          <a:xfrm>
            <a:off x="1611592" y="3376085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3EA8699-229A-1420-1B6B-12FC44C822A3}"/>
              </a:ext>
            </a:extLst>
          </p:cNvPr>
          <p:cNvSpPr txBox="1"/>
          <p:nvPr/>
        </p:nvSpPr>
        <p:spPr>
          <a:xfrm>
            <a:off x="1301552" y="3654972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519AD7D-FF1D-5F2E-503E-B78663C3F04F}"/>
              </a:ext>
            </a:extLst>
          </p:cNvPr>
          <p:cNvSpPr txBox="1"/>
          <p:nvPr/>
        </p:nvSpPr>
        <p:spPr>
          <a:xfrm>
            <a:off x="1301552" y="420446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750022D-6617-E770-DDE2-C87C3A5849EB}"/>
              </a:ext>
            </a:extLst>
          </p:cNvPr>
          <p:cNvSpPr txBox="1"/>
          <p:nvPr/>
        </p:nvSpPr>
        <p:spPr>
          <a:xfrm>
            <a:off x="1301552" y="4364088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0F21452-DAD3-39E5-2D7A-BF1D96D5E690}"/>
              </a:ext>
            </a:extLst>
          </p:cNvPr>
          <p:cNvSpPr txBox="1"/>
          <p:nvPr/>
        </p:nvSpPr>
        <p:spPr>
          <a:xfrm>
            <a:off x="1424984" y="4648884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59F70EA-0BAA-6076-ECB0-556DD92EF5FE}"/>
              </a:ext>
            </a:extLst>
          </p:cNvPr>
          <p:cNvSpPr txBox="1"/>
          <p:nvPr/>
        </p:nvSpPr>
        <p:spPr>
          <a:xfrm>
            <a:off x="1424984" y="5052085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7C76597-E72B-23FB-49FC-F94A57E2A0A6}"/>
              </a:ext>
            </a:extLst>
          </p:cNvPr>
          <p:cNvCxnSpPr>
            <a:cxnSpLocks/>
          </p:cNvCxnSpPr>
          <p:nvPr/>
        </p:nvCxnSpPr>
        <p:spPr>
          <a:xfrm>
            <a:off x="1863142" y="383963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224DF96-EA29-BCB7-6B09-AFB2C623BDFF}"/>
              </a:ext>
            </a:extLst>
          </p:cNvPr>
          <p:cNvCxnSpPr>
            <a:cxnSpLocks/>
          </p:cNvCxnSpPr>
          <p:nvPr/>
        </p:nvCxnSpPr>
        <p:spPr>
          <a:xfrm>
            <a:off x="1863142" y="43896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D1477AF-AA32-9554-A8FD-6AC9059E04FF}"/>
              </a:ext>
            </a:extLst>
          </p:cNvPr>
          <p:cNvCxnSpPr>
            <a:cxnSpLocks/>
          </p:cNvCxnSpPr>
          <p:nvPr/>
        </p:nvCxnSpPr>
        <p:spPr>
          <a:xfrm>
            <a:off x="1863142" y="4488992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7A1A3BDD-F5CD-BE13-17E4-D4E9819B3763}"/>
              </a:ext>
            </a:extLst>
          </p:cNvPr>
          <p:cNvCxnSpPr>
            <a:cxnSpLocks/>
          </p:cNvCxnSpPr>
          <p:nvPr/>
        </p:nvCxnSpPr>
        <p:spPr>
          <a:xfrm>
            <a:off x="1863142" y="482692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2DB6793-5E58-68F2-DB70-7577B6A23E88}"/>
              </a:ext>
            </a:extLst>
          </p:cNvPr>
          <p:cNvCxnSpPr>
            <a:cxnSpLocks/>
          </p:cNvCxnSpPr>
          <p:nvPr/>
        </p:nvCxnSpPr>
        <p:spPr>
          <a:xfrm>
            <a:off x="1863142" y="525761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188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0CDC2ED3-77E4-90E3-6609-9FBFB9EAD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0945" y="1398274"/>
            <a:ext cx="4722770" cy="5309622"/>
          </a:xfrm>
          <a:prstGeom prst="rect">
            <a:avLst/>
          </a:prstGeom>
        </p:spPr>
      </p:pic>
      <p:pic>
        <p:nvPicPr>
          <p:cNvPr id="3" name="Picture 2" descr="A black and white image of a bar&#10;&#10;Description automatically generated with medium confidence">
            <a:extLst>
              <a:ext uri="{FF2B5EF4-FFF2-40B4-BE49-F238E27FC236}">
                <a16:creationId xmlns:a16="http://schemas.microsoft.com/office/drawing/2014/main" id="{12860410-58E3-DF13-EA5C-4116AA80E8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1985"/>
          <a:stretch/>
        </p:blipFill>
        <p:spPr>
          <a:xfrm>
            <a:off x="1008862" y="432788"/>
            <a:ext cx="4965700" cy="427033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78FF63-EB72-4904-79DE-A90C822798D6}"/>
              </a:ext>
            </a:extLst>
          </p:cNvPr>
          <p:cNvSpPr txBox="1"/>
          <p:nvPr/>
        </p:nvSpPr>
        <p:spPr>
          <a:xfrm>
            <a:off x="2678534" y="988004"/>
            <a:ext cx="776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G6PD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87D536-01F9-5BE2-1F71-BA8BB28634FC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2CA10C-4C40-6C4B-7767-CC84A4B07FDB}"/>
              </a:ext>
            </a:extLst>
          </p:cNvPr>
          <p:cNvSpPr txBox="1"/>
          <p:nvPr/>
        </p:nvSpPr>
        <p:spPr>
          <a:xfrm rot="16200000">
            <a:off x="2031241" y="2112018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9BC514-8ABC-A78B-E400-EBA5901F9B1D}"/>
              </a:ext>
            </a:extLst>
          </p:cNvPr>
          <p:cNvSpPr txBox="1"/>
          <p:nvPr/>
        </p:nvSpPr>
        <p:spPr>
          <a:xfrm>
            <a:off x="2626659" y="239715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B46E12-B284-2D3F-103F-B7A765567AA5}"/>
              </a:ext>
            </a:extLst>
          </p:cNvPr>
          <p:cNvSpPr txBox="1"/>
          <p:nvPr/>
        </p:nvSpPr>
        <p:spPr>
          <a:xfrm>
            <a:off x="3563428" y="2397153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807531-D8AC-3FB4-F04F-D26CE757B3B0}"/>
              </a:ext>
            </a:extLst>
          </p:cNvPr>
          <p:cNvCxnSpPr>
            <a:cxnSpLocks/>
          </p:cNvCxnSpPr>
          <p:nvPr/>
        </p:nvCxnSpPr>
        <p:spPr>
          <a:xfrm>
            <a:off x="2681251" y="1926518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5FCA9C6-FF45-76A2-FA8A-A541ABC6C1E8}"/>
              </a:ext>
            </a:extLst>
          </p:cNvPr>
          <p:cNvCxnSpPr>
            <a:cxnSpLocks/>
          </p:cNvCxnSpPr>
          <p:nvPr/>
        </p:nvCxnSpPr>
        <p:spPr>
          <a:xfrm flipH="1">
            <a:off x="3650393" y="1926518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59E5E83-4B2E-718D-965D-880960C4EA03}"/>
              </a:ext>
            </a:extLst>
          </p:cNvPr>
          <p:cNvSpPr txBox="1"/>
          <p:nvPr/>
        </p:nvSpPr>
        <p:spPr>
          <a:xfrm>
            <a:off x="7264213" y="217167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C0EB53-BDDD-47DF-5595-5E96C514A0CF}"/>
              </a:ext>
            </a:extLst>
          </p:cNvPr>
          <p:cNvSpPr txBox="1"/>
          <p:nvPr/>
        </p:nvSpPr>
        <p:spPr>
          <a:xfrm>
            <a:off x="7196874" y="262382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992E77-4282-6E60-5F3F-C58856D08ACA}"/>
              </a:ext>
            </a:extLst>
          </p:cNvPr>
          <p:cNvSpPr txBox="1"/>
          <p:nvPr/>
        </p:nvSpPr>
        <p:spPr>
          <a:xfrm>
            <a:off x="7196874" y="300637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1C28835-AC9F-9914-AB74-B8CD2EFAB135}"/>
              </a:ext>
            </a:extLst>
          </p:cNvPr>
          <p:cNvSpPr txBox="1"/>
          <p:nvPr/>
        </p:nvSpPr>
        <p:spPr>
          <a:xfrm>
            <a:off x="7196874" y="335734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4B3278-6140-C487-8FEF-7F400706C167}"/>
              </a:ext>
            </a:extLst>
          </p:cNvPr>
          <p:cNvCxnSpPr>
            <a:cxnSpLocks/>
          </p:cNvCxnSpPr>
          <p:nvPr/>
        </p:nvCxnSpPr>
        <p:spPr>
          <a:xfrm>
            <a:off x="7547751" y="278848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FF7125D-1367-8420-0BE1-96CB1DFB2073}"/>
              </a:ext>
            </a:extLst>
          </p:cNvPr>
          <p:cNvCxnSpPr>
            <a:cxnSpLocks/>
          </p:cNvCxnSpPr>
          <p:nvPr/>
        </p:nvCxnSpPr>
        <p:spPr>
          <a:xfrm>
            <a:off x="7522398" y="318441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CE05B32B-E01B-1D1B-945C-D8066391FE8C}"/>
              </a:ext>
            </a:extLst>
          </p:cNvPr>
          <p:cNvCxnSpPr>
            <a:cxnSpLocks/>
          </p:cNvCxnSpPr>
          <p:nvPr/>
        </p:nvCxnSpPr>
        <p:spPr>
          <a:xfrm>
            <a:off x="7542268" y="356287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B1A6BC6-6246-16D6-CDD7-77A5B679D076}"/>
              </a:ext>
            </a:extLst>
          </p:cNvPr>
          <p:cNvSpPr txBox="1"/>
          <p:nvPr/>
        </p:nvSpPr>
        <p:spPr>
          <a:xfrm>
            <a:off x="8291057" y="851967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27AF5AE-38D2-DD7A-3BDE-9A937CDD14B4}"/>
              </a:ext>
            </a:extLst>
          </p:cNvPr>
          <p:cNvSpPr txBox="1"/>
          <p:nvPr/>
        </p:nvSpPr>
        <p:spPr>
          <a:xfrm>
            <a:off x="1667561" y="1211574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899F7CC-42FA-A30E-50E5-929567F86B31}"/>
              </a:ext>
            </a:extLst>
          </p:cNvPr>
          <p:cNvSpPr txBox="1"/>
          <p:nvPr/>
        </p:nvSpPr>
        <p:spPr>
          <a:xfrm>
            <a:off x="1357521" y="149046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3C7495C-7921-C4A9-DEB1-3665227FA22E}"/>
              </a:ext>
            </a:extLst>
          </p:cNvPr>
          <p:cNvSpPr txBox="1"/>
          <p:nvPr/>
        </p:nvSpPr>
        <p:spPr>
          <a:xfrm>
            <a:off x="1357521" y="203995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27F4D1E-2E2C-60D1-0315-9CF833BCB03B}"/>
              </a:ext>
            </a:extLst>
          </p:cNvPr>
          <p:cNvSpPr txBox="1"/>
          <p:nvPr/>
        </p:nvSpPr>
        <p:spPr>
          <a:xfrm>
            <a:off x="1357521" y="219957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F294B76-6221-6F4A-CF7F-87FCFB5AD70B}"/>
              </a:ext>
            </a:extLst>
          </p:cNvPr>
          <p:cNvSpPr txBox="1"/>
          <p:nvPr/>
        </p:nvSpPr>
        <p:spPr>
          <a:xfrm>
            <a:off x="1480953" y="248437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A57D853-1E12-FD57-B53F-C4E0F9CFB325}"/>
              </a:ext>
            </a:extLst>
          </p:cNvPr>
          <p:cNvSpPr txBox="1"/>
          <p:nvPr/>
        </p:nvSpPr>
        <p:spPr>
          <a:xfrm>
            <a:off x="1480953" y="288757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8FC291E-04C3-440E-6CE6-4C212C57BBB9}"/>
              </a:ext>
            </a:extLst>
          </p:cNvPr>
          <p:cNvCxnSpPr>
            <a:cxnSpLocks/>
          </p:cNvCxnSpPr>
          <p:nvPr/>
        </p:nvCxnSpPr>
        <p:spPr>
          <a:xfrm>
            <a:off x="1919111" y="16751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C6E244E-EC29-FFB5-365E-90AC11665BCB}"/>
              </a:ext>
            </a:extLst>
          </p:cNvPr>
          <p:cNvCxnSpPr>
            <a:cxnSpLocks/>
          </p:cNvCxnSpPr>
          <p:nvPr/>
        </p:nvCxnSpPr>
        <p:spPr>
          <a:xfrm>
            <a:off x="1919111" y="22250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3095306C-74A1-44D6-41D5-2F5AF3F67B58}"/>
              </a:ext>
            </a:extLst>
          </p:cNvPr>
          <p:cNvCxnSpPr>
            <a:cxnSpLocks/>
          </p:cNvCxnSpPr>
          <p:nvPr/>
        </p:nvCxnSpPr>
        <p:spPr>
          <a:xfrm>
            <a:off x="1919111" y="232448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789A8F3-1A64-613F-E736-5B4AAD0A52CD}"/>
              </a:ext>
            </a:extLst>
          </p:cNvPr>
          <p:cNvCxnSpPr>
            <a:cxnSpLocks/>
          </p:cNvCxnSpPr>
          <p:nvPr/>
        </p:nvCxnSpPr>
        <p:spPr>
          <a:xfrm>
            <a:off x="1919111" y="266241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05CBF4D-C513-BFA5-6228-DC959CCB6AC4}"/>
              </a:ext>
            </a:extLst>
          </p:cNvPr>
          <p:cNvCxnSpPr>
            <a:cxnSpLocks/>
          </p:cNvCxnSpPr>
          <p:nvPr/>
        </p:nvCxnSpPr>
        <p:spPr>
          <a:xfrm>
            <a:off x="1919111" y="30931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E1FCDDA1-2F50-CA61-83C9-10D051B43A04}"/>
              </a:ext>
            </a:extLst>
          </p:cNvPr>
          <p:cNvSpPr txBox="1"/>
          <p:nvPr/>
        </p:nvSpPr>
        <p:spPr>
          <a:xfrm>
            <a:off x="1480953" y="3384531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  <a:p>
            <a:endParaRPr lang="en-US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143EAB9-9BE5-6AC5-4F4A-2C05B9B97D23}"/>
              </a:ext>
            </a:extLst>
          </p:cNvPr>
          <p:cNvCxnSpPr>
            <a:cxnSpLocks/>
          </p:cNvCxnSpPr>
          <p:nvPr/>
        </p:nvCxnSpPr>
        <p:spPr>
          <a:xfrm>
            <a:off x="1919111" y="3590064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8EAE5F7-2D25-72EF-D9C2-416CE6093151}"/>
              </a:ext>
            </a:extLst>
          </p:cNvPr>
          <p:cNvSpPr txBox="1"/>
          <p:nvPr/>
        </p:nvSpPr>
        <p:spPr>
          <a:xfrm>
            <a:off x="1480953" y="377546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  <a:p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090C602-0F47-FC39-C434-DAFD48143481}"/>
              </a:ext>
            </a:extLst>
          </p:cNvPr>
          <p:cNvCxnSpPr>
            <a:cxnSpLocks/>
          </p:cNvCxnSpPr>
          <p:nvPr/>
        </p:nvCxnSpPr>
        <p:spPr>
          <a:xfrm>
            <a:off x="1919111" y="398100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CA1BA095-A708-F8F4-4F44-CB28FBDC7D31}"/>
              </a:ext>
            </a:extLst>
          </p:cNvPr>
          <p:cNvSpPr txBox="1"/>
          <p:nvPr/>
        </p:nvSpPr>
        <p:spPr>
          <a:xfrm>
            <a:off x="1480953" y="433206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7E06760-EC45-6F7A-8E6E-795D120ED1EE}"/>
              </a:ext>
            </a:extLst>
          </p:cNvPr>
          <p:cNvCxnSpPr>
            <a:cxnSpLocks/>
          </p:cNvCxnSpPr>
          <p:nvPr/>
        </p:nvCxnSpPr>
        <p:spPr>
          <a:xfrm>
            <a:off x="1919111" y="453759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4E371AE-F0AA-CF66-17AD-D8CDFBC5F5AF}"/>
              </a:ext>
            </a:extLst>
          </p:cNvPr>
          <p:cNvSpPr txBox="1"/>
          <p:nvPr/>
        </p:nvSpPr>
        <p:spPr>
          <a:xfrm>
            <a:off x="1480953" y="4882028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</a:p>
          <a:p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DBE7796-BD60-B4E4-2589-442B7DBADD62}"/>
              </a:ext>
            </a:extLst>
          </p:cNvPr>
          <p:cNvCxnSpPr>
            <a:cxnSpLocks/>
          </p:cNvCxnSpPr>
          <p:nvPr/>
        </p:nvCxnSpPr>
        <p:spPr>
          <a:xfrm>
            <a:off x="1919111" y="508756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8CD6A82-1CD8-1DFF-9DDE-C7613ABA323E}"/>
              </a:ext>
            </a:extLst>
          </p:cNvPr>
          <p:cNvSpPr txBox="1"/>
          <p:nvPr/>
        </p:nvSpPr>
        <p:spPr>
          <a:xfrm rot="16200000">
            <a:off x="7573315" y="1762349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B7D07AD-D4F9-4021-6687-9E61F1E55526}"/>
              </a:ext>
            </a:extLst>
          </p:cNvPr>
          <p:cNvSpPr txBox="1"/>
          <p:nvPr/>
        </p:nvSpPr>
        <p:spPr>
          <a:xfrm>
            <a:off x="8168733" y="2047484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DF6A1D-6527-C48F-A2A0-793B3B574E81}"/>
              </a:ext>
            </a:extLst>
          </p:cNvPr>
          <p:cNvSpPr txBox="1"/>
          <p:nvPr/>
        </p:nvSpPr>
        <p:spPr>
          <a:xfrm>
            <a:off x="9105502" y="2047484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70FD09B-70C4-0F67-CFB3-F676EED6E1C5}"/>
              </a:ext>
            </a:extLst>
          </p:cNvPr>
          <p:cNvCxnSpPr>
            <a:cxnSpLocks/>
          </p:cNvCxnSpPr>
          <p:nvPr/>
        </p:nvCxnSpPr>
        <p:spPr>
          <a:xfrm>
            <a:off x="8223325" y="1576849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3DD89BC-9F35-CA74-D4EC-9C555F3C9369}"/>
              </a:ext>
            </a:extLst>
          </p:cNvPr>
          <p:cNvCxnSpPr>
            <a:cxnSpLocks/>
          </p:cNvCxnSpPr>
          <p:nvPr/>
        </p:nvCxnSpPr>
        <p:spPr>
          <a:xfrm flipH="1">
            <a:off x="9192467" y="1576849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8955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 descr="A black line on a white background&#10;&#10;Description automatically generated">
            <a:extLst>
              <a:ext uri="{FF2B5EF4-FFF2-40B4-BE49-F238E27FC236}">
                <a16:creationId xmlns:a16="http://schemas.microsoft.com/office/drawing/2014/main" id="{1D9DEBD5-5783-11D7-31C3-99FCF8606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0705" y="1937241"/>
            <a:ext cx="4310716" cy="42385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D2304A-67AF-D0D6-37AE-3549213F1BD8}"/>
              </a:ext>
            </a:extLst>
          </p:cNvPr>
          <p:cNvSpPr txBox="1"/>
          <p:nvPr/>
        </p:nvSpPr>
        <p:spPr>
          <a:xfrm>
            <a:off x="1806807" y="1250259"/>
            <a:ext cx="715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GFAT</a:t>
            </a:r>
          </a:p>
        </p:txBody>
      </p:sp>
      <p:pic>
        <p:nvPicPr>
          <p:cNvPr id="3" name="Picture 2" descr="A close-up of a white background&#10;&#10;Description automatically generated">
            <a:extLst>
              <a:ext uri="{FF2B5EF4-FFF2-40B4-BE49-F238E27FC236}">
                <a16:creationId xmlns:a16="http://schemas.microsoft.com/office/drawing/2014/main" id="{28C0BE93-8560-455A-9799-C511F861C2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31" y="1778000"/>
            <a:ext cx="3479800" cy="3949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A25EB6-82EB-033D-818A-9D456DAB7F27}"/>
              </a:ext>
            </a:extLst>
          </p:cNvPr>
          <p:cNvSpPr txBox="1"/>
          <p:nvPr/>
        </p:nvSpPr>
        <p:spPr>
          <a:xfrm>
            <a:off x="125850" y="63457"/>
            <a:ext cx="1979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3, Panel D.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6BCAD7-03C7-E902-89CF-19FDD7D88C4A}"/>
              </a:ext>
            </a:extLst>
          </p:cNvPr>
          <p:cNvSpPr txBox="1"/>
          <p:nvPr/>
        </p:nvSpPr>
        <p:spPr>
          <a:xfrm rot="16200000">
            <a:off x="937547" y="205596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8ED88E-CE83-4FB0-2C10-FA4691227C08}"/>
              </a:ext>
            </a:extLst>
          </p:cNvPr>
          <p:cNvSpPr txBox="1"/>
          <p:nvPr/>
        </p:nvSpPr>
        <p:spPr>
          <a:xfrm>
            <a:off x="1532965" y="2341095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961070-6C05-E533-0320-F91ACDF1301B}"/>
              </a:ext>
            </a:extLst>
          </p:cNvPr>
          <p:cNvSpPr txBox="1"/>
          <p:nvPr/>
        </p:nvSpPr>
        <p:spPr>
          <a:xfrm>
            <a:off x="2469734" y="2341095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CB87D4C-1FA9-0861-51E1-3816D8601C54}"/>
              </a:ext>
            </a:extLst>
          </p:cNvPr>
          <p:cNvCxnSpPr>
            <a:cxnSpLocks/>
          </p:cNvCxnSpPr>
          <p:nvPr/>
        </p:nvCxnSpPr>
        <p:spPr>
          <a:xfrm>
            <a:off x="1591450" y="1944793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A7F0DE7-356C-9ADA-9EFF-C5C6676B8A32}"/>
              </a:ext>
            </a:extLst>
          </p:cNvPr>
          <p:cNvCxnSpPr>
            <a:cxnSpLocks/>
          </p:cNvCxnSpPr>
          <p:nvPr/>
        </p:nvCxnSpPr>
        <p:spPr>
          <a:xfrm flipH="1">
            <a:off x="2556699" y="1870460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6B9197D-B599-C1C8-0CCB-CB20FC46CDD7}"/>
              </a:ext>
            </a:extLst>
          </p:cNvPr>
          <p:cNvSpPr txBox="1"/>
          <p:nvPr/>
        </p:nvSpPr>
        <p:spPr>
          <a:xfrm>
            <a:off x="6754169" y="2576000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6015B1-1073-EC37-B699-2C56E942587C}"/>
              </a:ext>
            </a:extLst>
          </p:cNvPr>
          <p:cNvSpPr txBox="1"/>
          <p:nvPr/>
        </p:nvSpPr>
        <p:spPr>
          <a:xfrm>
            <a:off x="6686830" y="302815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02A795-FB72-A432-BC07-0C20E9314A13}"/>
              </a:ext>
            </a:extLst>
          </p:cNvPr>
          <p:cNvSpPr txBox="1"/>
          <p:nvPr/>
        </p:nvSpPr>
        <p:spPr>
          <a:xfrm>
            <a:off x="6686830" y="3410706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758907B-0CA0-3955-0336-555AD6FCECF0}"/>
              </a:ext>
            </a:extLst>
          </p:cNvPr>
          <p:cNvSpPr txBox="1"/>
          <p:nvPr/>
        </p:nvSpPr>
        <p:spPr>
          <a:xfrm>
            <a:off x="6686830" y="3761673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30</a:t>
            </a:r>
          </a:p>
          <a:p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AD0709B-6C6A-E12E-1FE9-63BAAD9F8281}"/>
              </a:ext>
            </a:extLst>
          </p:cNvPr>
          <p:cNvCxnSpPr>
            <a:cxnSpLocks/>
          </p:cNvCxnSpPr>
          <p:nvPr/>
        </p:nvCxnSpPr>
        <p:spPr>
          <a:xfrm>
            <a:off x="7037707" y="3192818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F4F7A12-8FA8-66F3-BBDC-00670DCA5967}"/>
              </a:ext>
            </a:extLst>
          </p:cNvPr>
          <p:cNvCxnSpPr>
            <a:cxnSpLocks/>
          </p:cNvCxnSpPr>
          <p:nvPr/>
        </p:nvCxnSpPr>
        <p:spPr>
          <a:xfrm>
            <a:off x="7012354" y="3588743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F955A60-67FE-5632-9504-DDFA7C9F6F38}"/>
              </a:ext>
            </a:extLst>
          </p:cNvPr>
          <p:cNvCxnSpPr>
            <a:cxnSpLocks/>
          </p:cNvCxnSpPr>
          <p:nvPr/>
        </p:nvCxnSpPr>
        <p:spPr>
          <a:xfrm>
            <a:off x="7032224" y="3967206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600228B-57B0-B831-4826-894A61A825BB}"/>
              </a:ext>
            </a:extLst>
          </p:cNvPr>
          <p:cNvSpPr txBox="1"/>
          <p:nvPr/>
        </p:nvSpPr>
        <p:spPr>
          <a:xfrm>
            <a:off x="7151370" y="1050909"/>
            <a:ext cx="2384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Corresponding Actin </a:t>
            </a:r>
          </a:p>
          <a:p>
            <a:r>
              <a:rPr lang="en-US" b="1" dirty="0"/>
              <a:t>(Housekeeper)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AD6D1AF-AE36-9160-DD3D-EE55C971976C}"/>
              </a:ext>
            </a:extLst>
          </p:cNvPr>
          <p:cNvSpPr txBox="1"/>
          <p:nvPr/>
        </p:nvSpPr>
        <p:spPr>
          <a:xfrm>
            <a:off x="640653" y="2488874"/>
            <a:ext cx="59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kDa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A05C36-EBD1-13A6-C048-E3622EF58762}"/>
              </a:ext>
            </a:extLst>
          </p:cNvPr>
          <p:cNvSpPr txBox="1"/>
          <p:nvPr/>
        </p:nvSpPr>
        <p:spPr>
          <a:xfrm>
            <a:off x="330613" y="2767761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220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D6EBA82-21F9-BF17-131D-88D7BEC3F6A1}"/>
              </a:ext>
            </a:extLst>
          </p:cNvPr>
          <p:cNvSpPr txBox="1"/>
          <p:nvPr/>
        </p:nvSpPr>
        <p:spPr>
          <a:xfrm>
            <a:off x="330613" y="3317255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8E7005-C63B-A017-765B-0356FC6196FE}"/>
              </a:ext>
            </a:extLst>
          </p:cNvPr>
          <p:cNvSpPr txBox="1"/>
          <p:nvPr/>
        </p:nvSpPr>
        <p:spPr>
          <a:xfrm>
            <a:off x="330613" y="3476877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E7BA6BE-AE98-FE04-94B6-767BD19073D7}"/>
              </a:ext>
            </a:extLst>
          </p:cNvPr>
          <p:cNvSpPr txBox="1"/>
          <p:nvPr/>
        </p:nvSpPr>
        <p:spPr>
          <a:xfrm>
            <a:off x="454045" y="3761673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35EACF6-1E04-F306-76DE-53D6443C17B3}"/>
              </a:ext>
            </a:extLst>
          </p:cNvPr>
          <p:cNvSpPr txBox="1"/>
          <p:nvPr/>
        </p:nvSpPr>
        <p:spPr>
          <a:xfrm>
            <a:off x="454045" y="4164874"/>
            <a:ext cx="431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</a:t>
            </a:r>
          </a:p>
          <a:p>
            <a:endParaRPr lang="en-US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EB726BA-550C-8BBE-B8E8-C20D96B98957}"/>
              </a:ext>
            </a:extLst>
          </p:cNvPr>
          <p:cNvCxnSpPr>
            <a:cxnSpLocks/>
          </p:cNvCxnSpPr>
          <p:nvPr/>
        </p:nvCxnSpPr>
        <p:spPr>
          <a:xfrm>
            <a:off x="892203" y="295242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8AEE739-E014-49ED-DB05-96DA217AF4A0}"/>
              </a:ext>
            </a:extLst>
          </p:cNvPr>
          <p:cNvCxnSpPr>
            <a:cxnSpLocks/>
          </p:cNvCxnSpPr>
          <p:nvPr/>
        </p:nvCxnSpPr>
        <p:spPr>
          <a:xfrm>
            <a:off x="892203" y="350239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BCBA72C-2AAB-E4DF-F741-6AE01AF4A339}"/>
              </a:ext>
            </a:extLst>
          </p:cNvPr>
          <p:cNvCxnSpPr>
            <a:cxnSpLocks/>
          </p:cNvCxnSpPr>
          <p:nvPr/>
        </p:nvCxnSpPr>
        <p:spPr>
          <a:xfrm>
            <a:off x="892203" y="3601781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7EDBEF0-29A6-A107-AD70-9107310BBF00}"/>
              </a:ext>
            </a:extLst>
          </p:cNvPr>
          <p:cNvCxnSpPr>
            <a:cxnSpLocks/>
          </p:cNvCxnSpPr>
          <p:nvPr/>
        </p:nvCxnSpPr>
        <p:spPr>
          <a:xfrm>
            <a:off x="892203" y="3939710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DEFB493-303D-4112-D1B6-0DCA06B34095}"/>
              </a:ext>
            </a:extLst>
          </p:cNvPr>
          <p:cNvCxnSpPr>
            <a:cxnSpLocks/>
          </p:cNvCxnSpPr>
          <p:nvPr/>
        </p:nvCxnSpPr>
        <p:spPr>
          <a:xfrm>
            <a:off x="892203" y="4370407"/>
            <a:ext cx="226799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4F6D6657-AA18-7493-F7CC-36216F50D34C}"/>
              </a:ext>
            </a:extLst>
          </p:cNvPr>
          <p:cNvSpPr txBox="1"/>
          <p:nvPr/>
        </p:nvSpPr>
        <p:spPr>
          <a:xfrm rot="16200000">
            <a:off x="7126974" y="1868864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Combo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F2BB87D-CAF4-5078-8AB6-A3D0DB63841A}"/>
              </a:ext>
            </a:extLst>
          </p:cNvPr>
          <p:cNvSpPr txBox="1"/>
          <p:nvPr/>
        </p:nvSpPr>
        <p:spPr>
          <a:xfrm>
            <a:off x="7722392" y="2153999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4833E45-81DD-BE62-B04F-291F8724C945}"/>
              </a:ext>
            </a:extLst>
          </p:cNvPr>
          <p:cNvSpPr txBox="1"/>
          <p:nvPr/>
        </p:nvSpPr>
        <p:spPr>
          <a:xfrm>
            <a:off x="8659161" y="2153999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APOE e4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32CCCA11-124D-29F2-558D-8F7FA13C9AC0}"/>
              </a:ext>
            </a:extLst>
          </p:cNvPr>
          <p:cNvCxnSpPr>
            <a:cxnSpLocks/>
          </p:cNvCxnSpPr>
          <p:nvPr/>
        </p:nvCxnSpPr>
        <p:spPr>
          <a:xfrm>
            <a:off x="7780877" y="1757697"/>
            <a:ext cx="0" cy="3213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9673C67-5CCE-5F76-578C-0BA69456D632}"/>
              </a:ext>
            </a:extLst>
          </p:cNvPr>
          <p:cNvCxnSpPr>
            <a:cxnSpLocks/>
          </p:cNvCxnSpPr>
          <p:nvPr/>
        </p:nvCxnSpPr>
        <p:spPr>
          <a:xfrm flipH="1">
            <a:off x="8746126" y="1683364"/>
            <a:ext cx="1332" cy="3267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0940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36664</TotalTime>
  <Words>1739</Words>
  <Application>Microsoft Macintosh PowerPoint</Application>
  <PresentationFormat>Widescreen</PresentationFormat>
  <Paragraphs>892</Paragraphs>
  <Slides>31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Callie Weber</dc:creator>
  <cp:lastModifiedBy>Callie Weber</cp:lastModifiedBy>
  <cp:revision>2</cp:revision>
  <dcterms:created xsi:type="dcterms:W3CDTF">2024-09-10T16:28:29Z</dcterms:created>
  <dcterms:modified xsi:type="dcterms:W3CDTF">2024-10-07T01:08:22Z</dcterms:modified>
</cp:coreProperties>
</file>