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23C1A-77C5-41C8-B17D-AA7D720F42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719C12-187F-4450-BA47-6E2B835827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5A0E9-1D1E-45EF-B5FC-A0A986FBC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682E3-D9C6-4F36-B3EF-7E1D2DE57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E16D36-F45F-4030-8C12-52D5A5D9C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7834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A7CED-9F2D-4399-B675-B034024DD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54A9EC-AC14-47AE-A69D-9FB81248E3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E05A4-4636-4273-95AD-8E483A4EE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52EDF-59B6-472D-A0CA-A1F764F25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7A5D4-C5D2-41E1-9EF4-762E81E70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5082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C87974-1EB2-44E9-BF79-6717517167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48990E-DF12-4B56-BF5C-5D0A67120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6C560-2210-444F-B6CB-432EBE6CA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6B255-DBB1-4680-8C1A-8FD753B0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56A58-99EE-4CE2-A820-471F81371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004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44694-CC25-44D2-8011-87CCF2471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3E4A3-95DE-4207-AE45-457BF131F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5B1D0-70E0-4C76-B436-E25E4F7A4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F2B6F-1C0F-4890-B17E-15E502CCD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F9F4F-522A-40AC-92FE-D36746790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78859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5F0C9-DBDA-45ED-BCF2-A19AC4CBF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54D1C7-6EFC-4AD5-BE09-B88BCF6AE9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89F11-CEA5-4B05-8CD0-306C3FDB6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F77E3-49B3-47BE-BA77-62FCF2997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06B52-A2E8-4630-92DE-D0C2B2651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67148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4E1D-4D5E-4E6A-9BC3-1924BF524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07D82-6434-4423-9578-8DBE98C679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B60CF4-7FFC-4BE6-B320-B272FA2497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C3EAB-C0A5-44D3-817D-9A74AD31E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F16547-DFCC-4B8F-AC89-FEF52B6D3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445AB-F339-4EFA-9583-E1089AE62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75435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24947-83AF-4431-937D-309A65B0B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115E0-95D1-437B-8ED0-DDEF34886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044972-790A-4FD9-911E-179666A084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C2468F-F58E-4DD6-8DDD-BC50343474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1E54CA-E48B-4AF2-B1E5-7BBE866A83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2C7EC5-D604-48B6-A19F-46A5067D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CC3AF5-4044-46ED-9F7A-0D5699EFA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FCBCE5-76E4-48FD-9134-64388AD09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32320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F41BC-2767-492A-9C0B-849A3B389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0351E2-49EA-49B1-A30C-4A6281FCE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2F5162-838E-4BBA-9260-5B0C964F1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8E5DA-EECB-45CE-9DEE-21477DEA7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2707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5C7A9C-4D4C-4F6B-BA88-5D46CEA86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7FCB52-2ED9-4248-840D-909030754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C6EA7B-A2F9-4A75-BA10-97E93B990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6872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A2765-F79D-42F3-851E-AA5BD9B6D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03C1B6-C481-4A07-A45F-036BEA275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E7B4B2-53A9-4231-BC05-D78CB0624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E7583-431E-4B79-85D5-0CEE90802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4A718A-79AE-46A1-B3C4-54A806ED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0C39C0-0E44-401C-AF18-63F462541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76973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DAC4C-72B5-420B-B612-894C39CD0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72281D-2C52-454D-8690-BC8D009D02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ADE44F-D4A1-4565-A92E-7588A7704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8A1F62-529F-4DF2-9184-F432C65B9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D8B4C0-5A7A-4DC5-9BD3-AC0E10020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C29FC-CD96-459E-AA30-A89B6EBCC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117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32D325-1C7E-4634-B2C9-6094CA5D0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6A6C00-E4E2-4AEF-9E59-E6693499F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726D8-0896-4BFE-8346-9862C288B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529AD-F0F7-461A-A880-0B60F55EAE27}" type="datetimeFigureOut">
              <a:rPr lang="he-IL" smtClean="0"/>
              <a:t>י"ח/תמוז/תשפ"ד</a:t>
            </a:fld>
            <a:endParaRPr lang="he-I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89787-A380-46B5-896E-2E8F72AA40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2EB08-226B-444F-869B-ADD689F33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02C9F-B3B8-4C8C-85AF-18D57867E831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5806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A4B04D71-5DA1-4833-A132-14F47B069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111" y="271293"/>
            <a:ext cx="6450650" cy="59067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A4470D3-5BC6-4712-A558-F7207A702763}"/>
              </a:ext>
            </a:extLst>
          </p:cNvPr>
          <p:cNvSpPr txBox="1"/>
          <p:nvPr/>
        </p:nvSpPr>
        <p:spPr>
          <a:xfrm>
            <a:off x="2720740" y="6309708"/>
            <a:ext cx="6269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Body Mass Index, 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Irritable Bowel Syndrome,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SLE-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Systemic Lupus Erythematosus</a:t>
            </a:r>
          </a:p>
        </p:txBody>
      </p:sp>
    </p:spTree>
    <p:extLst>
      <p:ext uri="{BB962C8B-B14F-4D97-AF65-F5344CB8AC3E}">
        <p14:creationId xmlns:p14="http://schemas.microsoft.com/office/powerpoint/2010/main" val="2330773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4107</TotalTime>
  <Words>14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 Kasim Ali</dc:creator>
  <cp:lastModifiedBy>Reem Kasim Ali</cp:lastModifiedBy>
  <cp:revision>4</cp:revision>
  <dcterms:created xsi:type="dcterms:W3CDTF">2024-04-17T09:46:53Z</dcterms:created>
  <dcterms:modified xsi:type="dcterms:W3CDTF">2024-07-24T11:07:19Z</dcterms:modified>
</cp:coreProperties>
</file>