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7"/>
  </p:notesMasterIdLst>
  <p:sldIdLst>
    <p:sldId id="261" r:id="rId5"/>
    <p:sldId id="262" r:id="rId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9A11C13-C164-468D-A2ED-31EE01EE7E16}">
          <p14:sldIdLst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C847C4-62D8-4ABD-A99D-18A9068F5B28}" v="52" dt="2024-11-10T21:31:09.3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2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369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sen, Garrett L" userId="eb6b9fb7-0f76-4164-b7ef-2de8e6dc0c9e" providerId="ADAL" clId="{17C847C4-62D8-4ABD-A99D-18A9068F5B28}"/>
    <pc:docChg chg="undo custSel addSld delSld modSld modSection">
      <pc:chgData name="Jensen, Garrett L" userId="eb6b9fb7-0f76-4164-b7ef-2de8e6dc0c9e" providerId="ADAL" clId="{17C847C4-62D8-4ABD-A99D-18A9068F5B28}" dt="2024-11-10T21:31:09.301" v="227" actId="1076"/>
      <pc:docMkLst>
        <pc:docMk/>
      </pc:docMkLst>
      <pc:sldChg chg="del">
        <pc:chgData name="Jensen, Garrett L" userId="eb6b9fb7-0f76-4164-b7ef-2de8e6dc0c9e" providerId="ADAL" clId="{17C847C4-62D8-4ABD-A99D-18A9068F5B28}" dt="2024-11-10T21:26:07.617" v="0" actId="47"/>
        <pc:sldMkLst>
          <pc:docMk/>
          <pc:sldMk cId="1033408366" sldId="256"/>
        </pc:sldMkLst>
      </pc:sldChg>
      <pc:sldChg chg="del">
        <pc:chgData name="Jensen, Garrett L" userId="eb6b9fb7-0f76-4164-b7ef-2de8e6dc0c9e" providerId="ADAL" clId="{17C847C4-62D8-4ABD-A99D-18A9068F5B28}" dt="2024-11-10T21:26:07.617" v="0" actId="47"/>
        <pc:sldMkLst>
          <pc:docMk/>
          <pc:sldMk cId="218293384" sldId="257"/>
        </pc:sldMkLst>
      </pc:sldChg>
      <pc:sldChg chg="del">
        <pc:chgData name="Jensen, Garrett L" userId="eb6b9fb7-0f76-4164-b7ef-2de8e6dc0c9e" providerId="ADAL" clId="{17C847C4-62D8-4ABD-A99D-18A9068F5B28}" dt="2024-11-10T21:26:07.617" v="0" actId="47"/>
        <pc:sldMkLst>
          <pc:docMk/>
          <pc:sldMk cId="752265548" sldId="258"/>
        </pc:sldMkLst>
      </pc:sldChg>
      <pc:sldChg chg="del">
        <pc:chgData name="Jensen, Garrett L" userId="eb6b9fb7-0f76-4164-b7ef-2de8e6dc0c9e" providerId="ADAL" clId="{17C847C4-62D8-4ABD-A99D-18A9068F5B28}" dt="2024-11-10T21:26:07.617" v="0" actId="47"/>
        <pc:sldMkLst>
          <pc:docMk/>
          <pc:sldMk cId="3444823612" sldId="259"/>
        </pc:sldMkLst>
      </pc:sldChg>
      <pc:sldChg chg="del">
        <pc:chgData name="Jensen, Garrett L" userId="eb6b9fb7-0f76-4164-b7ef-2de8e6dc0c9e" providerId="ADAL" clId="{17C847C4-62D8-4ABD-A99D-18A9068F5B28}" dt="2024-11-10T21:26:07.617" v="0" actId="47"/>
        <pc:sldMkLst>
          <pc:docMk/>
          <pc:sldMk cId="616357919" sldId="260"/>
        </pc:sldMkLst>
      </pc:sldChg>
      <pc:sldChg chg="addSp delSp modSp mod">
        <pc:chgData name="Jensen, Garrett L" userId="eb6b9fb7-0f76-4164-b7ef-2de8e6dc0c9e" providerId="ADAL" clId="{17C847C4-62D8-4ABD-A99D-18A9068F5B28}" dt="2024-11-10T21:31:02.852" v="223" actId="21"/>
        <pc:sldMkLst>
          <pc:docMk/>
          <pc:sldMk cId="183298923" sldId="261"/>
        </pc:sldMkLst>
        <pc:spChg chg="mod topLvl">
          <ac:chgData name="Jensen, Garrett L" userId="eb6b9fb7-0f76-4164-b7ef-2de8e6dc0c9e" providerId="ADAL" clId="{17C847C4-62D8-4ABD-A99D-18A9068F5B28}" dt="2024-11-10T21:30:51.202" v="222" actId="1076"/>
          <ac:spMkLst>
            <pc:docMk/>
            <pc:sldMk cId="183298923" sldId="261"/>
            <ac:spMk id="4" creationId="{078F96A2-4155-1636-BF1B-59B17EFE0E8A}"/>
          </ac:spMkLst>
        </pc:spChg>
        <pc:spChg chg="mod topLvl">
          <ac:chgData name="Jensen, Garrett L" userId="eb6b9fb7-0f76-4164-b7ef-2de8e6dc0c9e" providerId="ADAL" clId="{17C847C4-62D8-4ABD-A99D-18A9068F5B28}" dt="2024-11-10T21:30:51.202" v="222" actId="1076"/>
          <ac:spMkLst>
            <pc:docMk/>
            <pc:sldMk cId="183298923" sldId="261"/>
            <ac:spMk id="5" creationId="{F06026B4-A6C3-19C1-84A6-A4CCBB5E6064}"/>
          </ac:spMkLst>
        </pc:spChg>
        <pc:spChg chg="mod topLvl">
          <ac:chgData name="Jensen, Garrett L" userId="eb6b9fb7-0f76-4164-b7ef-2de8e6dc0c9e" providerId="ADAL" clId="{17C847C4-62D8-4ABD-A99D-18A9068F5B28}" dt="2024-11-10T21:30:02.446" v="199" actId="1076"/>
          <ac:spMkLst>
            <pc:docMk/>
            <pc:sldMk cId="183298923" sldId="261"/>
            <ac:spMk id="18" creationId="{62B5B774-E8FF-8C32-F925-1818DF12C663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19" creationId="{BC1B1E2F-53A8-E47A-FDE9-08B96BD667AE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20" creationId="{F691E72D-5C1B-1C7F-3834-EAAE7112BDAC}"/>
          </ac:spMkLst>
        </pc:spChg>
        <pc:spChg chg="mod topLvl">
          <ac:chgData name="Jensen, Garrett L" userId="eb6b9fb7-0f76-4164-b7ef-2de8e6dc0c9e" providerId="ADAL" clId="{17C847C4-62D8-4ABD-A99D-18A9068F5B28}" dt="2024-11-10T21:27:09.344" v="41" actId="164"/>
          <ac:spMkLst>
            <pc:docMk/>
            <pc:sldMk cId="183298923" sldId="261"/>
            <ac:spMk id="21" creationId="{9C48690A-725A-96D9-3673-C071CE97B5BE}"/>
          </ac:spMkLst>
        </pc:spChg>
        <pc:spChg chg="mod topLvl">
          <ac:chgData name="Jensen, Garrett L" userId="eb6b9fb7-0f76-4164-b7ef-2de8e6dc0c9e" providerId="ADAL" clId="{17C847C4-62D8-4ABD-A99D-18A9068F5B28}" dt="2024-11-10T21:26:57.091" v="37" actId="164"/>
          <ac:spMkLst>
            <pc:docMk/>
            <pc:sldMk cId="183298923" sldId="261"/>
            <ac:spMk id="22" creationId="{0365D559-9B6B-AB3E-42B7-4B688EE3071A}"/>
          </ac:spMkLst>
        </pc:spChg>
        <pc:spChg chg="mod topLvl">
          <ac:chgData name="Jensen, Garrett L" userId="eb6b9fb7-0f76-4164-b7ef-2de8e6dc0c9e" providerId="ADAL" clId="{17C847C4-62D8-4ABD-A99D-18A9068F5B28}" dt="2024-11-10T21:27:59.623" v="54" actId="164"/>
          <ac:spMkLst>
            <pc:docMk/>
            <pc:sldMk cId="183298923" sldId="261"/>
            <ac:spMk id="23" creationId="{93A9904F-0162-5829-A08F-2D7DF591731B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24" creationId="{3CA127A6-5EBF-35C6-C411-CBFBFCAC4DEF}"/>
          </ac:spMkLst>
        </pc:spChg>
        <pc:spChg chg="mod topLvl">
          <ac:chgData name="Jensen, Garrett L" userId="eb6b9fb7-0f76-4164-b7ef-2de8e6dc0c9e" providerId="ADAL" clId="{17C847C4-62D8-4ABD-A99D-18A9068F5B28}" dt="2024-11-10T21:26:57.091" v="37" actId="164"/>
          <ac:spMkLst>
            <pc:docMk/>
            <pc:sldMk cId="183298923" sldId="261"/>
            <ac:spMk id="25" creationId="{CD12B25A-6D62-AE0C-A633-3A6A10EC3E9E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26" creationId="{D3610B8B-6E4B-0BB6-8567-7DE68B120490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27" creationId="{4C23ABA8-E25E-6CFE-F5B1-134ECF25BA73}"/>
          </ac:spMkLst>
        </pc:spChg>
        <pc:spChg chg="mod topLvl">
          <ac:chgData name="Jensen, Garrett L" userId="eb6b9fb7-0f76-4164-b7ef-2de8e6dc0c9e" providerId="ADAL" clId="{17C847C4-62D8-4ABD-A99D-18A9068F5B28}" dt="2024-11-10T21:27:56.899" v="53" actId="164"/>
          <ac:spMkLst>
            <pc:docMk/>
            <pc:sldMk cId="183298923" sldId="261"/>
            <ac:spMk id="28" creationId="{B053BC7D-B543-ECD8-CD92-9692BA42090C}"/>
          </ac:spMkLst>
        </pc:spChg>
        <pc:spChg chg="mod topLvl">
          <ac:chgData name="Jensen, Garrett L" userId="eb6b9fb7-0f76-4164-b7ef-2de8e6dc0c9e" providerId="ADAL" clId="{17C847C4-62D8-4ABD-A99D-18A9068F5B28}" dt="2024-11-10T21:27:54.134" v="52" actId="164"/>
          <ac:spMkLst>
            <pc:docMk/>
            <pc:sldMk cId="183298923" sldId="261"/>
            <ac:spMk id="29" creationId="{4CF5ECC7-CCCA-175B-A052-BAE2219046B6}"/>
          </ac:spMkLst>
        </pc:spChg>
        <pc:spChg chg="mod topLvl">
          <ac:chgData name="Jensen, Garrett L" userId="eb6b9fb7-0f76-4164-b7ef-2de8e6dc0c9e" providerId="ADAL" clId="{17C847C4-62D8-4ABD-A99D-18A9068F5B28}" dt="2024-11-10T21:27:54.134" v="52" actId="164"/>
          <ac:spMkLst>
            <pc:docMk/>
            <pc:sldMk cId="183298923" sldId="261"/>
            <ac:spMk id="30" creationId="{426E7BAA-7366-199A-CAE0-CC522E6CA50C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31" creationId="{EEC4EDEE-2203-3399-737C-D1E23033C34A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32" creationId="{7FF4753F-6FB9-336C-111D-DD3C8C7A56F1}"/>
          </ac:spMkLst>
        </pc:spChg>
        <pc:spChg chg="mod topLvl">
          <ac:chgData name="Jensen, Garrett L" userId="eb6b9fb7-0f76-4164-b7ef-2de8e6dc0c9e" providerId="ADAL" clId="{17C847C4-62D8-4ABD-A99D-18A9068F5B28}" dt="2024-11-10T21:27:56.899" v="53" actId="164"/>
          <ac:spMkLst>
            <pc:docMk/>
            <pc:sldMk cId="183298923" sldId="261"/>
            <ac:spMk id="33" creationId="{6DAD9F36-E744-C326-E81B-AF9C80E2F0DD}"/>
          </ac:spMkLst>
        </pc:spChg>
        <pc:spChg chg="mod topLvl">
          <ac:chgData name="Jensen, Garrett L" userId="eb6b9fb7-0f76-4164-b7ef-2de8e6dc0c9e" providerId="ADAL" clId="{17C847C4-62D8-4ABD-A99D-18A9068F5B28}" dt="2024-11-10T21:26:57.091" v="37" actId="164"/>
          <ac:spMkLst>
            <pc:docMk/>
            <pc:sldMk cId="183298923" sldId="261"/>
            <ac:spMk id="34" creationId="{4D92D805-0368-F52B-C45E-68A6199C70C3}"/>
          </ac:spMkLst>
        </pc:spChg>
        <pc:spChg chg="mod topLvl">
          <ac:chgData name="Jensen, Garrett L" userId="eb6b9fb7-0f76-4164-b7ef-2de8e6dc0c9e" providerId="ADAL" clId="{17C847C4-62D8-4ABD-A99D-18A9068F5B28}" dt="2024-11-10T21:26:57.091" v="37" actId="164"/>
          <ac:spMkLst>
            <pc:docMk/>
            <pc:sldMk cId="183298923" sldId="261"/>
            <ac:spMk id="35" creationId="{78EA7304-ECA1-5AF8-8AA2-A519CC2CE683}"/>
          </ac:spMkLst>
        </pc:spChg>
        <pc:spChg chg="mod topLvl">
          <ac:chgData name="Jensen, Garrett L" userId="eb6b9fb7-0f76-4164-b7ef-2de8e6dc0c9e" providerId="ADAL" clId="{17C847C4-62D8-4ABD-A99D-18A9068F5B28}" dt="2024-11-10T21:27:59.623" v="54" actId="164"/>
          <ac:spMkLst>
            <pc:docMk/>
            <pc:sldMk cId="183298923" sldId="261"/>
            <ac:spMk id="36" creationId="{1AD198E1-7C6D-792B-34CC-5059DE426D08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37" creationId="{7B4B0E70-AB45-DEFE-560B-483BF4D7A9E5}"/>
          </ac:spMkLst>
        </pc:spChg>
        <pc:spChg chg="mod topLvl">
          <ac:chgData name="Jensen, Garrett L" userId="eb6b9fb7-0f76-4164-b7ef-2de8e6dc0c9e" providerId="ADAL" clId="{17C847C4-62D8-4ABD-A99D-18A9068F5B28}" dt="2024-11-10T21:27:09.344" v="41" actId="164"/>
          <ac:spMkLst>
            <pc:docMk/>
            <pc:sldMk cId="183298923" sldId="261"/>
            <ac:spMk id="38" creationId="{9C8A8A34-C041-8E7F-3AF7-A35F0024A314}"/>
          </ac:spMkLst>
        </pc:spChg>
        <pc:spChg chg="mod topLvl">
          <ac:chgData name="Jensen, Garrett L" userId="eb6b9fb7-0f76-4164-b7ef-2de8e6dc0c9e" providerId="ADAL" clId="{17C847C4-62D8-4ABD-A99D-18A9068F5B28}" dt="2024-11-10T21:28:01.634" v="55" actId="164"/>
          <ac:spMkLst>
            <pc:docMk/>
            <pc:sldMk cId="183298923" sldId="261"/>
            <ac:spMk id="39" creationId="{A5656520-2C61-95CB-E69C-D4C59964B499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40" creationId="{2BA0991D-0D1A-3903-20D0-C2B6A6E6F4C8}"/>
          </ac:spMkLst>
        </pc:spChg>
        <pc:spChg chg="mod topLvl">
          <ac:chgData name="Jensen, Garrett L" userId="eb6b9fb7-0f76-4164-b7ef-2de8e6dc0c9e" providerId="ADAL" clId="{17C847C4-62D8-4ABD-A99D-18A9068F5B28}" dt="2024-11-10T21:30:19.007" v="203" actId="164"/>
          <ac:spMkLst>
            <pc:docMk/>
            <pc:sldMk cId="183298923" sldId="261"/>
            <ac:spMk id="41" creationId="{8F4A5C7E-EB24-5022-346C-A00F22783890}"/>
          </ac:spMkLst>
        </pc:spChg>
        <pc:spChg chg="del mod topLvl">
          <ac:chgData name="Jensen, Garrett L" userId="eb6b9fb7-0f76-4164-b7ef-2de8e6dc0c9e" providerId="ADAL" clId="{17C847C4-62D8-4ABD-A99D-18A9068F5B28}" dt="2024-11-10T21:27:35.097" v="47" actId="478"/>
          <ac:spMkLst>
            <pc:docMk/>
            <pc:sldMk cId="183298923" sldId="261"/>
            <ac:spMk id="42" creationId="{566C7FF4-CCD2-B1BB-364C-9589809FAB58}"/>
          </ac:spMkLst>
        </pc:spChg>
        <pc:spChg chg="del mod topLvl">
          <ac:chgData name="Jensen, Garrett L" userId="eb6b9fb7-0f76-4164-b7ef-2de8e6dc0c9e" providerId="ADAL" clId="{17C847C4-62D8-4ABD-A99D-18A9068F5B28}" dt="2024-11-10T21:27:35.097" v="47" actId="478"/>
          <ac:spMkLst>
            <pc:docMk/>
            <pc:sldMk cId="183298923" sldId="261"/>
            <ac:spMk id="43" creationId="{C6EE927A-2DCF-E444-1566-B22A0715B0FA}"/>
          </ac:spMkLst>
        </pc:spChg>
        <pc:spChg chg="del mod">
          <ac:chgData name="Jensen, Garrett L" userId="eb6b9fb7-0f76-4164-b7ef-2de8e6dc0c9e" providerId="ADAL" clId="{17C847C4-62D8-4ABD-A99D-18A9068F5B28}" dt="2024-11-10T21:31:02.852" v="223" actId="21"/>
          <ac:spMkLst>
            <pc:docMk/>
            <pc:sldMk cId="183298923" sldId="261"/>
            <ac:spMk id="45" creationId="{78B55961-D5AE-F955-AAA3-FE2CF2C08530}"/>
          </ac:spMkLst>
        </pc:spChg>
        <pc:grpChg chg="add del mod">
          <ac:chgData name="Jensen, Garrett L" userId="eb6b9fb7-0f76-4164-b7ef-2de8e6dc0c9e" providerId="ADAL" clId="{17C847C4-62D8-4ABD-A99D-18A9068F5B28}" dt="2024-11-10T21:27:43.411" v="51" actId="165"/>
          <ac:grpSpMkLst>
            <pc:docMk/>
            <pc:sldMk cId="183298923" sldId="261"/>
            <ac:grpSpMk id="2" creationId="{D51BFDC0-33C6-9A3C-45E3-04DD9514B7F0}"/>
          </ac:grpSpMkLst>
        </pc:grpChg>
        <pc:grpChg chg="add mod">
          <ac:chgData name="Jensen, Garrett L" userId="eb6b9fb7-0f76-4164-b7ef-2de8e6dc0c9e" providerId="ADAL" clId="{17C847C4-62D8-4ABD-A99D-18A9068F5B28}" dt="2024-11-10T21:30:19.007" v="203" actId="164"/>
          <ac:grpSpMkLst>
            <pc:docMk/>
            <pc:sldMk cId="183298923" sldId="261"/>
            <ac:grpSpMk id="3" creationId="{649DFF59-2017-A129-66C8-6712967C704F}"/>
          </ac:grpSpMkLst>
        </pc:grpChg>
        <pc:grpChg chg="del">
          <ac:chgData name="Jensen, Garrett L" userId="eb6b9fb7-0f76-4164-b7ef-2de8e6dc0c9e" providerId="ADAL" clId="{17C847C4-62D8-4ABD-A99D-18A9068F5B28}" dt="2024-11-10T21:26:33.162" v="32" actId="165"/>
          <ac:grpSpMkLst>
            <pc:docMk/>
            <pc:sldMk cId="183298923" sldId="261"/>
            <ac:grpSpMk id="44" creationId="{61E461F7-6BDA-5C4D-A2D2-A92D8BEA77C5}"/>
          </ac:grpSpMkLst>
        </pc:grpChg>
        <pc:grpChg chg="add del mod">
          <ac:chgData name="Jensen, Garrett L" userId="eb6b9fb7-0f76-4164-b7ef-2de8e6dc0c9e" providerId="ADAL" clId="{17C847C4-62D8-4ABD-A99D-18A9068F5B28}" dt="2024-11-10T21:27:42.651" v="50" actId="165"/>
          <ac:grpSpMkLst>
            <pc:docMk/>
            <pc:sldMk cId="183298923" sldId="261"/>
            <ac:grpSpMk id="46" creationId="{0DF53BF9-EEEE-A3DB-4595-D99FE03F0776}"/>
          </ac:grpSpMkLst>
        </pc:grpChg>
        <pc:grpChg chg="add mod">
          <ac:chgData name="Jensen, Garrett L" userId="eb6b9fb7-0f76-4164-b7ef-2de8e6dc0c9e" providerId="ADAL" clId="{17C847C4-62D8-4ABD-A99D-18A9068F5B28}" dt="2024-11-10T21:30:19.007" v="203" actId="164"/>
          <ac:grpSpMkLst>
            <pc:docMk/>
            <pc:sldMk cId="183298923" sldId="261"/>
            <ac:grpSpMk id="47" creationId="{6972DF99-DA46-86A3-1D81-0C6859D6D27E}"/>
          </ac:grpSpMkLst>
        </pc:grpChg>
        <pc:grpChg chg="add del mod">
          <ac:chgData name="Jensen, Garrett L" userId="eb6b9fb7-0f76-4164-b7ef-2de8e6dc0c9e" providerId="ADAL" clId="{17C847C4-62D8-4ABD-A99D-18A9068F5B28}" dt="2024-11-10T21:27:41.788" v="49" actId="165"/>
          <ac:grpSpMkLst>
            <pc:docMk/>
            <pc:sldMk cId="183298923" sldId="261"/>
            <ac:grpSpMk id="48" creationId="{8EE3E151-ACBF-E725-2D71-B97D6E1526D4}"/>
          </ac:grpSpMkLst>
        </pc:grpChg>
        <pc:grpChg chg="add mod">
          <ac:chgData name="Jensen, Garrett L" userId="eb6b9fb7-0f76-4164-b7ef-2de8e6dc0c9e" providerId="ADAL" clId="{17C847C4-62D8-4ABD-A99D-18A9068F5B28}" dt="2024-11-10T21:30:19.007" v="203" actId="164"/>
          <ac:grpSpMkLst>
            <pc:docMk/>
            <pc:sldMk cId="183298923" sldId="261"/>
            <ac:grpSpMk id="49" creationId="{D3407F93-C0DA-8C87-5A31-B1B0FDCC40FE}"/>
          </ac:grpSpMkLst>
        </pc:grpChg>
        <pc:grpChg chg="add mod">
          <ac:chgData name="Jensen, Garrett L" userId="eb6b9fb7-0f76-4164-b7ef-2de8e6dc0c9e" providerId="ADAL" clId="{17C847C4-62D8-4ABD-A99D-18A9068F5B28}" dt="2024-11-10T21:30:19.007" v="203" actId="164"/>
          <ac:grpSpMkLst>
            <pc:docMk/>
            <pc:sldMk cId="183298923" sldId="261"/>
            <ac:grpSpMk id="50" creationId="{9BAFFF98-27EA-76BE-BF53-6B5A2B053436}"/>
          </ac:grpSpMkLst>
        </pc:grpChg>
        <pc:grpChg chg="add mod">
          <ac:chgData name="Jensen, Garrett L" userId="eb6b9fb7-0f76-4164-b7ef-2de8e6dc0c9e" providerId="ADAL" clId="{17C847C4-62D8-4ABD-A99D-18A9068F5B28}" dt="2024-11-10T21:30:19.007" v="203" actId="164"/>
          <ac:grpSpMkLst>
            <pc:docMk/>
            <pc:sldMk cId="183298923" sldId="261"/>
            <ac:grpSpMk id="51" creationId="{5B324265-A5CA-F5AE-2A10-76F3D3E4163E}"/>
          </ac:grpSpMkLst>
        </pc:grpChg>
        <pc:grpChg chg="add mod">
          <ac:chgData name="Jensen, Garrett L" userId="eb6b9fb7-0f76-4164-b7ef-2de8e6dc0c9e" providerId="ADAL" clId="{17C847C4-62D8-4ABD-A99D-18A9068F5B28}" dt="2024-11-10T21:30:19.007" v="203" actId="164"/>
          <ac:grpSpMkLst>
            <pc:docMk/>
            <pc:sldMk cId="183298923" sldId="261"/>
            <ac:grpSpMk id="52" creationId="{0AFAC57B-F06C-4642-2F9B-FA82D9458A71}"/>
          </ac:grpSpMkLst>
        </pc:grpChg>
        <pc:grpChg chg="add mod">
          <ac:chgData name="Jensen, Garrett L" userId="eb6b9fb7-0f76-4164-b7ef-2de8e6dc0c9e" providerId="ADAL" clId="{17C847C4-62D8-4ABD-A99D-18A9068F5B28}" dt="2024-11-10T21:30:46.648" v="221" actId="14100"/>
          <ac:grpSpMkLst>
            <pc:docMk/>
            <pc:sldMk cId="183298923" sldId="261"/>
            <ac:grpSpMk id="53" creationId="{43B2492A-7B48-83CA-5B2B-75D98971AB82}"/>
          </ac:grpSpMkLst>
        </pc:grpChg>
        <pc:picChg chg="mod topLvl">
          <ac:chgData name="Jensen, Garrett L" userId="eb6b9fb7-0f76-4164-b7ef-2de8e6dc0c9e" providerId="ADAL" clId="{17C847C4-62D8-4ABD-A99D-18A9068F5B28}" dt="2024-11-10T21:30:19.007" v="203" actId="164"/>
          <ac:picMkLst>
            <pc:docMk/>
            <pc:sldMk cId="183298923" sldId="261"/>
            <ac:picMk id="6" creationId="{1BA4AD48-265B-EA6D-A109-8CBBB170E34E}"/>
          </ac:picMkLst>
        </pc:picChg>
        <pc:picChg chg="mod topLvl">
          <ac:chgData name="Jensen, Garrett L" userId="eb6b9fb7-0f76-4164-b7ef-2de8e6dc0c9e" providerId="ADAL" clId="{17C847C4-62D8-4ABD-A99D-18A9068F5B28}" dt="2024-11-10T21:27:56.899" v="53" actId="164"/>
          <ac:picMkLst>
            <pc:docMk/>
            <pc:sldMk cId="183298923" sldId="261"/>
            <ac:picMk id="7" creationId="{86C5E0D5-5290-8BE2-A610-9634F5ED9681}"/>
          </ac:picMkLst>
        </pc:picChg>
        <pc:picChg chg="mod topLvl">
          <ac:chgData name="Jensen, Garrett L" userId="eb6b9fb7-0f76-4164-b7ef-2de8e6dc0c9e" providerId="ADAL" clId="{17C847C4-62D8-4ABD-A99D-18A9068F5B28}" dt="2024-11-10T21:27:54.134" v="52" actId="164"/>
          <ac:picMkLst>
            <pc:docMk/>
            <pc:sldMk cId="183298923" sldId="261"/>
            <ac:picMk id="8" creationId="{27949485-065C-194C-8803-056D295F9F7C}"/>
          </ac:picMkLst>
        </pc:picChg>
        <pc:picChg chg="mod topLvl">
          <ac:chgData name="Jensen, Garrett L" userId="eb6b9fb7-0f76-4164-b7ef-2de8e6dc0c9e" providerId="ADAL" clId="{17C847C4-62D8-4ABD-A99D-18A9068F5B28}" dt="2024-11-10T21:30:19.007" v="203" actId="164"/>
          <ac:picMkLst>
            <pc:docMk/>
            <pc:sldMk cId="183298923" sldId="261"/>
            <ac:picMk id="9" creationId="{A174D659-257A-2DC6-3CF3-78B30DD9B086}"/>
          </ac:picMkLst>
        </pc:picChg>
        <pc:picChg chg="mod topLvl">
          <ac:chgData name="Jensen, Garrett L" userId="eb6b9fb7-0f76-4164-b7ef-2de8e6dc0c9e" providerId="ADAL" clId="{17C847C4-62D8-4ABD-A99D-18A9068F5B28}" dt="2024-11-10T21:26:57.091" v="37" actId="164"/>
          <ac:picMkLst>
            <pc:docMk/>
            <pc:sldMk cId="183298923" sldId="261"/>
            <ac:picMk id="10" creationId="{404731CF-ADA2-5440-A1CE-3955205963D8}"/>
          </ac:picMkLst>
        </pc:picChg>
        <pc:picChg chg="mod topLvl">
          <ac:chgData name="Jensen, Garrett L" userId="eb6b9fb7-0f76-4164-b7ef-2de8e6dc0c9e" providerId="ADAL" clId="{17C847C4-62D8-4ABD-A99D-18A9068F5B28}" dt="2024-11-10T21:26:57.091" v="37" actId="164"/>
          <ac:picMkLst>
            <pc:docMk/>
            <pc:sldMk cId="183298923" sldId="261"/>
            <ac:picMk id="11" creationId="{B68C8926-D0C8-69F1-C540-3F79E9CA45CC}"/>
          </ac:picMkLst>
        </pc:picChg>
        <pc:picChg chg="mod topLvl">
          <ac:chgData name="Jensen, Garrett L" userId="eb6b9fb7-0f76-4164-b7ef-2de8e6dc0c9e" providerId="ADAL" clId="{17C847C4-62D8-4ABD-A99D-18A9068F5B28}" dt="2024-11-10T21:30:19.007" v="203" actId="164"/>
          <ac:picMkLst>
            <pc:docMk/>
            <pc:sldMk cId="183298923" sldId="261"/>
            <ac:picMk id="12" creationId="{A4BFD9EC-7E95-411D-0ABF-E209AF2AA947}"/>
          </ac:picMkLst>
        </pc:picChg>
        <pc:picChg chg="mod topLvl">
          <ac:chgData name="Jensen, Garrett L" userId="eb6b9fb7-0f76-4164-b7ef-2de8e6dc0c9e" providerId="ADAL" clId="{17C847C4-62D8-4ABD-A99D-18A9068F5B28}" dt="2024-11-10T21:30:19.007" v="203" actId="164"/>
          <ac:picMkLst>
            <pc:docMk/>
            <pc:sldMk cId="183298923" sldId="261"/>
            <ac:picMk id="13" creationId="{71886515-784A-639C-A4D5-23ACDA403992}"/>
          </ac:picMkLst>
        </pc:picChg>
        <pc:picChg chg="mod topLvl">
          <ac:chgData name="Jensen, Garrett L" userId="eb6b9fb7-0f76-4164-b7ef-2de8e6dc0c9e" providerId="ADAL" clId="{17C847C4-62D8-4ABD-A99D-18A9068F5B28}" dt="2024-11-10T21:30:19.007" v="203" actId="164"/>
          <ac:picMkLst>
            <pc:docMk/>
            <pc:sldMk cId="183298923" sldId="261"/>
            <ac:picMk id="14" creationId="{9B108802-FE30-FA0B-E172-8E75133365CE}"/>
          </ac:picMkLst>
        </pc:picChg>
        <pc:picChg chg="mod topLvl">
          <ac:chgData name="Jensen, Garrett L" userId="eb6b9fb7-0f76-4164-b7ef-2de8e6dc0c9e" providerId="ADAL" clId="{17C847C4-62D8-4ABD-A99D-18A9068F5B28}" dt="2024-11-10T21:28:01.634" v="55" actId="164"/>
          <ac:picMkLst>
            <pc:docMk/>
            <pc:sldMk cId="183298923" sldId="261"/>
            <ac:picMk id="15" creationId="{EE4FF483-E532-C33C-05F2-AB9FBAD8C253}"/>
          </ac:picMkLst>
        </pc:picChg>
        <pc:picChg chg="mod topLvl">
          <ac:chgData name="Jensen, Garrett L" userId="eb6b9fb7-0f76-4164-b7ef-2de8e6dc0c9e" providerId="ADAL" clId="{17C847C4-62D8-4ABD-A99D-18A9068F5B28}" dt="2024-11-10T21:27:59.623" v="54" actId="164"/>
          <ac:picMkLst>
            <pc:docMk/>
            <pc:sldMk cId="183298923" sldId="261"/>
            <ac:picMk id="16" creationId="{E52A13BD-C7F4-ABDF-2967-82DF97B8FD94}"/>
          </ac:picMkLst>
        </pc:picChg>
        <pc:picChg chg="mod topLvl">
          <ac:chgData name="Jensen, Garrett L" userId="eb6b9fb7-0f76-4164-b7ef-2de8e6dc0c9e" providerId="ADAL" clId="{17C847C4-62D8-4ABD-A99D-18A9068F5B28}" dt="2024-11-10T21:27:09.344" v="41" actId="164"/>
          <ac:picMkLst>
            <pc:docMk/>
            <pc:sldMk cId="183298923" sldId="261"/>
            <ac:picMk id="17" creationId="{89FCFAEA-B7D6-E687-8707-4D0DFABAE703}"/>
          </ac:picMkLst>
        </pc:picChg>
      </pc:sldChg>
      <pc:sldChg chg="addSp delSp modSp new mod">
        <pc:chgData name="Jensen, Garrett L" userId="eb6b9fb7-0f76-4164-b7ef-2de8e6dc0c9e" providerId="ADAL" clId="{17C847C4-62D8-4ABD-A99D-18A9068F5B28}" dt="2024-11-10T21:31:09.301" v="227" actId="1076"/>
        <pc:sldMkLst>
          <pc:docMk/>
          <pc:sldMk cId="1551739526" sldId="262"/>
        </pc:sldMkLst>
        <pc:spChg chg="del">
          <ac:chgData name="Jensen, Garrett L" userId="eb6b9fb7-0f76-4164-b7ef-2de8e6dc0c9e" providerId="ADAL" clId="{17C847C4-62D8-4ABD-A99D-18A9068F5B28}" dt="2024-11-10T21:31:05.889" v="225" actId="478"/>
          <ac:spMkLst>
            <pc:docMk/>
            <pc:sldMk cId="1551739526" sldId="262"/>
            <ac:spMk id="2" creationId="{CE168EBF-791D-933A-6C4C-0C28A4839BA2}"/>
          </ac:spMkLst>
        </pc:spChg>
        <pc:spChg chg="del">
          <ac:chgData name="Jensen, Garrett L" userId="eb6b9fb7-0f76-4164-b7ef-2de8e6dc0c9e" providerId="ADAL" clId="{17C847C4-62D8-4ABD-A99D-18A9068F5B28}" dt="2024-11-10T21:31:05.889" v="225" actId="478"/>
          <ac:spMkLst>
            <pc:docMk/>
            <pc:sldMk cId="1551739526" sldId="262"/>
            <ac:spMk id="3" creationId="{705D5E71-0B04-621C-AFE6-2A6C8A6BFAB5}"/>
          </ac:spMkLst>
        </pc:spChg>
        <pc:spChg chg="add mod">
          <ac:chgData name="Jensen, Garrett L" userId="eb6b9fb7-0f76-4164-b7ef-2de8e6dc0c9e" providerId="ADAL" clId="{17C847C4-62D8-4ABD-A99D-18A9068F5B28}" dt="2024-11-10T21:31:09.301" v="227" actId="1076"/>
          <ac:spMkLst>
            <pc:docMk/>
            <pc:sldMk cId="1551739526" sldId="262"/>
            <ac:spMk id="4" creationId="{85827BA8-F92F-9F1B-E338-C9BEBF5415F9}"/>
          </ac:spMkLst>
        </pc:spChg>
        <pc:spChg chg="add mod">
          <ac:chgData name="Jensen, Garrett L" userId="eb6b9fb7-0f76-4164-b7ef-2de8e6dc0c9e" providerId="ADAL" clId="{17C847C4-62D8-4ABD-A99D-18A9068F5B28}" dt="2024-11-10T21:31:03.944" v="224"/>
          <ac:spMkLst>
            <pc:docMk/>
            <pc:sldMk cId="1551739526" sldId="262"/>
            <ac:spMk id="45" creationId="{78B55961-D5AE-F955-AAA3-FE2CF2C08530}"/>
          </ac:spMkLst>
        </pc:spChg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2994133108" sldId="262"/>
        </pc:sldMkLst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2138691404" sldId="263"/>
        </pc:sldMkLst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1631908735" sldId="264"/>
        </pc:sldMkLst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2702193164" sldId="265"/>
        </pc:sldMkLst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2650215297" sldId="266"/>
        </pc:sldMkLst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2947879307" sldId="267"/>
        </pc:sldMkLst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1976721977" sldId="268"/>
        </pc:sldMkLst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2760048976" sldId="269"/>
        </pc:sldMkLst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3492924687" sldId="270"/>
        </pc:sldMkLst>
      </pc:sldChg>
      <pc:sldChg chg="del">
        <pc:chgData name="Jensen, Garrett L" userId="eb6b9fb7-0f76-4164-b7ef-2de8e6dc0c9e" providerId="ADAL" clId="{17C847C4-62D8-4ABD-A99D-18A9068F5B28}" dt="2024-11-10T21:26:23.069" v="1" actId="47"/>
        <pc:sldMkLst>
          <pc:docMk/>
          <pc:sldMk cId="3376157057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0FD19-F238-4B8F-8206-EADEF2064289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22AD2-FE80-41D4-BF77-69348018DA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9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5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3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4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3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667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6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8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6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8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84E6E5-6492-400B-BE03-276CD9E38A83}" type="datetimeFigureOut">
              <a:rPr lang="en-US" smtClean="0"/>
              <a:t>11/10/2024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E2059C-683E-48EA-BE27-F7D613444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78F96A2-4155-1636-BF1B-59B17EFE0E8A}"/>
              </a:ext>
            </a:extLst>
          </p:cNvPr>
          <p:cNvSpPr txBox="1"/>
          <p:nvPr/>
        </p:nvSpPr>
        <p:spPr>
          <a:xfrm>
            <a:off x="2057261" y="9678258"/>
            <a:ext cx="78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cTnT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6026B4-A6C3-19C1-84A6-A4CCBB5E6064}"/>
              </a:ext>
            </a:extLst>
          </p:cNvPr>
          <p:cNvSpPr txBox="1"/>
          <p:nvPr/>
        </p:nvSpPr>
        <p:spPr>
          <a:xfrm>
            <a:off x="3101776" y="9678258"/>
            <a:ext cx="78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DAPI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3B2492A-7B48-83CA-5B2B-75D98971AB82}"/>
              </a:ext>
            </a:extLst>
          </p:cNvPr>
          <p:cNvGrpSpPr>
            <a:grpSpLocks noChangeAspect="1"/>
          </p:cNvGrpSpPr>
          <p:nvPr/>
        </p:nvGrpSpPr>
        <p:grpSpPr>
          <a:xfrm>
            <a:off x="174530" y="66370"/>
            <a:ext cx="7180685" cy="9601200"/>
            <a:chOff x="115792" y="0"/>
            <a:chExt cx="5628898" cy="7526328"/>
          </a:xfrm>
        </p:grpSpPr>
        <p:pic>
          <p:nvPicPr>
            <p:cNvPr id="6" name="Picture 5" descr="A picture containing outdoor&#10;&#10;Description automatically generated">
              <a:extLst>
                <a:ext uri="{FF2B5EF4-FFF2-40B4-BE49-F238E27FC236}">
                  <a16:creationId xmlns:a16="http://schemas.microsoft.com/office/drawing/2014/main" id="{1BA4AD48-265B-EA6D-A109-8CBBB170E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3698" y="18969"/>
              <a:ext cx="1870970" cy="1870967"/>
            </a:xfrm>
            <a:prstGeom prst="rect">
              <a:avLst/>
            </a:prstGeom>
          </p:spPr>
        </p:pic>
        <p:pic>
          <p:nvPicPr>
            <p:cNvPr id="9" name="Picture 8" descr="A picture containing light, lit, dark, night&#10;&#10;Description automatically generated">
              <a:extLst>
                <a:ext uri="{FF2B5EF4-FFF2-40B4-BE49-F238E27FC236}">
                  <a16:creationId xmlns:a16="http://schemas.microsoft.com/office/drawing/2014/main" id="{A174D659-257A-2DC6-3CF3-78B30DD9B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71607" y="18969"/>
              <a:ext cx="1870967" cy="1870967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3610B8B-6E4B-0BB6-8567-7DE68B120490}"/>
                </a:ext>
              </a:extLst>
            </p:cNvPr>
            <p:cNvSpPr txBox="1"/>
            <p:nvPr/>
          </p:nvSpPr>
          <p:spPr>
            <a:xfrm>
              <a:off x="3020249" y="1406533"/>
              <a:ext cx="797774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100µm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23ABA8-E25E-6CFE-F5B1-134ECF25BA73}"/>
                </a:ext>
              </a:extLst>
            </p:cNvPr>
            <p:cNvSpPr txBox="1"/>
            <p:nvPr/>
          </p:nvSpPr>
          <p:spPr>
            <a:xfrm>
              <a:off x="4891219" y="1406533"/>
              <a:ext cx="797774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100µm 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3407F93-C0DA-8C87-5A31-B1B0FDCC40FE}"/>
                </a:ext>
              </a:extLst>
            </p:cNvPr>
            <p:cNvGrpSpPr/>
            <p:nvPr/>
          </p:nvGrpSpPr>
          <p:grpSpPr>
            <a:xfrm>
              <a:off x="115792" y="0"/>
              <a:ext cx="1870967" cy="1889936"/>
              <a:chOff x="115792" y="0"/>
              <a:chExt cx="1870967" cy="1889936"/>
            </a:xfrm>
          </p:grpSpPr>
          <p:pic>
            <p:nvPicPr>
              <p:cNvPr id="8" name="Picture 7" descr="A picture containing text, outdoor, night, dark&#10;&#10;Description automatically generated">
                <a:extLst>
                  <a:ext uri="{FF2B5EF4-FFF2-40B4-BE49-F238E27FC236}">
                    <a16:creationId xmlns:a16="http://schemas.microsoft.com/office/drawing/2014/main" id="{27949485-065C-194C-8803-056D295F9F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5792" y="18969"/>
                <a:ext cx="1870967" cy="1870967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CF5ECC7-CCCA-175B-A052-BAE2219046B6}"/>
                  </a:ext>
                </a:extLst>
              </p:cNvPr>
              <p:cNvSpPr txBox="1"/>
              <p:nvPr/>
            </p:nvSpPr>
            <p:spPr>
              <a:xfrm>
                <a:off x="1143170" y="1406533"/>
                <a:ext cx="797774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100µm 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26E7BAA-7366-199A-CAE0-CC522E6CA50C}"/>
                  </a:ext>
                </a:extLst>
              </p:cNvPr>
              <p:cNvSpPr txBox="1"/>
              <p:nvPr/>
            </p:nvSpPr>
            <p:spPr>
              <a:xfrm>
                <a:off x="115792" y="0"/>
                <a:ext cx="3509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EC4EDEE-2203-3399-737C-D1E23033C34A}"/>
                </a:ext>
              </a:extLst>
            </p:cNvPr>
            <p:cNvSpPr txBox="1"/>
            <p:nvPr/>
          </p:nvSpPr>
          <p:spPr>
            <a:xfrm>
              <a:off x="2000635" y="0"/>
              <a:ext cx="350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FF4753F-6FB9-336C-111D-DD3C8C7A56F1}"/>
                </a:ext>
              </a:extLst>
            </p:cNvPr>
            <p:cNvSpPr txBox="1"/>
            <p:nvPr/>
          </p:nvSpPr>
          <p:spPr>
            <a:xfrm>
              <a:off x="3878543" y="0"/>
              <a:ext cx="350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BAFFF98-27EA-76BE-BF53-6B5A2B053436}"/>
                </a:ext>
              </a:extLst>
            </p:cNvPr>
            <p:cNvGrpSpPr/>
            <p:nvPr/>
          </p:nvGrpSpPr>
          <p:grpSpPr>
            <a:xfrm>
              <a:off x="115792" y="1879350"/>
              <a:ext cx="1870970" cy="1889936"/>
              <a:chOff x="122728" y="1889487"/>
              <a:chExt cx="1870970" cy="1889936"/>
            </a:xfrm>
          </p:grpSpPr>
          <p:pic>
            <p:nvPicPr>
              <p:cNvPr id="7" name="Picture 6" descr="A picture containing background pattern&#10;&#10;Description automatically generated">
                <a:extLst>
                  <a:ext uri="{FF2B5EF4-FFF2-40B4-BE49-F238E27FC236}">
                    <a16:creationId xmlns:a16="http://schemas.microsoft.com/office/drawing/2014/main" id="{86C5E0D5-5290-8BE2-A610-9634F5ED96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2728" y="1908456"/>
                <a:ext cx="1870970" cy="1870967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053BC7D-B543-ECD8-CD92-9692BA42090C}"/>
                  </a:ext>
                </a:extLst>
              </p:cNvPr>
              <p:cNvSpPr txBox="1"/>
              <p:nvPr/>
            </p:nvSpPr>
            <p:spPr>
              <a:xfrm>
                <a:off x="1135405" y="3296020"/>
                <a:ext cx="797774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100µm 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DAD9F36-E744-C326-E81B-AF9C80E2F0DD}"/>
                  </a:ext>
                </a:extLst>
              </p:cNvPr>
              <p:cNvSpPr txBox="1"/>
              <p:nvPr/>
            </p:nvSpPr>
            <p:spPr>
              <a:xfrm>
                <a:off x="129668" y="1889487"/>
                <a:ext cx="3509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49DFF59-2017-A129-66C8-6712967C704F}"/>
                </a:ext>
              </a:extLst>
            </p:cNvPr>
            <p:cNvGrpSpPr/>
            <p:nvPr/>
          </p:nvGrpSpPr>
          <p:grpSpPr>
            <a:xfrm>
              <a:off x="1987348" y="1856045"/>
              <a:ext cx="3755815" cy="1914901"/>
              <a:chOff x="4428926" y="4122672"/>
              <a:chExt cx="3755815" cy="1914901"/>
            </a:xfrm>
          </p:grpSpPr>
          <p:pic>
            <p:nvPicPr>
              <p:cNvPr id="10" name="Picture 9" descr="A picture containing dark, night, colorful&#10;&#10;Description automatically generated">
                <a:extLst>
                  <a:ext uri="{FF2B5EF4-FFF2-40B4-BE49-F238E27FC236}">
                    <a16:creationId xmlns:a16="http://schemas.microsoft.com/office/drawing/2014/main" id="{404731CF-ADA2-5440-A1CE-3955205963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13771" y="4166606"/>
                <a:ext cx="1870970" cy="1870967"/>
              </a:xfrm>
              <a:prstGeom prst="rect">
                <a:avLst/>
              </a:prstGeom>
            </p:spPr>
          </p:pic>
          <p:pic>
            <p:nvPicPr>
              <p:cNvPr id="11" name="Picture 10" descr="A picture containing text, dark, lit, night&#10;&#10;Description automatically generated">
                <a:extLst>
                  <a:ext uri="{FF2B5EF4-FFF2-40B4-BE49-F238E27FC236}">
                    <a16:creationId xmlns:a16="http://schemas.microsoft.com/office/drawing/2014/main" id="{B68C8926-D0C8-69F1-C540-3F79E9CA45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35865" y="4166606"/>
                <a:ext cx="1870967" cy="1870967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365D559-9B6B-AB3E-42B7-4B688EE3071A}"/>
                  </a:ext>
                </a:extLst>
              </p:cNvPr>
              <p:cNvSpPr txBox="1"/>
              <p:nvPr/>
            </p:nvSpPr>
            <p:spPr>
              <a:xfrm>
                <a:off x="7326291" y="5560010"/>
                <a:ext cx="797774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100µm 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D12B25A-6D62-AE0C-A633-3A6A10EC3E9E}"/>
                  </a:ext>
                </a:extLst>
              </p:cNvPr>
              <p:cNvSpPr txBox="1"/>
              <p:nvPr/>
            </p:nvSpPr>
            <p:spPr>
              <a:xfrm>
                <a:off x="5449213" y="5560010"/>
                <a:ext cx="797774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100µm 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D92D805-0368-F52B-C45E-68A6199C70C3}"/>
                  </a:ext>
                </a:extLst>
              </p:cNvPr>
              <p:cNvSpPr txBox="1"/>
              <p:nvPr/>
            </p:nvSpPr>
            <p:spPr>
              <a:xfrm>
                <a:off x="4428926" y="4122672"/>
                <a:ext cx="3509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8EA7304-ECA1-5AF8-8AA2-A519CC2CE683}"/>
                  </a:ext>
                </a:extLst>
              </p:cNvPr>
              <p:cNvSpPr txBox="1"/>
              <p:nvPr/>
            </p:nvSpPr>
            <p:spPr>
              <a:xfrm>
                <a:off x="6300109" y="4122672"/>
                <a:ext cx="3509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</a:p>
            </p:txBody>
          </p:sp>
        </p:grpSp>
        <p:pic>
          <p:nvPicPr>
            <p:cNvPr id="14" name="Picture 13" descr="Map&#10;&#10;Description automatically generated">
              <a:extLst>
                <a:ext uri="{FF2B5EF4-FFF2-40B4-BE49-F238E27FC236}">
                  <a16:creationId xmlns:a16="http://schemas.microsoft.com/office/drawing/2014/main" id="{9B108802-FE30-FA0B-E172-8E7513336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8078" y="3776016"/>
              <a:ext cx="1870970" cy="1870967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CA127A6-5EBF-35C6-C411-CBFBFCAC4DEF}"/>
                </a:ext>
              </a:extLst>
            </p:cNvPr>
            <p:cNvSpPr txBox="1"/>
            <p:nvPr/>
          </p:nvSpPr>
          <p:spPr>
            <a:xfrm>
              <a:off x="3019142" y="5169808"/>
              <a:ext cx="797774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100µm 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B324265-A5CA-F5AE-2A10-76F3D3E4163E}"/>
                </a:ext>
              </a:extLst>
            </p:cNvPr>
            <p:cNvGrpSpPr/>
            <p:nvPr/>
          </p:nvGrpSpPr>
          <p:grpSpPr>
            <a:xfrm>
              <a:off x="115792" y="3733688"/>
              <a:ext cx="1877907" cy="1914901"/>
              <a:chOff x="144984" y="3751132"/>
              <a:chExt cx="1877907" cy="1914901"/>
            </a:xfrm>
          </p:grpSpPr>
          <p:pic>
            <p:nvPicPr>
              <p:cNvPr id="16" name="Picture 15" descr="A picture containing text, dark&#10;&#10;Description automatically generated">
                <a:extLst>
                  <a:ext uri="{FF2B5EF4-FFF2-40B4-BE49-F238E27FC236}">
                    <a16:creationId xmlns:a16="http://schemas.microsoft.com/office/drawing/2014/main" id="{E52A13BD-C7F4-ABDF-2967-82DF97B8FD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1924" y="3795066"/>
                <a:ext cx="1870967" cy="1870967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3A9904F-0162-5829-A08F-2D7DF591731B}"/>
                  </a:ext>
                </a:extLst>
              </p:cNvPr>
              <p:cNvSpPr txBox="1"/>
              <p:nvPr/>
            </p:nvSpPr>
            <p:spPr>
              <a:xfrm>
                <a:off x="1157506" y="5188470"/>
                <a:ext cx="797774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100µm 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AD198E1-7C6D-792B-34CC-5059DE426D08}"/>
                  </a:ext>
                </a:extLst>
              </p:cNvPr>
              <p:cNvSpPr txBox="1"/>
              <p:nvPr/>
            </p:nvSpPr>
            <p:spPr>
              <a:xfrm>
                <a:off x="144984" y="3751132"/>
                <a:ext cx="3509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B4B0E70-AB45-DEFE-560B-483BF4D7A9E5}"/>
                </a:ext>
              </a:extLst>
            </p:cNvPr>
            <p:cNvSpPr txBox="1"/>
            <p:nvPr/>
          </p:nvSpPr>
          <p:spPr>
            <a:xfrm>
              <a:off x="2029827" y="3751132"/>
              <a:ext cx="350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972DF99-DA46-86A3-1D81-0C6859D6D27E}"/>
                </a:ext>
              </a:extLst>
            </p:cNvPr>
            <p:cNvGrpSpPr/>
            <p:nvPr/>
          </p:nvGrpSpPr>
          <p:grpSpPr>
            <a:xfrm>
              <a:off x="3871744" y="3727012"/>
              <a:ext cx="1872946" cy="1919300"/>
              <a:chOff x="4428924" y="6009014"/>
              <a:chExt cx="1872946" cy="1919300"/>
            </a:xfrm>
          </p:grpSpPr>
          <p:pic>
            <p:nvPicPr>
              <p:cNvPr id="17" name="Picture 16" descr="A picture containing map&#10;&#10;Description automatically generated">
                <a:extLst>
                  <a:ext uri="{FF2B5EF4-FFF2-40B4-BE49-F238E27FC236}">
                    <a16:creationId xmlns:a16="http://schemas.microsoft.com/office/drawing/2014/main" id="{89FCFAEA-B7D6-E687-8707-4D0DFABAE7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30903" y="6057347"/>
                <a:ext cx="1870967" cy="1870967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C48690A-725A-96D9-3673-C071CE97B5BE}"/>
                  </a:ext>
                </a:extLst>
              </p:cNvPr>
              <p:cNvSpPr txBox="1"/>
              <p:nvPr/>
            </p:nvSpPr>
            <p:spPr>
              <a:xfrm>
                <a:off x="5448211" y="7454097"/>
                <a:ext cx="797774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100µm 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C8A8A34-C041-8E7F-3AF7-A35F0024A314}"/>
                  </a:ext>
                </a:extLst>
              </p:cNvPr>
              <p:cNvSpPr txBox="1"/>
              <p:nvPr/>
            </p:nvSpPr>
            <p:spPr>
              <a:xfrm>
                <a:off x="4428924" y="6009014"/>
                <a:ext cx="3509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</a:p>
            </p:txBody>
          </p:sp>
        </p:grpSp>
        <p:pic>
          <p:nvPicPr>
            <p:cNvPr id="12" name="Picture 11" descr="A picture containing text, people, dark, night&#10;&#10;Description automatically generated">
              <a:extLst>
                <a:ext uri="{FF2B5EF4-FFF2-40B4-BE49-F238E27FC236}">
                  <a16:creationId xmlns:a16="http://schemas.microsoft.com/office/drawing/2014/main" id="{A4BFD9EC-7E95-411D-0ABF-E209AF2AA9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72764" y="5653809"/>
              <a:ext cx="1870970" cy="1870967"/>
            </a:xfrm>
            <a:prstGeom prst="rect">
              <a:avLst/>
            </a:prstGeom>
          </p:spPr>
        </p:pic>
        <p:pic>
          <p:nvPicPr>
            <p:cNvPr id="13" name="Picture 12" descr="Map&#10;&#10;Description automatically generated">
              <a:extLst>
                <a:ext uri="{FF2B5EF4-FFF2-40B4-BE49-F238E27FC236}">
                  <a16:creationId xmlns:a16="http://schemas.microsoft.com/office/drawing/2014/main" id="{71886515-784A-639C-A4D5-23ACDA403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4876" y="5653659"/>
              <a:ext cx="1870967" cy="1870967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C1B1E2F-53A8-E47A-FDE9-08B96BD667AE}"/>
                </a:ext>
              </a:extLst>
            </p:cNvPr>
            <p:cNvSpPr txBox="1"/>
            <p:nvPr/>
          </p:nvSpPr>
          <p:spPr>
            <a:xfrm>
              <a:off x="3020249" y="7050004"/>
              <a:ext cx="797774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100µm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91E72D-5C1B-1C7F-3834-EAAE7112BDAC}"/>
                </a:ext>
              </a:extLst>
            </p:cNvPr>
            <p:cNvSpPr txBox="1"/>
            <p:nvPr/>
          </p:nvSpPr>
          <p:spPr>
            <a:xfrm>
              <a:off x="4891219" y="7043062"/>
              <a:ext cx="797774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100µm 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AFAC57B-F06C-4642-2F9B-FA82D9458A71}"/>
                </a:ext>
              </a:extLst>
            </p:cNvPr>
            <p:cNvGrpSpPr/>
            <p:nvPr/>
          </p:nvGrpSpPr>
          <p:grpSpPr>
            <a:xfrm>
              <a:off x="115792" y="5607028"/>
              <a:ext cx="1874601" cy="1919300"/>
              <a:chOff x="211612" y="5681676"/>
              <a:chExt cx="1874601" cy="1919300"/>
            </a:xfrm>
          </p:grpSpPr>
          <p:pic>
            <p:nvPicPr>
              <p:cNvPr id="15" name="Picture 14" descr="A picture containing text, night, dark&#10;&#10;Description automatically generated">
                <a:extLst>
                  <a:ext uri="{FF2B5EF4-FFF2-40B4-BE49-F238E27FC236}">
                    <a16:creationId xmlns:a16="http://schemas.microsoft.com/office/drawing/2014/main" id="{EE4FF483-E532-C33C-05F2-AB9FBAD8C2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5243" y="5730009"/>
                <a:ext cx="1870970" cy="1870967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2B5B774-E8FF-8C32-F925-1818DF12C663}"/>
                  </a:ext>
                </a:extLst>
              </p:cNvPr>
              <p:cNvSpPr txBox="1"/>
              <p:nvPr/>
            </p:nvSpPr>
            <p:spPr>
              <a:xfrm>
                <a:off x="1208861" y="7124652"/>
                <a:ext cx="797774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100µm 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5656520-2C61-95CB-E69C-D4C59964B499}"/>
                  </a:ext>
                </a:extLst>
              </p:cNvPr>
              <p:cNvSpPr txBox="1"/>
              <p:nvPr/>
            </p:nvSpPr>
            <p:spPr>
              <a:xfrm>
                <a:off x="211612" y="5681676"/>
                <a:ext cx="3509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BA0991D-0D1A-3903-20D0-C2B6A6E6F4C8}"/>
                </a:ext>
              </a:extLst>
            </p:cNvPr>
            <p:cNvSpPr txBox="1"/>
            <p:nvPr/>
          </p:nvSpPr>
          <p:spPr>
            <a:xfrm>
              <a:off x="2089519" y="5681676"/>
              <a:ext cx="350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F4A5C7E-EB24-5022-346C-A00F22783890}"/>
                </a:ext>
              </a:extLst>
            </p:cNvPr>
            <p:cNvSpPr txBox="1"/>
            <p:nvPr/>
          </p:nvSpPr>
          <p:spPr>
            <a:xfrm>
              <a:off x="3960486" y="5681676"/>
              <a:ext cx="3509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29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85827BA8-F92F-9F1B-E338-C9BEBF541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285960"/>
            <a:ext cx="7543800" cy="214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40234" tIns="40234" rIns="40234" bIns="40234" numCol="1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Supplemental Figure 4: impact of tissue culture myocarditis on sarcomere morphology</a:t>
            </a:r>
            <a:endParaRPr lang="en-US" altLang="en-US" sz="1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Sarcomere analysis for hiPSC-CMs across a range of myocarditis conditions. ICC for cTnT (Red) AND DAPI (Blue) to assess the impact on sarcomere morphology induced by indicated ratios of hPBMCs and the concentration of αCD3/CD28 mAbs.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(-) control.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PBMC + Checkpoint.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3:1 15 ng Isotype.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3:1 15 ng Checkpoint. 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3:1 30 ng Isotype.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3:1 30 ng Checkpoint.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4:1 15 ng Isotype.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4:1 15 ng Checkpoint.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4:1 30 ng Isotype.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4:1 30 ng Checkpoint.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5:1 15 ng Isotype.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5:1 15 ng Checkpoint.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 indicates PBMC numbers relative to hiPSC-CM numbers. Amount of 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CD3/CD28 mAbs indicated by “ng”. ‘Isotype’ refers to isotype control mAbs, while ‘Checkpoint’ refers to ICI biosimilars. </a:t>
            </a:r>
          </a:p>
          <a:p>
            <a:pPr defTabSz="1005840" eaLnBrk="0" fontAlgn="base" hangingPunct="0">
              <a:spcBef>
                <a:spcPts val="22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Experiments performed &gt;10 times. 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739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d54ab0-78ef-4640-81cd-681bc9185b76">
      <Terms xmlns="http://schemas.microsoft.com/office/infopath/2007/PartnerControls"/>
    </lcf76f155ced4ddcb4097134ff3c332f>
    <TaxCatchAll xmlns="9078313c-23d6-48fe-a54e-030222db75c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5F422AF0012B43B6FB82C4313CB312" ma:contentTypeVersion="17" ma:contentTypeDescription="Create a new document." ma:contentTypeScope="" ma:versionID="3c6d819918a834f79ec918e834e61de1">
  <xsd:schema xmlns:xsd="http://www.w3.org/2001/XMLSchema" xmlns:xs="http://www.w3.org/2001/XMLSchema" xmlns:p="http://schemas.microsoft.com/office/2006/metadata/properties" xmlns:ns2="7bd54ab0-78ef-4640-81cd-681bc9185b76" xmlns:ns3="9078313c-23d6-48fe-a54e-030222db75c9" targetNamespace="http://schemas.microsoft.com/office/2006/metadata/properties" ma:root="true" ma:fieldsID="7a005f8eb2eff85f14c791ce566b1e29" ns2:_="" ns3:_="">
    <xsd:import namespace="7bd54ab0-78ef-4640-81cd-681bc9185b76"/>
    <xsd:import namespace="9078313c-23d6-48fe-a54e-030222db75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d54ab0-78ef-4640-81cd-681bc9185b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528e5b72-a11e-43e4-996b-2cb2b326d1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78313c-23d6-48fe-a54e-030222db75c9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49a62c5-f021-4186-9d3e-ab59f14259ab}" ma:internalName="TaxCatchAll" ma:showField="CatchAllData" ma:web="9078313c-23d6-48fe-a54e-030222db75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A46597-0007-495B-8A43-AF3F434F7847}">
  <ds:schemaRefs>
    <ds:schemaRef ds:uri="http://schemas.microsoft.com/office/2006/metadata/properties"/>
    <ds:schemaRef ds:uri="http://schemas.microsoft.com/office/infopath/2007/PartnerControls"/>
    <ds:schemaRef ds:uri="7bd54ab0-78ef-4640-81cd-681bc9185b76"/>
    <ds:schemaRef ds:uri="9078313c-23d6-48fe-a54e-030222db75c9"/>
  </ds:schemaRefs>
</ds:datastoreItem>
</file>

<file path=customXml/itemProps2.xml><?xml version="1.0" encoding="utf-8"?>
<ds:datastoreItem xmlns:ds="http://schemas.openxmlformats.org/officeDocument/2006/customXml" ds:itemID="{B18E54D1-E50E-4EE0-9710-28A8AD2824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d54ab0-78ef-4640-81cd-681bc9185b76"/>
    <ds:schemaRef ds:uri="9078313c-23d6-48fe-a54e-030222db75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B7B2DF2-B97C-47CB-855A-F0A7F0FD11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1687</TotalTime>
  <Words>209</Words>
  <Application>Microsoft Office PowerPoint</Application>
  <PresentationFormat>Custom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Jensen, Garrett L</dc:creator>
  <cp:lastModifiedBy>Jensen, Garrett L</cp:lastModifiedBy>
  <cp:revision>4</cp:revision>
  <dcterms:created xsi:type="dcterms:W3CDTF">2024-05-14T02:10:01Z</dcterms:created>
  <dcterms:modified xsi:type="dcterms:W3CDTF">2024-11-10T21:31:10Z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0x010100F45F422AF0012B43B6FB82C4313CB312</vt:lpwstr>
  </property>
</Properties>
</file>