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57" r:id="rId5"/>
    <p:sldId id="267" r:id="rId6"/>
    <p:sldId id="258" r:id="rId7"/>
    <p:sldId id="259" r:id="rId8"/>
    <p:sldId id="272" r:id="rId9"/>
    <p:sldId id="273" r:id="rId10"/>
    <p:sldId id="260" r:id="rId11"/>
    <p:sldId id="261" r:id="rId12"/>
    <p:sldId id="262" r:id="rId13"/>
    <p:sldId id="268" r:id="rId14"/>
    <p:sldId id="270" r:id="rId15"/>
    <p:sldId id="269" r:id="rId16"/>
    <p:sldId id="271" r:id="rId17"/>
    <p:sldId id="263" r:id="rId18"/>
    <p:sldId id="274" r:id="rId19"/>
    <p:sldId id="264" r:id="rId20"/>
    <p:sldId id="275" r:id="rId21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75" autoAdjust="0"/>
    <p:restoredTop sz="94660"/>
  </p:normalViewPr>
  <p:slideViewPr>
    <p:cSldViewPr snapToGrid="0">
      <p:cViewPr varScale="1">
        <p:scale>
          <a:sx n="86" d="100"/>
          <a:sy n="86" d="100"/>
        </p:scale>
        <p:origin x="364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38BB-DBE9-481A-AED2-DA98E521D54D}" type="datetimeFigureOut">
              <a:rPr lang="zh-CN" altLang="en-US" smtClean="0"/>
              <a:t>2025/1/3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14CD-F443-4508-B8D8-06AEB55579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8171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38BB-DBE9-481A-AED2-DA98E521D54D}" type="datetimeFigureOut">
              <a:rPr lang="zh-CN" altLang="en-US" smtClean="0"/>
              <a:t>2025/1/3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14CD-F443-4508-B8D8-06AEB55579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837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38BB-DBE9-481A-AED2-DA98E521D54D}" type="datetimeFigureOut">
              <a:rPr lang="zh-CN" altLang="en-US" smtClean="0"/>
              <a:t>2025/1/3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14CD-F443-4508-B8D8-06AEB55579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3147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38BB-DBE9-481A-AED2-DA98E521D54D}" type="datetimeFigureOut">
              <a:rPr lang="zh-CN" altLang="en-US" smtClean="0"/>
              <a:t>2025/1/3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14CD-F443-4508-B8D8-06AEB55579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524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38BB-DBE9-481A-AED2-DA98E521D54D}" type="datetimeFigureOut">
              <a:rPr lang="zh-CN" altLang="en-US" smtClean="0"/>
              <a:t>2025/1/3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14CD-F443-4508-B8D8-06AEB55579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615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38BB-DBE9-481A-AED2-DA98E521D54D}" type="datetimeFigureOut">
              <a:rPr lang="zh-CN" altLang="en-US" smtClean="0"/>
              <a:t>2025/1/3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14CD-F443-4508-B8D8-06AEB55579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827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38BB-DBE9-481A-AED2-DA98E521D54D}" type="datetimeFigureOut">
              <a:rPr lang="zh-CN" altLang="en-US" smtClean="0"/>
              <a:t>2025/1/3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14CD-F443-4508-B8D8-06AEB55579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2861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38BB-DBE9-481A-AED2-DA98E521D54D}" type="datetimeFigureOut">
              <a:rPr lang="zh-CN" altLang="en-US" smtClean="0"/>
              <a:t>2025/1/3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14CD-F443-4508-B8D8-06AEB55579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466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38BB-DBE9-481A-AED2-DA98E521D54D}" type="datetimeFigureOut">
              <a:rPr lang="zh-CN" altLang="en-US" smtClean="0"/>
              <a:t>2025/1/3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14CD-F443-4508-B8D8-06AEB55579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915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38BB-DBE9-481A-AED2-DA98E521D54D}" type="datetimeFigureOut">
              <a:rPr lang="zh-CN" altLang="en-US" smtClean="0"/>
              <a:t>2025/1/3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14CD-F443-4508-B8D8-06AEB55579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63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38BB-DBE9-481A-AED2-DA98E521D54D}" type="datetimeFigureOut">
              <a:rPr lang="zh-CN" altLang="en-US" smtClean="0"/>
              <a:t>2025/1/3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14CD-F443-4508-B8D8-06AEB55579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35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638BB-DBE9-481A-AED2-DA98E521D54D}" type="datetimeFigureOut">
              <a:rPr lang="zh-CN" altLang="en-US" smtClean="0"/>
              <a:t>2025/1/3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414CD-F443-4508-B8D8-06AEB55579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7355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"/><Relationship Id="rId2" Type="http://schemas.openxmlformats.org/officeDocument/2006/relationships/image" Target="../media/image35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t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"/><Relationship Id="rId2" Type="http://schemas.openxmlformats.org/officeDocument/2006/relationships/image" Target="../media/image38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t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"/><Relationship Id="rId2" Type="http://schemas.openxmlformats.org/officeDocument/2006/relationships/image" Target="../media/image41.t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tif"/><Relationship Id="rId4" Type="http://schemas.openxmlformats.org/officeDocument/2006/relationships/image" Target="../media/image43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"/><Relationship Id="rId2" Type="http://schemas.openxmlformats.org/officeDocument/2006/relationships/image" Target="../media/image45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tif"/><Relationship Id="rId5" Type="http://schemas.openxmlformats.org/officeDocument/2006/relationships/image" Target="../media/image48.tif"/><Relationship Id="rId4" Type="http://schemas.openxmlformats.org/officeDocument/2006/relationships/image" Target="../media/image47.t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"/><Relationship Id="rId2" Type="http://schemas.openxmlformats.org/officeDocument/2006/relationships/image" Target="../media/image50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tif"/><Relationship Id="rId5" Type="http://schemas.openxmlformats.org/officeDocument/2006/relationships/image" Target="../media/image53.tif"/><Relationship Id="rId4" Type="http://schemas.openxmlformats.org/officeDocument/2006/relationships/image" Target="../media/image52.t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"/><Relationship Id="rId2" Type="http://schemas.openxmlformats.org/officeDocument/2006/relationships/image" Target="../media/image55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tif"/><Relationship Id="rId5" Type="http://schemas.openxmlformats.org/officeDocument/2006/relationships/image" Target="../media/image58.tif"/><Relationship Id="rId4" Type="http://schemas.openxmlformats.org/officeDocument/2006/relationships/image" Target="../media/image57.t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tif"/><Relationship Id="rId2" Type="http://schemas.openxmlformats.org/officeDocument/2006/relationships/image" Target="../media/image60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tif"/><Relationship Id="rId5" Type="http://schemas.openxmlformats.org/officeDocument/2006/relationships/image" Target="../media/image63.tif"/><Relationship Id="rId4" Type="http://schemas.openxmlformats.org/officeDocument/2006/relationships/image" Target="../media/image62.t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tif"/><Relationship Id="rId3" Type="http://schemas.openxmlformats.org/officeDocument/2006/relationships/image" Target="../media/image66.tif"/><Relationship Id="rId7" Type="http://schemas.openxmlformats.org/officeDocument/2006/relationships/image" Target="../media/image70.tif"/><Relationship Id="rId2" Type="http://schemas.openxmlformats.org/officeDocument/2006/relationships/image" Target="../media/image65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tif"/><Relationship Id="rId5" Type="http://schemas.openxmlformats.org/officeDocument/2006/relationships/image" Target="../media/image68.tif"/><Relationship Id="rId4" Type="http://schemas.openxmlformats.org/officeDocument/2006/relationships/image" Target="../media/image67.t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tif"/><Relationship Id="rId3" Type="http://schemas.openxmlformats.org/officeDocument/2006/relationships/image" Target="../media/image73.tif"/><Relationship Id="rId7" Type="http://schemas.openxmlformats.org/officeDocument/2006/relationships/image" Target="../media/image77.tif"/><Relationship Id="rId2" Type="http://schemas.openxmlformats.org/officeDocument/2006/relationships/image" Target="../media/image72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tif"/><Relationship Id="rId5" Type="http://schemas.openxmlformats.org/officeDocument/2006/relationships/image" Target="../media/image75.tif"/><Relationship Id="rId4" Type="http://schemas.openxmlformats.org/officeDocument/2006/relationships/image" Target="../media/image74.t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tif"/><Relationship Id="rId3" Type="http://schemas.openxmlformats.org/officeDocument/2006/relationships/image" Target="../media/image80.tif"/><Relationship Id="rId7" Type="http://schemas.openxmlformats.org/officeDocument/2006/relationships/image" Target="../media/image84.tif"/><Relationship Id="rId2" Type="http://schemas.openxmlformats.org/officeDocument/2006/relationships/image" Target="../media/image79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tif"/><Relationship Id="rId5" Type="http://schemas.openxmlformats.org/officeDocument/2006/relationships/image" Target="../media/image82.tif"/><Relationship Id="rId4" Type="http://schemas.openxmlformats.org/officeDocument/2006/relationships/image" Target="../media/image81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7" Type="http://schemas.openxmlformats.org/officeDocument/2006/relationships/image" Target="../media/image10.tif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if"/><Relationship Id="rId5" Type="http://schemas.openxmlformats.org/officeDocument/2006/relationships/image" Target="../media/image8.tif"/><Relationship Id="rId4" Type="http://schemas.openxmlformats.org/officeDocument/2006/relationships/image" Target="../media/image7.t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tif"/><Relationship Id="rId2" Type="http://schemas.openxmlformats.org/officeDocument/2006/relationships/image" Target="../media/image86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7" Type="http://schemas.openxmlformats.org/officeDocument/2006/relationships/image" Target="../media/image16.png"/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tif"/><Relationship Id="rId5" Type="http://schemas.openxmlformats.org/officeDocument/2006/relationships/image" Target="../media/image14.tif"/><Relationship Id="rId4" Type="http://schemas.openxmlformats.org/officeDocument/2006/relationships/image" Target="../media/image13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"/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"/><Relationship Id="rId2" Type="http://schemas.openxmlformats.org/officeDocument/2006/relationships/image" Target="../media/image20.t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"/><Relationship Id="rId2" Type="http://schemas.openxmlformats.org/officeDocument/2006/relationships/image" Target="../media/image22.t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tif"/><Relationship Id="rId4" Type="http://schemas.openxmlformats.org/officeDocument/2006/relationships/image" Target="../media/image24.t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2" Type="http://schemas.openxmlformats.org/officeDocument/2006/relationships/image" Target="../media/image26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t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"/><Relationship Id="rId2" Type="http://schemas.openxmlformats.org/officeDocument/2006/relationships/image" Target="../media/image29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"/><Relationship Id="rId2" Type="http://schemas.openxmlformats.org/officeDocument/2006/relationships/image" Target="../media/image32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id="{85D184A7-80C3-AB16-0008-E1C92DF3DA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82" t="10628" r="14835" b="42069"/>
          <a:stretch/>
        </p:blipFill>
        <p:spPr>
          <a:xfrm>
            <a:off x="899785" y="3347423"/>
            <a:ext cx="5505188" cy="319555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3368E4D-4860-2BBE-5BC6-2DE58B1257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09" t="31201" r="22939" b="45001"/>
          <a:stretch/>
        </p:blipFill>
        <p:spPr>
          <a:xfrm>
            <a:off x="1781579" y="474600"/>
            <a:ext cx="3692082" cy="196628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A1CCBC8-CCE5-6498-03CA-1599954A3AF2}"/>
              </a:ext>
            </a:extLst>
          </p:cNvPr>
          <p:cNvSpPr txBox="1"/>
          <p:nvPr/>
        </p:nvSpPr>
        <p:spPr>
          <a:xfrm>
            <a:off x="886405" y="1357569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Nlrp3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1F07694-D8A2-A2D7-CBC8-F59B15557BB5}"/>
              </a:ext>
            </a:extLst>
          </p:cNvPr>
          <p:cNvSpPr txBox="1"/>
          <p:nvPr/>
        </p:nvSpPr>
        <p:spPr>
          <a:xfrm>
            <a:off x="5407584" y="1450875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13C066C-E2F8-9852-5F32-9E76F49B0AD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7" t="20768" r="19337" b="49879"/>
          <a:stretch/>
        </p:blipFill>
        <p:spPr>
          <a:xfrm>
            <a:off x="1442447" y="2216323"/>
            <a:ext cx="4338862" cy="1630814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EAE4265C-E523-33E7-2CE7-72BF381C17BF}"/>
              </a:ext>
            </a:extLst>
          </p:cNvPr>
          <p:cNvSpPr txBox="1"/>
          <p:nvPr/>
        </p:nvSpPr>
        <p:spPr>
          <a:xfrm>
            <a:off x="285326" y="2387978"/>
            <a:ext cx="1125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Pro-IL1β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09D9995-C9B9-A8B5-A5D2-0777918C7B22}"/>
              </a:ext>
            </a:extLst>
          </p:cNvPr>
          <p:cNvSpPr txBox="1"/>
          <p:nvPr/>
        </p:nvSpPr>
        <p:spPr>
          <a:xfrm>
            <a:off x="758178" y="3162757"/>
            <a:ext cx="8663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IL1β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FFB9625-5156-4187-76A1-42F238ECD4ED}"/>
              </a:ext>
            </a:extLst>
          </p:cNvPr>
          <p:cNvSpPr txBox="1"/>
          <p:nvPr/>
        </p:nvSpPr>
        <p:spPr>
          <a:xfrm>
            <a:off x="5776642" y="2459527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37kDa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67B1332-0AC4-3B5D-66A6-9704FB2C96EC}"/>
              </a:ext>
            </a:extLst>
          </p:cNvPr>
          <p:cNvSpPr txBox="1"/>
          <p:nvPr/>
        </p:nvSpPr>
        <p:spPr>
          <a:xfrm>
            <a:off x="5779037" y="3116771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08DE7959-4647-355F-1772-5A591E9DA66A}"/>
              </a:ext>
            </a:extLst>
          </p:cNvPr>
          <p:cNvSpPr/>
          <p:nvPr/>
        </p:nvSpPr>
        <p:spPr>
          <a:xfrm>
            <a:off x="3036570" y="2500083"/>
            <a:ext cx="1182100" cy="10884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21BFBDCB-4270-FF9B-B8D8-FF4FF0D22017}"/>
              </a:ext>
            </a:extLst>
          </p:cNvPr>
          <p:cNvSpPr/>
          <p:nvPr/>
        </p:nvSpPr>
        <p:spPr>
          <a:xfrm>
            <a:off x="2837950" y="4379429"/>
            <a:ext cx="1463462" cy="13387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8747EE9C-C015-3F87-07C9-02B058C1EF17}"/>
              </a:ext>
            </a:extLst>
          </p:cNvPr>
          <p:cNvSpPr txBox="1"/>
          <p:nvPr/>
        </p:nvSpPr>
        <p:spPr>
          <a:xfrm>
            <a:off x="93757" y="4278468"/>
            <a:ext cx="15937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Pro-Caspase1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D558B363-419C-ADC1-9A68-E31ADCC36C88}"/>
              </a:ext>
            </a:extLst>
          </p:cNvPr>
          <p:cNvSpPr txBox="1"/>
          <p:nvPr/>
        </p:nvSpPr>
        <p:spPr>
          <a:xfrm>
            <a:off x="-27037" y="5381806"/>
            <a:ext cx="15937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Caspase1 p20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D74F9579-F9CC-2006-F9BF-0C7575D195DB}"/>
              </a:ext>
            </a:extLst>
          </p:cNvPr>
          <p:cNvSpPr txBox="1"/>
          <p:nvPr/>
        </p:nvSpPr>
        <p:spPr>
          <a:xfrm>
            <a:off x="5805002" y="4278468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99B59921-F357-D5EA-1579-A92CE8E0CA12}"/>
              </a:ext>
            </a:extLst>
          </p:cNvPr>
          <p:cNvSpPr txBox="1"/>
          <p:nvPr/>
        </p:nvSpPr>
        <p:spPr>
          <a:xfrm>
            <a:off x="5805002" y="5284166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AEB5AF61-B4FC-4243-C076-5E33B708119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1" t="34687" r="23450" b="49312"/>
          <a:stretch/>
        </p:blipFill>
        <p:spPr>
          <a:xfrm>
            <a:off x="1624481" y="6702490"/>
            <a:ext cx="3554963" cy="842865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0CDAF024-44BC-ACD0-49AE-33F928920A07}"/>
              </a:ext>
            </a:extLst>
          </p:cNvPr>
          <p:cNvSpPr txBox="1"/>
          <p:nvPr/>
        </p:nvSpPr>
        <p:spPr>
          <a:xfrm>
            <a:off x="267619" y="7057059"/>
            <a:ext cx="10429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AF4FF68C-5F86-2ABA-41F6-7B874333FD9C}"/>
              </a:ext>
            </a:extLst>
          </p:cNvPr>
          <p:cNvSpPr txBox="1"/>
          <p:nvPr/>
        </p:nvSpPr>
        <p:spPr>
          <a:xfrm>
            <a:off x="5400648" y="7026281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3AEB764C-4169-C1BE-EAEB-EC27D10A64E0}"/>
              </a:ext>
            </a:extLst>
          </p:cNvPr>
          <p:cNvSpPr/>
          <p:nvPr/>
        </p:nvSpPr>
        <p:spPr>
          <a:xfrm>
            <a:off x="1689111" y="6969731"/>
            <a:ext cx="1463462" cy="4566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B874E682-203E-D5CE-3812-05FDF3BBFA93}"/>
              </a:ext>
            </a:extLst>
          </p:cNvPr>
          <p:cNvSpPr txBox="1"/>
          <p:nvPr/>
        </p:nvSpPr>
        <p:spPr>
          <a:xfrm>
            <a:off x="180170" y="190125"/>
            <a:ext cx="1130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2I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E9483EDD-C282-770B-BED9-EA4AA55B6D5F}"/>
              </a:ext>
            </a:extLst>
          </p:cNvPr>
          <p:cNvSpPr/>
          <p:nvPr/>
        </p:nvSpPr>
        <p:spPr>
          <a:xfrm>
            <a:off x="2580650" y="1297044"/>
            <a:ext cx="1793229" cy="4566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97600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AE6DF1D2-B59B-3FC1-B9ED-6609AEFCAE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8" t="23687" r="12217" b="26430"/>
          <a:stretch/>
        </p:blipFill>
        <p:spPr>
          <a:xfrm>
            <a:off x="1209040" y="440980"/>
            <a:ext cx="4876800" cy="2642735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3CFB4BD4-E1A2-AA4F-A9F4-1F9447D15E77}"/>
              </a:ext>
            </a:extLst>
          </p:cNvPr>
          <p:cNvSpPr txBox="1"/>
          <p:nvPr/>
        </p:nvSpPr>
        <p:spPr>
          <a:xfrm>
            <a:off x="180170" y="190125"/>
            <a:ext cx="1231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7D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DA10D80-7D59-3E3D-5829-BBBAC2C886C8}"/>
              </a:ext>
            </a:extLst>
          </p:cNvPr>
          <p:cNvSpPr txBox="1"/>
          <p:nvPr/>
        </p:nvSpPr>
        <p:spPr>
          <a:xfrm>
            <a:off x="360524" y="1562292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MYC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002C37-84BA-C55E-AFF2-66F1B080DA51}"/>
              </a:ext>
            </a:extLst>
          </p:cNvPr>
          <p:cNvSpPr txBox="1"/>
          <p:nvPr/>
        </p:nvSpPr>
        <p:spPr>
          <a:xfrm>
            <a:off x="5759552" y="1456024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F8FE8E3-43DA-250C-BD2E-AA9C553B6B51}"/>
              </a:ext>
            </a:extLst>
          </p:cNvPr>
          <p:cNvSpPr/>
          <p:nvPr/>
        </p:nvSpPr>
        <p:spPr>
          <a:xfrm>
            <a:off x="1900501" y="1456024"/>
            <a:ext cx="1228779" cy="400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ED1356B-7A51-5E95-F618-C671BD39E9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08" t="22875" r="29195" b="29296"/>
          <a:stretch/>
        </p:blipFill>
        <p:spPr>
          <a:xfrm>
            <a:off x="1209040" y="2871178"/>
            <a:ext cx="3140083" cy="3058576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A8452DC3-46C8-3433-0765-F4348F0CF7FE}"/>
              </a:ext>
            </a:extLst>
          </p:cNvPr>
          <p:cNvSpPr/>
          <p:nvPr/>
        </p:nvSpPr>
        <p:spPr>
          <a:xfrm>
            <a:off x="1666821" y="4530610"/>
            <a:ext cx="1762179" cy="4985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5FA3744-EA22-7776-2978-16C970B199C5}"/>
              </a:ext>
            </a:extLst>
          </p:cNvPr>
          <p:cNvSpPr txBox="1"/>
          <p:nvPr/>
        </p:nvSpPr>
        <p:spPr>
          <a:xfrm>
            <a:off x="569121" y="4530610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7211703-9D26-DA1E-45E4-F7498E6C70B2}"/>
              </a:ext>
            </a:extLst>
          </p:cNvPr>
          <p:cNvSpPr txBox="1"/>
          <p:nvPr/>
        </p:nvSpPr>
        <p:spPr>
          <a:xfrm>
            <a:off x="3940035" y="4530610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FCEFE1EC-9F3F-9A7F-C1D3-28C76DD580A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52" t="31853" r="25385" b="39177"/>
          <a:stretch/>
        </p:blipFill>
        <p:spPr>
          <a:xfrm rot="21442617">
            <a:off x="955248" y="5929754"/>
            <a:ext cx="3647666" cy="1873126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F4F51D40-BB47-01E8-0613-F44252CB9F58}"/>
              </a:ext>
            </a:extLst>
          </p:cNvPr>
          <p:cNvSpPr txBox="1"/>
          <p:nvPr/>
        </p:nvSpPr>
        <p:spPr>
          <a:xfrm>
            <a:off x="569121" y="6866317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A5EF458-2910-47E9-526D-B4DD93B0D167}"/>
              </a:ext>
            </a:extLst>
          </p:cNvPr>
          <p:cNvSpPr txBox="1"/>
          <p:nvPr/>
        </p:nvSpPr>
        <p:spPr>
          <a:xfrm>
            <a:off x="3940035" y="6822286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D080FF2C-085E-77F1-09ED-7CD5264C6373}"/>
              </a:ext>
            </a:extLst>
          </p:cNvPr>
          <p:cNvSpPr/>
          <p:nvPr/>
        </p:nvSpPr>
        <p:spPr>
          <a:xfrm>
            <a:off x="1666821" y="6773046"/>
            <a:ext cx="1762179" cy="4985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538183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2734335-74B1-8E33-9183-9913BEB3B5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9" t="26508" r="25712" b="47380"/>
          <a:stretch/>
        </p:blipFill>
        <p:spPr>
          <a:xfrm rot="337509">
            <a:off x="1389603" y="1025668"/>
            <a:ext cx="2796991" cy="122489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B84AEC02-AE44-F313-BE85-2A6664B07A91}"/>
              </a:ext>
            </a:extLst>
          </p:cNvPr>
          <p:cNvSpPr txBox="1"/>
          <p:nvPr/>
        </p:nvSpPr>
        <p:spPr>
          <a:xfrm>
            <a:off x="1026714" y="1516572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MYC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C8F0602-4581-DD91-E324-F1D392E13796}"/>
              </a:ext>
            </a:extLst>
          </p:cNvPr>
          <p:cNvSpPr/>
          <p:nvPr/>
        </p:nvSpPr>
        <p:spPr>
          <a:xfrm>
            <a:off x="2245941" y="1516572"/>
            <a:ext cx="1762179" cy="4985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CD85B3B-0B66-47F2-0BDE-10EF8755FE91}"/>
              </a:ext>
            </a:extLst>
          </p:cNvPr>
          <p:cNvSpPr txBox="1"/>
          <p:nvPr/>
        </p:nvSpPr>
        <p:spPr>
          <a:xfrm>
            <a:off x="4483181" y="1565811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07D4EB6-5D1A-AB4C-A961-CDAD7CD395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07" t="33107" r="27230" b="35904"/>
          <a:stretch/>
        </p:blipFill>
        <p:spPr>
          <a:xfrm>
            <a:off x="2010407" y="2293856"/>
            <a:ext cx="2539076" cy="160786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0C9B7C0-29C3-F2F8-8E3D-44688BD26541}"/>
              </a:ext>
            </a:extLst>
          </p:cNvPr>
          <p:cNvSpPr/>
          <p:nvPr/>
        </p:nvSpPr>
        <p:spPr>
          <a:xfrm>
            <a:off x="2547911" y="2770688"/>
            <a:ext cx="1368770" cy="4780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9D24D77-D554-BDFD-BDBE-DC712728B3CB}"/>
              </a:ext>
            </a:extLst>
          </p:cNvPr>
          <p:cNvSpPr txBox="1"/>
          <p:nvPr/>
        </p:nvSpPr>
        <p:spPr>
          <a:xfrm>
            <a:off x="1091635" y="2809668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6168DCD-92E3-D526-BB24-46817EDC0DB4}"/>
              </a:ext>
            </a:extLst>
          </p:cNvPr>
          <p:cNvSpPr txBox="1"/>
          <p:nvPr/>
        </p:nvSpPr>
        <p:spPr>
          <a:xfrm>
            <a:off x="4496486" y="2697678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66F8BAD5-AC9B-3B43-6784-42223F0208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07" t="44410" r="30941" b="38685"/>
          <a:stretch/>
        </p:blipFill>
        <p:spPr>
          <a:xfrm>
            <a:off x="2131147" y="3999534"/>
            <a:ext cx="2799913" cy="1267885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18BE40CD-3192-FA57-96A2-ADF99BE0386E}"/>
              </a:ext>
            </a:extLst>
          </p:cNvPr>
          <p:cNvSpPr/>
          <p:nvPr/>
        </p:nvSpPr>
        <p:spPr>
          <a:xfrm>
            <a:off x="2387890" y="4316222"/>
            <a:ext cx="1852001" cy="4780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6F494835-984E-2977-3906-9DD1C5854222}"/>
              </a:ext>
            </a:extLst>
          </p:cNvPr>
          <p:cNvSpPr txBox="1"/>
          <p:nvPr/>
        </p:nvSpPr>
        <p:spPr>
          <a:xfrm>
            <a:off x="1139656" y="4433421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2C550E9-482B-9911-C074-D250BC9A9032}"/>
              </a:ext>
            </a:extLst>
          </p:cNvPr>
          <p:cNvSpPr txBox="1"/>
          <p:nvPr/>
        </p:nvSpPr>
        <p:spPr>
          <a:xfrm>
            <a:off x="4549483" y="4305542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87503BD-9441-D87A-3F1C-7618DBA339DA}"/>
              </a:ext>
            </a:extLst>
          </p:cNvPr>
          <p:cNvSpPr txBox="1"/>
          <p:nvPr/>
        </p:nvSpPr>
        <p:spPr>
          <a:xfrm>
            <a:off x="180170" y="190125"/>
            <a:ext cx="1231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7D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792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775E0E8-18BC-B6BD-8613-985205B8E9AA}"/>
              </a:ext>
            </a:extLst>
          </p:cNvPr>
          <p:cNvSpPr txBox="1"/>
          <p:nvPr/>
        </p:nvSpPr>
        <p:spPr>
          <a:xfrm>
            <a:off x="180170" y="190125"/>
            <a:ext cx="1188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7F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D2E75FC-BEFB-B873-4CAA-1BDCF53D32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9" t="14508" r="15025" b="43983"/>
          <a:stretch/>
        </p:blipFill>
        <p:spPr>
          <a:xfrm>
            <a:off x="763479" y="982382"/>
            <a:ext cx="4996056" cy="217000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5BA6FD5F-2961-63DF-7F49-7114AE90D6F2}"/>
              </a:ext>
            </a:extLst>
          </p:cNvPr>
          <p:cNvSpPr/>
          <p:nvPr/>
        </p:nvSpPr>
        <p:spPr>
          <a:xfrm>
            <a:off x="1580225" y="2157274"/>
            <a:ext cx="1766657" cy="4261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F36F393-62AF-98D3-3D74-E415671294DD}"/>
              </a:ext>
            </a:extLst>
          </p:cNvPr>
          <p:cNvSpPr txBox="1"/>
          <p:nvPr/>
        </p:nvSpPr>
        <p:spPr>
          <a:xfrm>
            <a:off x="531933" y="2067384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71122D4-C3C5-E56B-D097-57A92C8477DD}"/>
              </a:ext>
            </a:extLst>
          </p:cNvPr>
          <p:cNvSpPr txBox="1"/>
          <p:nvPr/>
        </p:nvSpPr>
        <p:spPr>
          <a:xfrm>
            <a:off x="5456918" y="2183292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E2ADDE02-BE91-325B-B25A-7EEE184643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2" t="28380" r="28280" b="29752"/>
          <a:stretch/>
        </p:blipFill>
        <p:spPr>
          <a:xfrm>
            <a:off x="1362721" y="2663299"/>
            <a:ext cx="4731800" cy="3952257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E91A6289-6FEA-73D3-BCFA-BE900E02244B}"/>
              </a:ext>
            </a:extLst>
          </p:cNvPr>
          <p:cNvSpPr txBox="1"/>
          <p:nvPr/>
        </p:nvSpPr>
        <p:spPr>
          <a:xfrm>
            <a:off x="563959" y="4239317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MYC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8BEB46D-AC51-FC0A-8523-5C08C19E8E68}"/>
              </a:ext>
            </a:extLst>
          </p:cNvPr>
          <p:cNvSpPr txBox="1"/>
          <p:nvPr/>
        </p:nvSpPr>
        <p:spPr>
          <a:xfrm>
            <a:off x="5386383" y="3384202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7068054-6E29-724D-66F4-75AA7A75A5A4}"/>
              </a:ext>
            </a:extLst>
          </p:cNvPr>
          <p:cNvSpPr txBox="1"/>
          <p:nvPr/>
        </p:nvSpPr>
        <p:spPr>
          <a:xfrm>
            <a:off x="5424892" y="4367953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BEB8F272-87B7-3138-FD18-09AC05D45DD5}"/>
              </a:ext>
            </a:extLst>
          </p:cNvPr>
          <p:cNvSpPr/>
          <p:nvPr/>
        </p:nvSpPr>
        <p:spPr>
          <a:xfrm>
            <a:off x="1865790" y="3539866"/>
            <a:ext cx="3231342" cy="9256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BAD26D79-A521-A83C-E3E1-0DA65EF76DD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2" t="29800" r="29162" b="44966"/>
          <a:stretch/>
        </p:blipFill>
        <p:spPr>
          <a:xfrm>
            <a:off x="1382743" y="6195064"/>
            <a:ext cx="4219725" cy="2282789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988F0F02-E075-A93A-9F23-79CF95EED927}"/>
              </a:ext>
            </a:extLst>
          </p:cNvPr>
          <p:cNvSpPr/>
          <p:nvPr/>
        </p:nvSpPr>
        <p:spPr>
          <a:xfrm>
            <a:off x="2121763" y="6910779"/>
            <a:ext cx="2975369" cy="48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8A612DA-2BF1-1FB1-BCA2-CC0FE8EAAC30}"/>
              </a:ext>
            </a:extLst>
          </p:cNvPr>
          <p:cNvSpPr txBox="1"/>
          <p:nvPr/>
        </p:nvSpPr>
        <p:spPr>
          <a:xfrm>
            <a:off x="709192" y="7004233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3836A567-922A-F639-A946-53C7A102034C}"/>
              </a:ext>
            </a:extLst>
          </p:cNvPr>
          <p:cNvSpPr txBox="1"/>
          <p:nvPr/>
        </p:nvSpPr>
        <p:spPr>
          <a:xfrm>
            <a:off x="5393276" y="7129001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A3CF2D54-2846-F4A9-DF12-EB8B28D2127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7" t="39635" r="11442" b="28318"/>
          <a:stretch/>
        </p:blipFill>
        <p:spPr>
          <a:xfrm>
            <a:off x="1349111" y="8349882"/>
            <a:ext cx="4219725" cy="1443360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8F65D4B8-38F1-E5EC-73BB-594947F1F080}"/>
              </a:ext>
            </a:extLst>
          </p:cNvPr>
          <p:cNvSpPr txBox="1"/>
          <p:nvPr/>
        </p:nvSpPr>
        <p:spPr>
          <a:xfrm>
            <a:off x="709474" y="9006994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CEB2BBE-6466-F099-F327-B5AA9826E228}"/>
              </a:ext>
            </a:extLst>
          </p:cNvPr>
          <p:cNvSpPr txBox="1"/>
          <p:nvPr/>
        </p:nvSpPr>
        <p:spPr>
          <a:xfrm>
            <a:off x="5339324" y="8927896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4EA99849-AEB3-D6E5-4214-0E8B8739B618}"/>
              </a:ext>
            </a:extLst>
          </p:cNvPr>
          <p:cNvSpPr/>
          <p:nvPr/>
        </p:nvSpPr>
        <p:spPr>
          <a:xfrm>
            <a:off x="1776217" y="9006994"/>
            <a:ext cx="1670539" cy="48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052803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1C2F145-2EE8-D436-5889-019F06CF62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05" t="34851" r="34617" b="54050"/>
          <a:stretch/>
        </p:blipFill>
        <p:spPr>
          <a:xfrm>
            <a:off x="1322772" y="807868"/>
            <a:ext cx="3829414" cy="110083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DECCB23-DB41-E6A8-289C-CF558F6DA7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59" t="41108" r="37719" b="42558"/>
          <a:stretch/>
        </p:blipFill>
        <p:spPr>
          <a:xfrm>
            <a:off x="1596700" y="3923931"/>
            <a:ext cx="3664599" cy="14115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FCF1129B-DB66-7DF5-5F78-823EEFD3AB8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6" t="27449" r="13196" b="54489"/>
          <a:stretch/>
        </p:blipFill>
        <p:spPr>
          <a:xfrm>
            <a:off x="1507959" y="5374092"/>
            <a:ext cx="4314548" cy="921806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EF945A34-9C95-096B-0939-3B68D13BAD28}"/>
              </a:ext>
            </a:extLst>
          </p:cNvPr>
          <p:cNvSpPr/>
          <p:nvPr/>
        </p:nvSpPr>
        <p:spPr>
          <a:xfrm>
            <a:off x="1672522" y="1094227"/>
            <a:ext cx="3165807" cy="4859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A1A7F99E-4E95-9D9A-A39A-5E9B11853F0F}"/>
              </a:ext>
            </a:extLst>
          </p:cNvPr>
          <p:cNvSpPr/>
          <p:nvPr/>
        </p:nvSpPr>
        <p:spPr>
          <a:xfrm>
            <a:off x="2058836" y="4125217"/>
            <a:ext cx="2948169" cy="5977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DBD009F-DEFF-040C-D993-BB9AC50F63F2}"/>
              </a:ext>
            </a:extLst>
          </p:cNvPr>
          <p:cNvSpPr/>
          <p:nvPr/>
        </p:nvSpPr>
        <p:spPr>
          <a:xfrm>
            <a:off x="1596700" y="5634939"/>
            <a:ext cx="2016512" cy="400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8E199DBF-C659-63AE-4BA2-13DE0C8FFBC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85" t="35329" r="36802" b="51538"/>
          <a:stretch/>
        </p:blipFill>
        <p:spPr>
          <a:xfrm>
            <a:off x="1762251" y="6784311"/>
            <a:ext cx="3839407" cy="1081305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D0144177-76A1-E5BF-BC37-8B5D95720B33}"/>
              </a:ext>
            </a:extLst>
          </p:cNvPr>
          <p:cNvSpPr txBox="1"/>
          <p:nvPr/>
        </p:nvSpPr>
        <p:spPr>
          <a:xfrm>
            <a:off x="31236" y="61844"/>
            <a:ext cx="34472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7G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4519407A-12FC-26B0-D2AF-9BF0E8AD75A2}"/>
              </a:ext>
            </a:extLst>
          </p:cNvPr>
          <p:cNvSpPr txBox="1"/>
          <p:nvPr/>
        </p:nvSpPr>
        <p:spPr>
          <a:xfrm>
            <a:off x="467127" y="1158228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Nlrp3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9FCEBDDF-C666-7FED-465D-48192E78B561}"/>
              </a:ext>
            </a:extLst>
          </p:cNvPr>
          <p:cNvSpPr txBox="1"/>
          <p:nvPr/>
        </p:nvSpPr>
        <p:spPr>
          <a:xfrm>
            <a:off x="5261299" y="1137171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15C62D8-C5A7-57DA-9080-466CE660FD50}"/>
              </a:ext>
            </a:extLst>
          </p:cNvPr>
          <p:cNvSpPr txBox="1"/>
          <p:nvPr/>
        </p:nvSpPr>
        <p:spPr>
          <a:xfrm>
            <a:off x="193399" y="2661901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USP14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989AD06E-0CC1-5A21-FE1F-5FBD5E577341}"/>
              </a:ext>
            </a:extLst>
          </p:cNvPr>
          <p:cNvSpPr txBox="1"/>
          <p:nvPr/>
        </p:nvSpPr>
        <p:spPr>
          <a:xfrm>
            <a:off x="176504" y="4224013"/>
            <a:ext cx="1152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Caspase1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63DC792D-3704-699A-9743-CA4256D25698}"/>
              </a:ext>
            </a:extLst>
          </p:cNvPr>
          <p:cNvSpPr txBox="1"/>
          <p:nvPr/>
        </p:nvSpPr>
        <p:spPr>
          <a:xfrm>
            <a:off x="193399" y="5670758"/>
            <a:ext cx="1228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PYCARD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148D10C2-6CE9-FC03-F777-226B2B273C9E}"/>
              </a:ext>
            </a:extLst>
          </p:cNvPr>
          <p:cNvSpPr txBox="1"/>
          <p:nvPr/>
        </p:nvSpPr>
        <p:spPr>
          <a:xfrm>
            <a:off x="832234" y="7196080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1995DBFC-8033-DE68-95E8-3B0E24245EE2}"/>
              </a:ext>
            </a:extLst>
          </p:cNvPr>
          <p:cNvSpPr txBox="1"/>
          <p:nvPr/>
        </p:nvSpPr>
        <p:spPr>
          <a:xfrm>
            <a:off x="5325418" y="4180455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52F9E7F3-054F-B03C-2292-38763E5954B4}"/>
              </a:ext>
            </a:extLst>
          </p:cNvPr>
          <p:cNvSpPr txBox="1"/>
          <p:nvPr/>
        </p:nvSpPr>
        <p:spPr>
          <a:xfrm>
            <a:off x="5824113" y="5531161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D91A5C95-321A-3759-95F9-79E1B28C86E5}"/>
              </a:ext>
            </a:extLst>
          </p:cNvPr>
          <p:cNvSpPr txBox="1"/>
          <p:nvPr/>
        </p:nvSpPr>
        <p:spPr>
          <a:xfrm>
            <a:off x="5387932" y="7124908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C00DE260-6365-CB6D-F5D5-25CF1B11C70D}"/>
              </a:ext>
            </a:extLst>
          </p:cNvPr>
          <p:cNvSpPr txBox="1"/>
          <p:nvPr/>
        </p:nvSpPr>
        <p:spPr>
          <a:xfrm>
            <a:off x="5325418" y="2614475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54kDa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EB05C2F6-4F9D-0F19-0834-88D143B92AA8}"/>
              </a:ext>
            </a:extLst>
          </p:cNvPr>
          <p:cNvSpPr/>
          <p:nvPr/>
        </p:nvSpPr>
        <p:spPr>
          <a:xfrm>
            <a:off x="2247169" y="7124907"/>
            <a:ext cx="2759836" cy="400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CF210786-A415-C55B-95BE-E00E0DEEA90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78" t="36749" r="33783" b="41592"/>
          <a:stretch/>
        </p:blipFill>
        <p:spPr>
          <a:xfrm rot="21306651">
            <a:off x="1719330" y="2346986"/>
            <a:ext cx="3104430" cy="1472387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B33DAC1A-C6CC-93A1-0B21-8D61EDDC7AAB}"/>
              </a:ext>
            </a:extLst>
          </p:cNvPr>
          <p:cNvSpPr/>
          <p:nvPr/>
        </p:nvSpPr>
        <p:spPr>
          <a:xfrm>
            <a:off x="2287155" y="2710027"/>
            <a:ext cx="2154216" cy="4250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14224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62663D29-8A07-76B0-D0E6-E024EE2AF8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64" t="25977" r="27968" b="48235"/>
          <a:stretch/>
        </p:blipFill>
        <p:spPr>
          <a:xfrm>
            <a:off x="1494012" y="834501"/>
            <a:ext cx="3923586" cy="185903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E1398307-0FB8-FD7D-C496-E9FCCE3A57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7" t="33244" r="15863" b="50416"/>
          <a:stretch/>
        </p:blipFill>
        <p:spPr>
          <a:xfrm>
            <a:off x="1501367" y="3024975"/>
            <a:ext cx="3977196" cy="88776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8EB631F6-0AB7-9681-8E58-60DD9411E907}"/>
              </a:ext>
            </a:extLst>
          </p:cNvPr>
          <p:cNvSpPr txBox="1"/>
          <p:nvPr/>
        </p:nvSpPr>
        <p:spPr>
          <a:xfrm>
            <a:off x="531230" y="1495580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Nlrp3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126D05C-8667-4650-3931-17864F0CB593}"/>
              </a:ext>
            </a:extLst>
          </p:cNvPr>
          <p:cNvSpPr txBox="1"/>
          <p:nvPr/>
        </p:nvSpPr>
        <p:spPr>
          <a:xfrm>
            <a:off x="508679" y="6709168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USP14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0F4A108-53B8-B5B1-9FF3-D59E0F862FCD}"/>
              </a:ext>
            </a:extLst>
          </p:cNvPr>
          <p:cNvSpPr txBox="1"/>
          <p:nvPr/>
        </p:nvSpPr>
        <p:spPr>
          <a:xfrm>
            <a:off x="439858" y="3068748"/>
            <a:ext cx="1152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Caspase1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377FD24-68CA-7B78-7117-0D2C44C807BA}"/>
              </a:ext>
            </a:extLst>
          </p:cNvPr>
          <p:cNvSpPr txBox="1"/>
          <p:nvPr/>
        </p:nvSpPr>
        <p:spPr>
          <a:xfrm>
            <a:off x="203195" y="4102374"/>
            <a:ext cx="1228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PYCARD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CC03A80-655A-9104-B6FF-A961E9D5A9E4}"/>
              </a:ext>
            </a:extLst>
          </p:cNvPr>
          <p:cNvSpPr txBox="1"/>
          <p:nvPr/>
        </p:nvSpPr>
        <p:spPr>
          <a:xfrm>
            <a:off x="580922" y="8917771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A091D66D-AFD0-E925-C669-550AA790580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18" t="41288" r="20202" b="43359"/>
          <a:stretch/>
        </p:blipFill>
        <p:spPr>
          <a:xfrm>
            <a:off x="1494012" y="3956515"/>
            <a:ext cx="4128117" cy="88776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2F4A4DF2-2CE4-4EC6-31DA-0A15EA3E4EB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6" t="39821" r="17514" b="50000"/>
          <a:stretch/>
        </p:blipFill>
        <p:spPr>
          <a:xfrm>
            <a:off x="1501367" y="8766682"/>
            <a:ext cx="3629926" cy="609634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F07DE00E-6B3E-3176-320B-5422B6276883}"/>
              </a:ext>
            </a:extLst>
          </p:cNvPr>
          <p:cNvSpPr txBox="1"/>
          <p:nvPr/>
        </p:nvSpPr>
        <p:spPr>
          <a:xfrm>
            <a:off x="5253261" y="1495580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038E02DF-BD3F-B03F-3887-9CFBB53072D6}"/>
              </a:ext>
            </a:extLst>
          </p:cNvPr>
          <p:cNvSpPr txBox="1"/>
          <p:nvPr/>
        </p:nvSpPr>
        <p:spPr>
          <a:xfrm>
            <a:off x="5493150" y="3126354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0E2D9885-AA9A-5D26-6B65-46B8CC10053F}"/>
              </a:ext>
            </a:extLst>
          </p:cNvPr>
          <p:cNvSpPr txBox="1"/>
          <p:nvPr/>
        </p:nvSpPr>
        <p:spPr>
          <a:xfrm>
            <a:off x="5493149" y="4032928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47C1B860-2EE1-EEF1-04FF-25B27185C1A7}"/>
              </a:ext>
            </a:extLst>
          </p:cNvPr>
          <p:cNvSpPr txBox="1"/>
          <p:nvPr/>
        </p:nvSpPr>
        <p:spPr>
          <a:xfrm>
            <a:off x="5478563" y="8871444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93E35E00-A4E3-D016-3954-33F0CC6CF928}"/>
              </a:ext>
            </a:extLst>
          </p:cNvPr>
          <p:cNvSpPr txBox="1"/>
          <p:nvPr/>
        </p:nvSpPr>
        <p:spPr>
          <a:xfrm>
            <a:off x="5605148" y="6709168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54kDa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1E8D5276-E19B-8B8D-C48A-723D6C46B5AD}"/>
              </a:ext>
            </a:extLst>
          </p:cNvPr>
          <p:cNvSpPr/>
          <p:nvPr/>
        </p:nvSpPr>
        <p:spPr>
          <a:xfrm>
            <a:off x="1592737" y="8917771"/>
            <a:ext cx="2970385" cy="400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7CB4C8D2-1307-60CD-23C7-60F9F5D89CA7}"/>
              </a:ext>
            </a:extLst>
          </p:cNvPr>
          <p:cNvSpPr/>
          <p:nvPr/>
        </p:nvSpPr>
        <p:spPr>
          <a:xfrm>
            <a:off x="1529522" y="4017456"/>
            <a:ext cx="3834466" cy="400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D2088434-1DFB-95D8-E214-0C901F44EFCE}"/>
              </a:ext>
            </a:extLst>
          </p:cNvPr>
          <p:cNvSpPr/>
          <p:nvPr/>
        </p:nvSpPr>
        <p:spPr>
          <a:xfrm>
            <a:off x="1631390" y="3080662"/>
            <a:ext cx="3621871" cy="400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DA7F4DB2-ED5F-89F7-862B-4B6B4DB4746F}"/>
              </a:ext>
            </a:extLst>
          </p:cNvPr>
          <p:cNvSpPr/>
          <p:nvPr/>
        </p:nvSpPr>
        <p:spPr>
          <a:xfrm>
            <a:off x="1494012" y="1495580"/>
            <a:ext cx="3468604" cy="5280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4C5744D-75C9-D951-DB7C-7674AF2AAA91}"/>
              </a:ext>
            </a:extLst>
          </p:cNvPr>
          <p:cNvSpPr txBox="1"/>
          <p:nvPr/>
        </p:nvSpPr>
        <p:spPr>
          <a:xfrm>
            <a:off x="31236" y="61844"/>
            <a:ext cx="34472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7H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2FB208B-56E2-6B4A-7EBC-EAF494F2330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5" t="32872" r="26797" b="43300"/>
          <a:stretch/>
        </p:blipFill>
        <p:spPr>
          <a:xfrm>
            <a:off x="1502228" y="6025347"/>
            <a:ext cx="4010298" cy="1681739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id="{EE9F8153-918C-081E-0E0A-FC93AA34DF9D}"/>
              </a:ext>
            </a:extLst>
          </p:cNvPr>
          <p:cNvSpPr/>
          <p:nvPr/>
        </p:nvSpPr>
        <p:spPr>
          <a:xfrm>
            <a:off x="1975957" y="6709167"/>
            <a:ext cx="3369879" cy="400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8436094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id="{591B6E55-DBD5-6879-F3BD-37EC23D6DA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8" t="28501" r="18093" b="57084"/>
          <a:stretch/>
        </p:blipFill>
        <p:spPr>
          <a:xfrm>
            <a:off x="1093633" y="7012237"/>
            <a:ext cx="4243527" cy="110661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DE4AB5AC-DA74-0201-0B25-E057706134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99" t="49650" r="38026" b="38336"/>
          <a:stretch/>
        </p:blipFill>
        <p:spPr>
          <a:xfrm>
            <a:off x="1602418" y="923430"/>
            <a:ext cx="3401211" cy="106532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D08C3296-1EED-D549-618D-CB76A939B4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9" t="33303" r="33894" b="51630"/>
          <a:stretch/>
        </p:blipFill>
        <p:spPr>
          <a:xfrm>
            <a:off x="1605335" y="2078990"/>
            <a:ext cx="3033027" cy="117185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7957981F-A4D0-5707-9249-1D04DE5B1B1C}"/>
              </a:ext>
            </a:extLst>
          </p:cNvPr>
          <p:cNvSpPr txBox="1"/>
          <p:nvPr/>
        </p:nvSpPr>
        <p:spPr>
          <a:xfrm>
            <a:off x="601210" y="1389048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Nlrp3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0D8F430-40F0-ACE9-0C5A-2E217C2B5CCD}"/>
              </a:ext>
            </a:extLst>
          </p:cNvPr>
          <p:cNvSpPr txBox="1"/>
          <p:nvPr/>
        </p:nvSpPr>
        <p:spPr>
          <a:xfrm>
            <a:off x="551038" y="2528117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USP14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384E5EB-7E26-5DB0-E814-A3DD9028E954}"/>
              </a:ext>
            </a:extLst>
          </p:cNvPr>
          <p:cNvSpPr txBox="1"/>
          <p:nvPr/>
        </p:nvSpPr>
        <p:spPr>
          <a:xfrm>
            <a:off x="248812" y="4098707"/>
            <a:ext cx="1152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Caspase1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8F18148-B52B-2708-5FE2-E1DF7477D59B}"/>
              </a:ext>
            </a:extLst>
          </p:cNvPr>
          <p:cNvSpPr txBox="1"/>
          <p:nvPr/>
        </p:nvSpPr>
        <p:spPr>
          <a:xfrm>
            <a:off x="327482" y="5901578"/>
            <a:ext cx="1228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PYCARD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47C6EE6-9863-B4F6-E71D-F21A08A3E042}"/>
              </a:ext>
            </a:extLst>
          </p:cNvPr>
          <p:cNvSpPr txBox="1"/>
          <p:nvPr/>
        </p:nvSpPr>
        <p:spPr>
          <a:xfrm>
            <a:off x="966317" y="7426900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4474C4D3-5329-A5FC-D154-000147C7EB7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1" t="37426" r="37216" b="42957"/>
          <a:stretch/>
        </p:blipFill>
        <p:spPr>
          <a:xfrm>
            <a:off x="1633491" y="3766685"/>
            <a:ext cx="3339067" cy="146426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B5CCB19C-072A-CCBA-F2D3-59662E0EF18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5" t="37246" r="38869" b="49936"/>
          <a:stretch/>
        </p:blipFill>
        <p:spPr>
          <a:xfrm>
            <a:off x="1602418" y="5422728"/>
            <a:ext cx="3208667" cy="930154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84BAA14D-E362-8C22-204E-A0FE7471E834}"/>
              </a:ext>
            </a:extLst>
          </p:cNvPr>
          <p:cNvSpPr txBox="1"/>
          <p:nvPr/>
        </p:nvSpPr>
        <p:spPr>
          <a:xfrm>
            <a:off x="5145497" y="1106516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A5A942C3-54B4-50B0-8D86-55A300C27939}"/>
              </a:ext>
            </a:extLst>
          </p:cNvPr>
          <p:cNvSpPr txBox="1"/>
          <p:nvPr/>
        </p:nvSpPr>
        <p:spPr>
          <a:xfrm>
            <a:off x="5209616" y="4056901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DD2F7C6-820C-8FA6-1721-47974EEEF0B8}"/>
              </a:ext>
            </a:extLst>
          </p:cNvPr>
          <p:cNvSpPr txBox="1"/>
          <p:nvPr/>
        </p:nvSpPr>
        <p:spPr>
          <a:xfrm>
            <a:off x="5003629" y="5700561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9EB2B0CC-5D72-614E-25CD-0A1A2534004F}"/>
              </a:ext>
            </a:extLst>
          </p:cNvPr>
          <p:cNvSpPr txBox="1"/>
          <p:nvPr/>
        </p:nvSpPr>
        <p:spPr>
          <a:xfrm>
            <a:off x="5438203" y="7371849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441E8B7D-047C-9963-C072-E1DE82345B77}"/>
              </a:ext>
            </a:extLst>
          </p:cNvPr>
          <p:cNvSpPr txBox="1"/>
          <p:nvPr/>
        </p:nvSpPr>
        <p:spPr>
          <a:xfrm>
            <a:off x="5209616" y="2663209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54kDa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951128C1-97BC-8954-282F-D5638B0ADA65}"/>
              </a:ext>
            </a:extLst>
          </p:cNvPr>
          <p:cNvSpPr/>
          <p:nvPr/>
        </p:nvSpPr>
        <p:spPr>
          <a:xfrm>
            <a:off x="1923105" y="1294980"/>
            <a:ext cx="2887980" cy="400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D24B7E6A-1CC1-EEB4-7479-47A5FCC59D7A}"/>
              </a:ext>
            </a:extLst>
          </p:cNvPr>
          <p:cNvSpPr/>
          <p:nvPr/>
        </p:nvSpPr>
        <p:spPr>
          <a:xfrm>
            <a:off x="1754880" y="2663209"/>
            <a:ext cx="2577423" cy="400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88ADA56A-742E-A16E-420C-59E3A5ED68F3}"/>
              </a:ext>
            </a:extLst>
          </p:cNvPr>
          <p:cNvSpPr/>
          <p:nvPr/>
        </p:nvSpPr>
        <p:spPr>
          <a:xfrm>
            <a:off x="2098606" y="4056900"/>
            <a:ext cx="2539756" cy="400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BC85C3A6-9202-EFC4-392A-6719F122B1AC}"/>
              </a:ext>
            </a:extLst>
          </p:cNvPr>
          <p:cNvSpPr/>
          <p:nvPr/>
        </p:nvSpPr>
        <p:spPr>
          <a:xfrm>
            <a:off x="2033145" y="5907332"/>
            <a:ext cx="2539756" cy="400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6F4211DC-25C6-6166-8C2D-0A4293A402DF}"/>
              </a:ext>
            </a:extLst>
          </p:cNvPr>
          <p:cNvSpPr/>
          <p:nvPr/>
        </p:nvSpPr>
        <p:spPr>
          <a:xfrm>
            <a:off x="2432802" y="7399714"/>
            <a:ext cx="2588132" cy="400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0CF760A-6D07-F591-514D-C3122DFF8A5B}"/>
              </a:ext>
            </a:extLst>
          </p:cNvPr>
          <p:cNvSpPr txBox="1"/>
          <p:nvPr/>
        </p:nvSpPr>
        <p:spPr>
          <a:xfrm>
            <a:off x="31236" y="61844"/>
            <a:ext cx="34472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7I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1962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1063CE85-47D6-F43A-1982-28B1FE750C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0" t="34738" r="24838" b="46688"/>
          <a:stretch/>
        </p:blipFill>
        <p:spPr>
          <a:xfrm>
            <a:off x="1815737" y="5003076"/>
            <a:ext cx="3605349" cy="124365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A06BA430-9206-AE2F-8449-9730E32F39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7" t="35963" r="18522" b="45258"/>
          <a:stretch/>
        </p:blipFill>
        <p:spPr>
          <a:xfrm>
            <a:off x="1269507" y="1065321"/>
            <a:ext cx="5086905" cy="11540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8575CA26-9344-5997-C82C-8948F8D2AE09}"/>
              </a:ext>
            </a:extLst>
          </p:cNvPr>
          <p:cNvSpPr txBox="1"/>
          <p:nvPr/>
        </p:nvSpPr>
        <p:spPr>
          <a:xfrm>
            <a:off x="474681" y="1504458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Nlrp3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4ACE84C-FD16-3D2A-2036-2BB0D20A9F8C}"/>
              </a:ext>
            </a:extLst>
          </p:cNvPr>
          <p:cNvSpPr txBox="1"/>
          <p:nvPr/>
        </p:nvSpPr>
        <p:spPr>
          <a:xfrm>
            <a:off x="501654" y="5431061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USP14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6315A9F-832D-3EAF-4492-57F4364C8298}"/>
              </a:ext>
            </a:extLst>
          </p:cNvPr>
          <p:cNvSpPr txBox="1"/>
          <p:nvPr/>
        </p:nvSpPr>
        <p:spPr>
          <a:xfrm>
            <a:off x="221987" y="2747017"/>
            <a:ext cx="1152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Caspase1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779D686-4FC1-9996-6D0B-EDB2384C72F3}"/>
              </a:ext>
            </a:extLst>
          </p:cNvPr>
          <p:cNvSpPr txBox="1"/>
          <p:nvPr/>
        </p:nvSpPr>
        <p:spPr>
          <a:xfrm>
            <a:off x="146646" y="4111252"/>
            <a:ext cx="1228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PYCARD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F733881-D614-EE88-F6EF-2467C279E2D7}"/>
              </a:ext>
            </a:extLst>
          </p:cNvPr>
          <p:cNvSpPr txBox="1"/>
          <p:nvPr/>
        </p:nvSpPr>
        <p:spPr>
          <a:xfrm>
            <a:off x="524373" y="6734399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8CF4A9F4-2592-BC93-47C1-26563383B93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5" t="23370" r="13154" b="44449"/>
          <a:stretch/>
        </p:blipFill>
        <p:spPr>
          <a:xfrm>
            <a:off x="1374867" y="2438694"/>
            <a:ext cx="4174027" cy="141155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375181CB-CC13-F86F-2F50-8CACFCA860C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0" t="26509" r="14289" b="53689"/>
          <a:stretch/>
        </p:blipFill>
        <p:spPr>
          <a:xfrm>
            <a:off x="1364559" y="3802009"/>
            <a:ext cx="4598634" cy="100714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17FF6DC8-A6AC-C0D0-FD07-A8A9228DEE6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58" t="29011" r="21267" b="59009"/>
          <a:stretch/>
        </p:blipFill>
        <p:spPr>
          <a:xfrm>
            <a:off x="1444818" y="6569293"/>
            <a:ext cx="3675356" cy="730321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4CA6C9D6-5A91-9524-B2C3-EE1683879D3C}"/>
              </a:ext>
            </a:extLst>
          </p:cNvPr>
          <p:cNvSpPr txBox="1"/>
          <p:nvPr/>
        </p:nvSpPr>
        <p:spPr>
          <a:xfrm>
            <a:off x="5564098" y="1504458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881ADCC2-EB9F-024D-2DE3-CCD76FC40176}"/>
              </a:ext>
            </a:extLst>
          </p:cNvPr>
          <p:cNvSpPr txBox="1"/>
          <p:nvPr/>
        </p:nvSpPr>
        <p:spPr>
          <a:xfrm>
            <a:off x="5493149" y="2885719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BE61D01B-368D-53FB-B079-1F1A176ECD12}"/>
              </a:ext>
            </a:extLst>
          </p:cNvPr>
          <p:cNvSpPr txBox="1"/>
          <p:nvPr/>
        </p:nvSpPr>
        <p:spPr>
          <a:xfrm>
            <a:off x="5768357" y="4201708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2F39F750-D21B-A497-AF05-5AE138B9593A}"/>
              </a:ext>
            </a:extLst>
          </p:cNvPr>
          <p:cNvSpPr txBox="1"/>
          <p:nvPr/>
        </p:nvSpPr>
        <p:spPr>
          <a:xfrm>
            <a:off x="5148596" y="6879722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2DBC24A5-C213-ED0B-2B8A-4B6008DC9A43}"/>
              </a:ext>
            </a:extLst>
          </p:cNvPr>
          <p:cNvSpPr txBox="1"/>
          <p:nvPr/>
        </p:nvSpPr>
        <p:spPr>
          <a:xfrm>
            <a:off x="5628217" y="5431061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54kDa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92E5F46A-9276-3B60-B260-FD97DD09A64E}"/>
              </a:ext>
            </a:extLst>
          </p:cNvPr>
          <p:cNvSpPr/>
          <p:nvPr/>
        </p:nvSpPr>
        <p:spPr>
          <a:xfrm>
            <a:off x="2239644" y="1331326"/>
            <a:ext cx="2802873" cy="400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D58BB8B2-9438-FF31-3ACC-2C1064E86931}"/>
              </a:ext>
            </a:extLst>
          </p:cNvPr>
          <p:cNvSpPr/>
          <p:nvPr/>
        </p:nvSpPr>
        <p:spPr>
          <a:xfrm>
            <a:off x="2139517" y="2622730"/>
            <a:ext cx="2015233" cy="400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8A31053A-38B7-BC28-4D5D-2E2A21597773}"/>
              </a:ext>
            </a:extLst>
          </p:cNvPr>
          <p:cNvSpPr/>
          <p:nvPr/>
        </p:nvSpPr>
        <p:spPr>
          <a:xfrm>
            <a:off x="1745697" y="4186100"/>
            <a:ext cx="2329154" cy="400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C58D22E1-1359-BFDC-9908-C1F3EA68032C}"/>
              </a:ext>
            </a:extLst>
          </p:cNvPr>
          <p:cNvSpPr/>
          <p:nvPr/>
        </p:nvSpPr>
        <p:spPr>
          <a:xfrm>
            <a:off x="2215160" y="5431061"/>
            <a:ext cx="2933436" cy="5245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D5BE3ED-28CF-D3A0-A386-0630D6C203A0}"/>
              </a:ext>
            </a:extLst>
          </p:cNvPr>
          <p:cNvSpPr/>
          <p:nvPr/>
        </p:nvSpPr>
        <p:spPr>
          <a:xfrm>
            <a:off x="1680415" y="6729370"/>
            <a:ext cx="2678521" cy="5245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C37E8FA-7035-2DD2-7D19-E0738CF5BB81}"/>
              </a:ext>
            </a:extLst>
          </p:cNvPr>
          <p:cNvSpPr txBox="1"/>
          <p:nvPr/>
        </p:nvSpPr>
        <p:spPr>
          <a:xfrm>
            <a:off x="31236" y="61844"/>
            <a:ext cx="34472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7J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384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54B10AC2-CEDA-BB3E-AF33-B88768DB14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2" t="30247" r="30781" b="53633"/>
          <a:stretch/>
        </p:blipFill>
        <p:spPr>
          <a:xfrm>
            <a:off x="867792" y="590235"/>
            <a:ext cx="5317724" cy="133165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2207AECC-C15D-9699-5979-DB3FC5DBFCDB}"/>
              </a:ext>
            </a:extLst>
          </p:cNvPr>
          <p:cNvSpPr txBox="1"/>
          <p:nvPr/>
        </p:nvSpPr>
        <p:spPr>
          <a:xfrm>
            <a:off x="180170" y="190125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9C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067667E-EE98-9C39-1CC3-A0B56DF070B4}"/>
              </a:ext>
            </a:extLst>
          </p:cNvPr>
          <p:cNvSpPr txBox="1"/>
          <p:nvPr/>
        </p:nvSpPr>
        <p:spPr>
          <a:xfrm>
            <a:off x="6658" y="1161861"/>
            <a:ext cx="1149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P-MTOR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9DD4805-0714-DF3A-2976-88DAF3BC19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0" t="33658" r="28469" b="54358"/>
          <a:stretch/>
        </p:blipFill>
        <p:spPr>
          <a:xfrm>
            <a:off x="672484" y="1823119"/>
            <a:ext cx="5683928" cy="116652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B5765DAA-335A-6778-A5BD-85FE8CCBD20D}"/>
              </a:ext>
            </a:extLst>
          </p:cNvPr>
          <p:cNvSpPr txBox="1"/>
          <p:nvPr/>
        </p:nvSpPr>
        <p:spPr>
          <a:xfrm>
            <a:off x="234285" y="2055652"/>
            <a:ext cx="922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MTOR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38D47202-28AC-01B5-FE19-09136DC60CE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8" t="32175" r="27669" b="55690"/>
          <a:stretch/>
        </p:blipFill>
        <p:spPr>
          <a:xfrm>
            <a:off x="1242873" y="2989639"/>
            <a:ext cx="4937786" cy="987557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957C827A-3978-DE15-1E07-A93B93C41897}"/>
              </a:ext>
            </a:extLst>
          </p:cNvPr>
          <p:cNvSpPr txBox="1"/>
          <p:nvPr/>
        </p:nvSpPr>
        <p:spPr>
          <a:xfrm>
            <a:off x="215242" y="3154770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P-AKT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66FD9400-6711-D43D-1EEA-DC87E08C9D6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3" t="34712" r="26630" b="52941"/>
          <a:stretch/>
        </p:blipFill>
        <p:spPr>
          <a:xfrm>
            <a:off x="1004981" y="3756815"/>
            <a:ext cx="5307232" cy="109927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38F2F9C8-E2B1-FE8C-02C6-1C0D11BDB9B3}"/>
              </a:ext>
            </a:extLst>
          </p:cNvPr>
          <p:cNvSpPr txBox="1"/>
          <p:nvPr/>
        </p:nvSpPr>
        <p:spPr>
          <a:xfrm>
            <a:off x="442868" y="4253888"/>
            <a:ext cx="713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AKT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D72A18AC-5CD5-6899-C5BF-C43B8745142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19" t="7512" r="23466" b="74285"/>
          <a:stretch/>
        </p:blipFill>
        <p:spPr>
          <a:xfrm>
            <a:off x="1050479" y="4788531"/>
            <a:ext cx="5305933" cy="1276292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C2192A16-72AE-8F99-92C1-1C492861ECB0}"/>
              </a:ext>
            </a:extLst>
          </p:cNvPr>
          <p:cNvSpPr txBox="1"/>
          <p:nvPr/>
        </p:nvSpPr>
        <p:spPr>
          <a:xfrm>
            <a:off x="202418" y="5266605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P-PI3K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AFD3BB84-5EA8-E7AB-1FFD-6667CE85D3E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79" t="23000" r="21338" b="58510"/>
          <a:stretch/>
        </p:blipFill>
        <p:spPr>
          <a:xfrm>
            <a:off x="787227" y="6043031"/>
            <a:ext cx="5393432" cy="1667512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89A3C029-2EAB-FF34-4077-D35B5F3A50FD}"/>
              </a:ext>
            </a:extLst>
          </p:cNvPr>
          <p:cNvSpPr txBox="1"/>
          <p:nvPr/>
        </p:nvSpPr>
        <p:spPr>
          <a:xfrm>
            <a:off x="430044" y="6849798"/>
            <a:ext cx="726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PI3K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731BB3AD-1FD1-7CC0-53F3-ADCE91091D2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2" t="29273" r="16480" b="55736"/>
          <a:stretch/>
        </p:blipFill>
        <p:spPr>
          <a:xfrm>
            <a:off x="282263" y="7727950"/>
            <a:ext cx="6575737" cy="1232587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2B4FDAE5-A2B8-5C0D-F87E-5E2C0498ACF0}"/>
              </a:ext>
            </a:extLst>
          </p:cNvPr>
          <p:cNvSpPr txBox="1"/>
          <p:nvPr/>
        </p:nvSpPr>
        <p:spPr>
          <a:xfrm>
            <a:off x="285774" y="8144188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587BDDFE-C2D8-2267-818A-E96398728490}"/>
              </a:ext>
            </a:extLst>
          </p:cNvPr>
          <p:cNvSpPr/>
          <p:nvPr/>
        </p:nvSpPr>
        <p:spPr>
          <a:xfrm>
            <a:off x="1397169" y="8102083"/>
            <a:ext cx="4071475" cy="48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D66E19D9-FE1E-CF3B-AC96-7CF7BF8850CA}"/>
              </a:ext>
            </a:extLst>
          </p:cNvPr>
          <p:cNvSpPr/>
          <p:nvPr/>
        </p:nvSpPr>
        <p:spPr>
          <a:xfrm>
            <a:off x="1397168" y="6654226"/>
            <a:ext cx="4399949" cy="48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BA1C7E25-859F-852F-1A60-5098A42ACC88}"/>
              </a:ext>
            </a:extLst>
          </p:cNvPr>
          <p:cNvSpPr/>
          <p:nvPr/>
        </p:nvSpPr>
        <p:spPr>
          <a:xfrm>
            <a:off x="2284045" y="5138941"/>
            <a:ext cx="3513072" cy="48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A0E0FB4B-F3E5-F941-5BF5-CC682BDC6A51}"/>
              </a:ext>
            </a:extLst>
          </p:cNvPr>
          <p:cNvSpPr/>
          <p:nvPr/>
        </p:nvSpPr>
        <p:spPr>
          <a:xfrm>
            <a:off x="1314577" y="4135851"/>
            <a:ext cx="4482539" cy="48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03E4D585-4DAA-9AB4-E32A-B279610EEB51}"/>
              </a:ext>
            </a:extLst>
          </p:cNvPr>
          <p:cNvSpPr/>
          <p:nvPr/>
        </p:nvSpPr>
        <p:spPr>
          <a:xfrm>
            <a:off x="1900501" y="3112665"/>
            <a:ext cx="4029781" cy="48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422E88B7-C7F0-0D11-C200-A21C945F7AF6}"/>
              </a:ext>
            </a:extLst>
          </p:cNvPr>
          <p:cNvSpPr/>
          <p:nvPr/>
        </p:nvSpPr>
        <p:spPr>
          <a:xfrm>
            <a:off x="1207362" y="2044501"/>
            <a:ext cx="4722920" cy="48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929E28BD-E9DC-7303-0D80-E920DB823A36}"/>
              </a:ext>
            </a:extLst>
          </p:cNvPr>
          <p:cNvSpPr/>
          <p:nvPr/>
        </p:nvSpPr>
        <p:spPr>
          <a:xfrm>
            <a:off x="1967083" y="982625"/>
            <a:ext cx="3963199" cy="4663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0806A094-CB4B-5C09-CC01-70B30D701318}"/>
              </a:ext>
            </a:extLst>
          </p:cNvPr>
          <p:cNvSpPr txBox="1"/>
          <p:nvPr/>
        </p:nvSpPr>
        <p:spPr>
          <a:xfrm>
            <a:off x="5693235" y="8186293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F3D6DCBF-B976-2003-4F06-7594EF0D6787}"/>
              </a:ext>
            </a:extLst>
          </p:cNvPr>
          <p:cNvSpPr txBox="1"/>
          <p:nvPr/>
        </p:nvSpPr>
        <p:spPr>
          <a:xfrm>
            <a:off x="5884627" y="1033111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289kDa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03B869D-D7BD-C02D-1FA0-E88C65A54A64}"/>
              </a:ext>
            </a:extLst>
          </p:cNvPr>
          <p:cNvSpPr txBox="1"/>
          <p:nvPr/>
        </p:nvSpPr>
        <p:spPr>
          <a:xfrm>
            <a:off x="5930282" y="2064094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289kDa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E639A69-E958-675A-D863-A04438AA0C7D}"/>
              </a:ext>
            </a:extLst>
          </p:cNvPr>
          <p:cNvSpPr txBox="1"/>
          <p:nvPr/>
        </p:nvSpPr>
        <p:spPr>
          <a:xfrm>
            <a:off x="5917071" y="3131847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F75D25E-1E1A-771E-DC4C-7E50CC3EB888}"/>
              </a:ext>
            </a:extLst>
          </p:cNvPr>
          <p:cNvSpPr txBox="1"/>
          <p:nvPr/>
        </p:nvSpPr>
        <p:spPr>
          <a:xfrm>
            <a:off x="5874793" y="4111729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F211BFE-C7A2-ED0C-55D3-B02839D4540E}"/>
              </a:ext>
            </a:extLst>
          </p:cNvPr>
          <p:cNvSpPr txBox="1"/>
          <p:nvPr/>
        </p:nvSpPr>
        <p:spPr>
          <a:xfrm>
            <a:off x="5889461" y="5213695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4C64A33-0DEF-6331-0BBA-3759CBB2C853}"/>
              </a:ext>
            </a:extLst>
          </p:cNvPr>
          <p:cNvSpPr txBox="1"/>
          <p:nvPr/>
        </p:nvSpPr>
        <p:spPr>
          <a:xfrm>
            <a:off x="5838417" y="6696429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0907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id="{9017127A-403F-5C2F-A39D-1F81EC285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6" t="31770" r="25954" b="43581"/>
          <a:stretch/>
        </p:blipFill>
        <p:spPr>
          <a:xfrm>
            <a:off x="1046671" y="7464382"/>
            <a:ext cx="4157453" cy="152585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53DC6A75-6C2E-DCB7-88FA-80B1CA204D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65" t="33259" r="18920" b="53121"/>
          <a:stretch/>
        </p:blipFill>
        <p:spPr>
          <a:xfrm>
            <a:off x="1339864" y="1955706"/>
            <a:ext cx="3669790" cy="719766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94AFBA85-1083-0AF1-F714-7D545847B97F}"/>
              </a:ext>
            </a:extLst>
          </p:cNvPr>
          <p:cNvSpPr txBox="1"/>
          <p:nvPr/>
        </p:nvSpPr>
        <p:spPr>
          <a:xfrm>
            <a:off x="180170" y="190125"/>
            <a:ext cx="1231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9D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01689D5-848C-AB2F-D877-DAE59D711961}"/>
              </a:ext>
            </a:extLst>
          </p:cNvPr>
          <p:cNvSpPr txBox="1"/>
          <p:nvPr/>
        </p:nvSpPr>
        <p:spPr>
          <a:xfrm>
            <a:off x="6658" y="1161861"/>
            <a:ext cx="1149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P-MTOR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2DB3212-2059-F52D-76D7-0CCB0ED1FF7F}"/>
              </a:ext>
            </a:extLst>
          </p:cNvPr>
          <p:cNvSpPr txBox="1"/>
          <p:nvPr/>
        </p:nvSpPr>
        <p:spPr>
          <a:xfrm>
            <a:off x="234285" y="2055652"/>
            <a:ext cx="922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MTOR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03FBD45-926C-04AD-0445-A1DFF84DBEDD}"/>
              </a:ext>
            </a:extLst>
          </p:cNvPr>
          <p:cNvSpPr txBox="1"/>
          <p:nvPr/>
        </p:nvSpPr>
        <p:spPr>
          <a:xfrm>
            <a:off x="215242" y="3154770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P-AKT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076DB02-70BE-9410-BE6F-9AD55F7F5F19}"/>
              </a:ext>
            </a:extLst>
          </p:cNvPr>
          <p:cNvSpPr txBox="1"/>
          <p:nvPr/>
        </p:nvSpPr>
        <p:spPr>
          <a:xfrm>
            <a:off x="442868" y="4253888"/>
            <a:ext cx="713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AKT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32DA697-7AB9-3805-5F05-CA74E3C079E5}"/>
              </a:ext>
            </a:extLst>
          </p:cNvPr>
          <p:cNvSpPr txBox="1"/>
          <p:nvPr/>
        </p:nvSpPr>
        <p:spPr>
          <a:xfrm>
            <a:off x="202418" y="5266605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P-PI3K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5683F67-55C7-8A40-99ED-D885D17287F3}"/>
              </a:ext>
            </a:extLst>
          </p:cNvPr>
          <p:cNvSpPr txBox="1"/>
          <p:nvPr/>
        </p:nvSpPr>
        <p:spPr>
          <a:xfrm>
            <a:off x="430044" y="6849798"/>
            <a:ext cx="726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PI3K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F86A319-DAEC-C738-75A8-11F31299C203}"/>
              </a:ext>
            </a:extLst>
          </p:cNvPr>
          <p:cNvSpPr txBox="1"/>
          <p:nvPr/>
        </p:nvSpPr>
        <p:spPr>
          <a:xfrm>
            <a:off x="285774" y="8144188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185BFB1-9865-26B7-ADA1-F1B37BFEE471}"/>
              </a:ext>
            </a:extLst>
          </p:cNvPr>
          <p:cNvSpPr txBox="1"/>
          <p:nvPr/>
        </p:nvSpPr>
        <p:spPr>
          <a:xfrm>
            <a:off x="5009654" y="8315043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228F7CD-13E9-3B98-F728-47F13B1E266A}"/>
              </a:ext>
            </a:extLst>
          </p:cNvPr>
          <p:cNvSpPr txBox="1"/>
          <p:nvPr/>
        </p:nvSpPr>
        <p:spPr>
          <a:xfrm>
            <a:off x="5201046" y="1161861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289kDa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72F05D3-666D-E487-48FF-F75E417D8CB4}"/>
              </a:ext>
            </a:extLst>
          </p:cNvPr>
          <p:cNvSpPr txBox="1"/>
          <p:nvPr/>
        </p:nvSpPr>
        <p:spPr>
          <a:xfrm>
            <a:off x="5246701" y="2192844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289kDa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56C00F9-E954-C8E9-36BF-3F4303BCE6B8}"/>
              </a:ext>
            </a:extLst>
          </p:cNvPr>
          <p:cNvSpPr txBox="1"/>
          <p:nvPr/>
        </p:nvSpPr>
        <p:spPr>
          <a:xfrm>
            <a:off x="5233490" y="3260597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A540C5E-BB12-F3D0-14F5-D4E90BB6B2C1}"/>
              </a:ext>
            </a:extLst>
          </p:cNvPr>
          <p:cNvSpPr txBox="1"/>
          <p:nvPr/>
        </p:nvSpPr>
        <p:spPr>
          <a:xfrm>
            <a:off x="5191212" y="4240479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556D2317-D88E-88F4-96CC-175F6BDA4DFF}"/>
              </a:ext>
            </a:extLst>
          </p:cNvPr>
          <p:cNvSpPr txBox="1"/>
          <p:nvPr/>
        </p:nvSpPr>
        <p:spPr>
          <a:xfrm>
            <a:off x="5205880" y="5342445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8B38BD8A-65DA-4153-AADA-B3639AA9A337}"/>
              </a:ext>
            </a:extLst>
          </p:cNvPr>
          <p:cNvSpPr txBox="1"/>
          <p:nvPr/>
        </p:nvSpPr>
        <p:spPr>
          <a:xfrm>
            <a:off x="5154836" y="6825179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C8B55818-6A6F-138E-F65D-DE230A04400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8" t="29379" r="16757" b="57339"/>
          <a:stretch/>
        </p:blipFill>
        <p:spPr>
          <a:xfrm>
            <a:off x="1370904" y="4253889"/>
            <a:ext cx="3755160" cy="650406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4685A9EE-E547-8044-B5B3-9070420C9C0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2" t="33739" r="24420" b="51323"/>
          <a:stretch/>
        </p:blipFill>
        <p:spPr>
          <a:xfrm>
            <a:off x="1386440" y="3003545"/>
            <a:ext cx="3768396" cy="79322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0687B445-AA4E-C270-1B17-4ED056B2200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9" t="27861" r="19081" b="51260"/>
          <a:stretch/>
        </p:blipFill>
        <p:spPr>
          <a:xfrm>
            <a:off x="1348213" y="5133307"/>
            <a:ext cx="3647529" cy="978315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9ACE91E6-C4BB-59DC-22A6-8B1512553DE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8" t="33693" r="16094" b="45520"/>
          <a:stretch/>
        </p:blipFill>
        <p:spPr>
          <a:xfrm>
            <a:off x="1369794" y="6656499"/>
            <a:ext cx="3755160" cy="978315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8F0E8AFE-4C16-DC31-4BBE-7FE5B522A97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6" t="31672" r="29253" b="52686"/>
          <a:stretch/>
        </p:blipFill>
        <p:spPr>
          <a:xfrm>
            <a:off x="1470246" y="960175"/>
            <a:ext cx="3508465" cy="766969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id="{4410C5EA-B6B0-EF24-261B-3F97539A4FD4}"/>
              </a:ext>
            </a:extLst>
          </p:cNvPr>
          <p:cNvSpPr/>
          <p:nvPr/>
        </p:nvSpPr>
        <p:spPr>
          <a:xfrm>
            <a:off x="2323618" y="1093826"/>
            <a:ext cx="2425935" cy="4663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6AAD7EE5-0A2C-B47F-8A03-A4711CEDC935}"/>
              </a:ext>
            </a:extLst>
          </p:cNvPr>
          <p:cNvSpPr/>
          <p:nvPr/>
        </p:nvSpPr>
        <p:spPr>
          <a:xfrm>
            <a:off x="2216032" y="2055217"/>
            <a:ext cx="2533521" cy="4663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E0E58386-3579-C914-3662-2EAB5602C9AA}"/>
              </a:ext>
            </a:extLst>
          </p:cNvPr>
          <p:cNvSpPr/>
          <p:nvPr/>
        </p:nvSpPr>
        <p:spPr>
          <a:xfrm>
            <a:off x="2323618" y="3092615"/>
            <a:ext cx="2655093" cy="4663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A51BFD6D-AC05-7808-FD59-516450EE818B}"/>
              </a:ext>
            </a:extLst>
          </p:cNvPr>
          <p:cNvSpPr/>
          <p:nvPr/>
        </p:nvSpPr>
        <p:spPr>
          <a:xfrm>
            <a:off x="2216032" y="4272977"/>
            <a:ext cx="2425935" cy="4663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AE0E5C8A-5582-82DA-7D59-E2A6A1027ED5}"/>
              </a:ext>
            </a:extLst>
          </p:cNvPr>
          <p:cNvSpPr/>
          <p:nvPr/>
        </p:nvSpPr>
        <p:spPr>
          <a:xfrm>
            <a:off x="2269824" y="5365550"/>
            <a:ext cx="2425935" cy="4663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9E643DEB-EF33-7AF1-2724-52B5F009DE7C}"/>
              </a:ext>
            </a:extLst>
          </p:cNvPr>
          <p:cNvSpPr/>
          <p:nvPr/>
        </p:nvSpPr>
        <p:spPr>
          <a:xfrm>
            <a:off x="2057670" y="6825178"/>
            <a:ext cx="2425935" cy="3204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45F05B82-1E18-9BC6-82BA-ABFCAB2BDF6A}"/>
              </a:ext>
            </a:extLst>
          </p:cNvPr>
          <p:cNvSpPr/>
          <p:nvPr/>
        </p:nvSpPr>
        <p:spPr>
          <a:xfrm>
            <a:off x="1922319" y="8194621"/>
            <a:ext cx="2321207" cy="3204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37401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id="{792A4A5C-CD1A-F486-A89D-E6556985B6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5" t="31604" r="13810" b="55688"/>
          <a:stretch/>
        </p:blipFill>
        <p:spPr>
          <a:xfrm>
            <a:off x="651897" y="7849117"/>
            <a:ext cx="4958268" cy="77106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0095B10E-258C-B81D-611A-A57CBF197C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4" t="29044" r="23938" b="57306"/>
          <a:stretch/>
        </p:blipFill>
        <p:spPr>
          <a:xfrm>
            <a:off x="936072" y="5042730"/>
            <a:ext cx="4674092" cy="85952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EE3C4B96-F8FA-95A3-CF77-44100C73265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4" t="35564" r="11321" b="51112"/>
          <a:stretch/>
        </p:blipFill>
        <p:spPr>
          <a:xfrm>
            <a:off x="714491" y="4023477"/>
            <a:ext cx="5166804" cy="84255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B0BC48FC-370E-506D-1946-6490B3B53F9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5" t="21744" r="11788" b="60298"/>
          <a:stretch/>
        </p:blipFill>
        <p:spPr>
          <a:xfrm>
            <a:off x="423386" y="1733463"/>
            <a:ext cx="5699464" cy="1074198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15D33FA6-A8BE-653F-5A94-B19FD6C506C4}"/>
              </a:ext>
            </a:extLst>
          </p:cNvPr>
          <p:cNvSpPr txBox="1"/>
          <p:nvPr/>
        </p:nvSpPr>
        <p:spPr>
          <a:xfrm>
            <a:off x="180170" y="190125"/>
            <a:ext cx="1202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9E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AA540D7-911A-D19F-1112-E67734A20BD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8" t="23047" r="26576" b="56812"/>
          <a:stretch/>
        </p:blipFill>
        <p:spPr>
          <a:xfrm>
            <a:off x="1287262" y="590235"/>
            <a:ext cx="3870665" cy="107419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3878CFE-DDD5-CCB7-9A85-C39FFBB21E45}"/>
              </a:ext>
            </a:extLst>
          </p:cNvPr>
          <p:cNvSpPr txBox="1"/>
          <p:nvPr/>
        </p:nvSpPr>
        <p:spPr>
          <a:xfrm>
            <a:off x="0" y="1108595"/>
            <a:ext cx="1149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P-MTOR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FCB7783-1316-3475-1DDD-5CFAB21DD2B3}"/>
              </a:ext>
            </a:extLst>
          </p:cNvPr>
          <p:cNvSpPr txBox="1"/>
          <p:nvPr/>
        </p:nvSpPr>
        <p:spPr>
          <a:xfrm>
            <a:off x="227627" y="2002386"/>
            <a:ext cx="922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MTOR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65AFCF6-92D8-FD34-1AA4-B61C3DC68B3F}"/>
              </a:ext>
            </a:extLst>
          </p:cNvPr>
          <p:cNvSpPr txBox="1"/>
          <p:nvPr/>
        </p:nvSpPr>
        <p:spPr>
          <a:xfrm>
            <a:off x="208584" y="3101504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P-AKT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660737D-7D4A-8A1C-2339-2F6AB3C52F40}"/>
              </a:ext>
            </a:extLst>
          </p:cNvPr>
          <p:cNvSpPr txBox="1"/>
          <p:nvPr/>
        </p:nvSpPr>
        <p:spPr>
          <a:xfrm>
            <a:off x="436210" y="4200622"/>
            <a:ext cx="713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AKT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774AF39-A164-4C70-2498-8E948B1CBF5E}"/>
              </a:ext>
            </a:extLst>
          </p:cNvPr>
          <p:cNvSpPr txBox="1"/>
          <p:nvPr/>
        </p:nvSpPr>
        <p:spPr>
          <a:xfrm>
            <a:off x="195760" y="5213339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P-PI3K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81A3FDE-B887-8293-E776-4DDBC4EA0764}"/>
              </a:ext>
            </a:extLst>
          </p:cNvPr>
          <p:cNvSpPr txBox="1"/>
          <p:nvPr/>
        </p:nvSpPr>
        <p:spPr>
          <a:xfrm>
            <a:off x="423386" y="6796532"/>
            <a:ext cx="726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PI3K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33C6D43-A078-1970-F5F7-74044BE620C8}"/>
              </a:ext>
            </a:extLst>
          </p:cNvPr>
          <p:cNvSpPr txBox="1"/>
          <p:nvPr/>
        </p:nvSpPr>
        <p:spPr>
          <a:xfrm>
            <a:off x="279116" y="8090922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EB8EC654-922A-9A9C-A138-A1A74358D08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0" t="25945" r="20124" b="55612"/>
          <a:stretch/>
        </p:blipFill>
        <p:spPr>
          <a:xfrm>
            <a:off x="1157987" y="2742521"/>
            <a:ext cx="3999940" cy="93364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64FD7EDF-F448-CDB9-E98A-B84943489AB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1" t="26669" r="22679" b="58917"/>
          <a:stretch/>
        </p:blipFill>
        <p:spPr>
          <a:xfrm>
            <a:off x="1100308" y="6594549"/>
            <a:ext cx="4509856" cy="842554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id="{0A08B075-7EFB-5F12-181D-9AAA9CBFCEF3}"/>
              </a:ext>
            </a:extLst>
          </p:cNvPr>
          <p:cNvSpPr/>
          <p:nvPr/>
        </p:nvSpPr>
        <p:spPr>
          <a:xfrm>
            <a:off x="1411597" y="919689"/>
            <a:ext cx="3488877" cy="48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8EC3A6A0-052A-433A-83E1-E513DADF47FD}"/>
              </a:ext>
            </a:extLst>
          </p:cNvPr>
          <p:cNvSpPr/>
          <p:nvPr/>
        </p:nvSpPr>
        <p:spPr>
          <a:xfrm>
            <a:off x="1319498" y="1960281"/>
            <a:ext cx="3776285" cy="48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BCAF8907-1FE3-A061-DE2E-D9404D197902}"/>
              </a:ext>
            </a:extLst>
          </p:cNvPr>
          <p:cNvSpPr/>
          <p:nvPr/>
        </p:nvSpPr>
        <p:spPr>
          <a:xfrm>
            <a:off x="1700073" y="3066867"/>
            <a:ext cx="3306934" cy="38679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4B2862F8-8B5C-5D77-8834-B5C2FAD4FC09}"/>
              </a:ext>
            </a:extLst>
          </p:cNvPr>
          <p:cNvSpPr/>
          <p:nvPr/>
        </p:nvSpPr>
        <p:spPr>
          <a:xfrm>
            <a:off x="1319498" y="4218722"/>
            <a:ext cx="4071475" cy="48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8DE1961E-DCB0-FA1E-25D8-0515A33E3AEB}"/>
              </a:ext>
            </a:extLst>
          </p:cNvPr>
          <p:cNvSpPr/>
          <p:nvPr/>
        </p:nvSpPr>
        <p:spPr>
          <a:xfrm>
            <a:off x="1411597" y="5113357"/>
            <a:ext cx="4071475" cy="48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D8FA8B7E-3142-0B06-6348-9A9CB5A83697}"/>
              </a:ext>
            </a:extLst>
          </p:cNvPr>
          <p:cNvSpPr/>
          <p:nvPr/>
        </p:nvSpPr>
        <p:spPr>
          <a:xfrm>
            <a:off x="1532039" y="6606164"/>
            <a:ext cx="3852284" cy="3807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B062B996-CB90-19FA-CBA4-67D9EB741700}"/>
              </a:ext>
            </a:extLst>
          </p:cNvPr>
          <p:cNvSpPr/>
          <p:nvPr/>
        </p:nvSpPr>
        <p:spPr>
          <a:xfrm>
            <a:off x="1157987" y="8048817"/>
            <a:ext cx="4071475" cy="48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8063B18-9A4F-72C4-EB65-452D54545D7F}"/>
              </a:ext>
            </a:extLst>
          </p:cNvPr>
          <p:cNvSpPr txBox="1"/>
          <p:nvPr/>
        </p:nvSpPr>
        <p:spPr>
          <a:xfrm>
            <a:off x="5268128" y="8099842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1533773-DB55-040A-B2F4-0FFA452FEE35}"/>
              </a:ext>
            </a:extLst>
          </p:cNvPr>
          <p:cNvSpPr txBox="1"/>
          <p:nvPr/>
        </p:nvSpPr>
        <p:spPr>
          <a:xfrm>
            <a:off x="5005020" y="937740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289kDa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9CBB612-B74E-5784-C74E-845BAE4C4E3E}"/>
              </a:ext>
            </a:extLst>
          </p:cNvPr>
          <p:cNvSpPr txBox="1"/>
          <p:nvPr/>
        </p:nvSpPr>
        <p:spPr>
          <a:xfrm>
            <a:off x="5050675" y="1968723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289kDa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E9D71E1-415A-4602-DCF3-E21717AF2016}"/>
              </a:ext>
            </a:extLst>
          </p:cNvPr>
          <p:cNvSpPr txBox="1"/>
          <p:nvPr/>
        </p:nvSpPr>
        <p:spPr>
          <a:xfrm>
            <a:off x="5206616" y="3060243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B329FD6B-DD19-4984-3705-6B9E1B13E31B}"/>
              </a:ext>
            </a:extLst>
          </p:cNvPr>
          <p:cNvSpPr txBox="1"/>
          <p:nvPr/>
        </p:nvSpPr>
        <p:spPr>
          <a:xfrm>
            <a:off x="5483072" y="4235986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06374AF2-2FBB-3DB6-0744-209AA8A85E58}"/>
              </a:ext>
            </a:extLst>
          </p:cNvPr>
          <p:cNvSpPr txBox="1"/>
          <p:nvPr/>
        </p:nvSpPr>
        <p:spPr>
          <a:xfrm>
            <a:off x="5567834" y="5104685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EDE21C39-59E6-61F5-89D5-200A35ACA914}"/>
              </a:ext>
            </a:extLst>
          </p:cNvPr>
          <p:cNvSpPr txBox="1"/>
          <p:nvPr/>
        </p:nvSpPr>
        <p:spPr>
          <a:xfrm>
            <a:off x="5446720" y="6615716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554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id="{A420F9BA-544B-9B64-26CA-E8D3063096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64" t="36349" r="17006" b="52636"/>
          <a:stretch/>
        </p:blipFill>
        <p:spPr>
          <a:xfrm>
            <a:off x="1802167" y="4762395"/>
            <a:ext cx="4665682" cy="64801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7CF3FCF4-6FDD-2010-B3CE-B0A499CCDD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45" t="28255" r="32868" b="48599"/>
          <a:stretch/>
        </p:blipFill>
        <p:spPr>
          <a:xfrm>
            <a:off x="1831661" y="2929630"/>
            <a:ext cx="3142696" cy="150920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4A6166EE-44A9-646A-6C90-33CD226BE71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95" t="27115" r="29957" b="48551"/>
          <a:stretch/>
        </p:blipFill>
        <p:spPr>
          <a:xfrm>
            <a:off x="1608764" y="1337834"/>
            <a:ext cx="2723539" cy="136177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B892F662-33C1-F1B7-2E68-C5461652B1DF}"/>
              </a:ext>
            </a:extLst>
          </p:cNvPr>
          <p:cNvSpPr txBox="1"/>
          <p:nvPr/>
        </p:nvSpPr>
        <p:spPr>
          <a:xfrm>
            <a:off x="913442" y="638478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Nlrp3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DC11C11-B0F9-6581-6BBF-FE7495FF94F7}"/>
              </a:ext>
            </a:extLst>
          </p:cNvPr>
          <p:cNvSpPr txBox="1"/>
          <p:nvPr/>
        </p:nvSpPr>
        <p:spPr>
          <a:xfrm>
            <a:off x="796853" y="1491493"/>
            <a:ext cx="1125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Pro-IL1β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8CEAFC6-BC2F-08A7-85E2-6488A099BD5A}"/>
              </a:ext>
            </a:extLst>
          </p:cNvPr>
          <p:cNvSpPr txBox="1"/>
          <p:nvPr/>
        </p:nvSpPr>
        <p:spPr>
          <a:xfrm>
            <a:off x="965358" y="2330272"/>
            <a:ext cx="8663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IL1β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92B9836-E56D-0470-F559-8E4DCABF41F0}"/>
              </a:ext>
            </a:extLst>
          </p:cNvPr>
          <p:cNvSpPr txBox="1"/>
          <p:nvPr/>
        </p:nvSpPr>
        <p:spPr>
          <a:xfrm>
            <a:off x="379905" y="3207830"/>
            <a:ext cx="15937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Pro-Caspase1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BAC58FA-7BA7-DE11-DEAD-B7FDE23B5317}"/>
              </a:ext>
            </a:extLst>
          </p:cNvPr>
          <p:cNvSpPr txBox="1"/>
          <p:nvPr/>
        </p:nvSpPr>
        <p:spPr>
          <a:xfrm>
            <a:off x="540792" y="3831165"/>
            <a:ext cx="15937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Caspase1 p20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4318A29-842D-0964-D144-BFCB073F0C99}"/>
              </a:ext>
            </a:extLst>
          </p:cNvPr>
          <p:cNvSpPr txBox="1"/>
          <p:nvPr/>
        </p:nvSpPr>
        <p:spPr>
          <a:xfrm>
            <a:off x="1081885" y="4762395"/>
            <a:ext cx="10429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9A62DA20-0BFF-FA36-51D9-E841FB4EF99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3" t="24480" r="8477" b="50425"/>
          <a:stretch/>
        </p:blipFill>
        <p:spPr>
          <a:xfrm>
            <a:off x="1518082" y="5586930"/>
            <a:ext cx="4565984" cy="1136484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6076C054-D678-13D9-79F2-FABF7493F746}"/>
              </a:ext>
            </a:extLst>
          </p:cNvPr>
          <p:cNvSpPr txBox="1"/>
          <p:nvPr/>
        </p:nvSpPr>
        <p:spPr>
          <a:xfrm>
            <a:off x="687290" y="6155172"/>
            <a:ext cx="8663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IL1β</a:t>
            </a:r>
            <a:endParaRPr lang="zh-CN" altLang="en-US" dirty="0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E7936E6B-273A-1AD8-9BEA-2804C8F1A4A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25" t="35735" r="16226" b="42450"/>
          <a:stretch/>
        </p:blipFill>
        <p:spPr>
          <a:xfrm>
            <a:off x="1553593" y="7007500"/>
            <a:ext cx="4279036" cy="1253455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id="{751A7202-FA4C-A403-940C-8B6E7CB45AAC}"/>
              </a:ext>
            </a:extLst>
          </p:cNvPr>
          <p:cNvSpPr/>
          <p:nvPr/>
        </p:nvSpPr>
        <p:spPr>
          <a:xfrm>
            <a:off x="2041863" y="1536853"/>
            <a:ext cx="2006355" cy="3396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3D2F7CA0-5DC8-B207-E322-B1B26F947800}"/>
              </a:ext>
            </a:extLst>
          </p:cNvPr>
          <p:cNvSpPr/>
          <p:nvPr/>
        </p:nvSpPr>
        <p:spPr>
          <a:xfrm>
            <a:off x="2124874" y="2197913"/>
            <a:ext cx="1861200" cy="3396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0DCC3FC7-18EE-17AA-5CB4-41358AAD328C}"/>
              </a:ext>
            </a:extLst>
          </p:cNvPr>
          <p:cNvSpPr/>
          <p:nvPr/>
        </p:nvSpPr>
        <p:spPr>
          <a:xfrm>
            <a:off x="2257697" y="3344595"/>
            <a:ext cx="2162262" cy="3396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E54CAAC2-0338-3A33-2A4E-726876671286}"/>
              </a:ext>
            </a:extLst>
          </p:cNvPr>
          <p:cNvSpPr/>
          <p:nvPr/>
        </p:nvSpPr>
        <p:spPr>
          <a:xfrm>
            <a:off x="2278221" y="3798499"/>
            <a:ext cx="2162262" cy="3396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5C2B36CF-9A74-ABCB-4931-C3726E1843C8}"/>
              </a:ext>
            </a:extLst>
          </p:cNvPr>
          <p:cNvSpPr/>
          <p:nvPr/>
        </p:nvSpPr>
        <p:spPr>
          <a:xfrm>
            <a:off x="2041863" y="4849874"/>
            <a:ext cx="1944211" cy="2818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E053889F-D101-F8E6-7877-BB3FAEA3403A}"/>
              </a:ext>
            </a:extLst>
          </p:cNvPr>
          <p:cNvSpPr/>
          <p:nvPr/>
        </p:nvSpPr>
        <p:spPr>
          <a:xfrm>
            <a:off x="4048217" y="5865608"/>
            <a:ext cx="1611803" cy="7435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837AD3D8-F618-CC52-B7E3-AA5DC2E034E4}"/>
              </a:ext>
            </a:extLst>
          </p:cNvPr>
          <p:cNvSpPr/>
          <p:nvPr/>
        </p:nvSpPr>
        <p:spPr>
          <a:xfrm>
            <a:off x="3614057" y="7178617"/>
            <a:ext cx="1953366" cy="5294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A10C229E-A7DA-B2C9-C9EC-CC98AC948246}"/>
              </a:ext>
            </a:extLst>
          </p:cNvPr>
          <p:cNvSpPr txBox="1"/>
          <p:nvPr/>
        </p:nvSpPr>
        <p:spPr>
          <a:xfrm>
            <a:off x="10758" y="7391062"/>
            <a:ext cx="15937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Caspase1 p20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070BC7B7-77A7-A597-DC9D-9BB075027654}"/>
              </a:ext>
            </a:extLst>
          </p:cNvPr>
          <p:cNvSpPr txBox="1"/>
          <p:nvPr/>
        </p:nvSpPr>
        <p:spPr>
          <a:xfrm>
            <a:off x="31236" y="61844"/>
            <a:ext cx="34472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4A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8F27DC6-D2F3-D33B-3BF5-61FBB474391D}"/>
              </a:ext>
            </a:extLst>
          </p:cNvPr>
          <p:cNvSpPr txBox="1"/>
          <p:nvPr/>
        </p:nvSpPr>
        <p:spPr>
          <a:xfrm>
            <a:off x="4475662" y="607302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8BE739A-5B09-1709-DBD4-0E324C187D7C}"/>
              </a:ext>
            </a:extLst>
          </p:cNvPr>
          <p:cNvSpPr txBox="1"/>
          <p:nvPr/>
        </p:nvSpPr>
        <p:spPr>
          <a:xfrm>
            <a:off x="4539781" y="1500565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37kDa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0840140-1B09-77F1-142F-DB63A3F83496}"/>
              </a:ext>
            </a:extLst>
          </p:cNvPr>
          <p:cNvSpPr txBox="1"/>
          <p:nvPr/>
        </p:nvSpPr>
        <p:spPr>
          <a:xfrm>
            <a:off x="4475662" y="2241203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7D06091-C784-3EF1-F787-6F6D5003A426}"/>
              </a:ext>
            </a:extLst>
          </p:cNvPr>
          <p:cNvSpPr txBox="1"/>
          <p:nvPr/>
        </p:nvSpPr>
        <p:spPr>
          <a:xfrm>
            <a:off x="4740675" y="3203211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6F45A53-B5C1-D51B-32E1-BF2E3F0D697A}"/>
              </a:ext>
            </a:extLst>
          </p:cNvPr>
          <p:cNvSpPr txBox="1"/>
          <p:nvPr/>
        </p:nvSpPr>
        <p:spPr>
          <a:xfrm>
            <a:off x="4740674" y="3737090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849A1EE1-7C1E-25F5-FC8F-BDB43FBB7CE1}"/>
              </a:ext>
            </a:extLst>
          </p:cNvPr>
          <p:cNvSpPr txBox="1"/>
          <p:nvPr/>
        </p:nvSpPr>
        <p:spPr>
          <a:xfrm>
            <a:off x="6033274" y="4947061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A1D3323D-14FD-1EAC-528B-57BA5744AAF0}"/>
              </a:ext>
            </a:extLst>
          </p:cNvPr>
          <p:cNvSpPr txBox="1"/>
          <p:nvPr/>
        </p:nvSpPr>
        <p:spPr>
          <a:xfrm>
            <a:off x="5736135" y="6062971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9117C179-49EF-4C58-A416-3A21B0804A31}"/>
              </a:ext>
            </a:extLst>
          </p:cNvPr>
          <p:cNvSpPr txBox="1"/>
          <p:nvPr/>
        </p:nvSpPr>
        <p:spPr>
          <a:xfrm>
            <a:off x="5849520" y="7239159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id="{BAB04580-75D0-5AF9-179D-0B9156B8F12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34" t="36282" r="29970" b="43069"/>
          <a:stretch/>
        </p:blipFill>
        <p:spPr>
          <a:xfrm>
            <a:off x="1973611" y="181967"/>
            <a:ext cx="2327330" cy="1068201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770978A1-F0B8-2C91-D06A-D4F516E0BE47}"/>
              </a:ext>
            </a:extLst>
          </p:cNvPr>
          <p:cNvSpPr/>
          <p:nvPr/>
        </p:nvSpPr>
        <p:spPr>
          <a:xfrm>
            <a:off x="2278221" y="660973"/>
            <a:ext cx="1645709" cy="2233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6373478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28D8EEE6-EC59-6724-DA30-0DE6FF347E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3" t="35503" r="33141" b="37989"/>
          <a:stretch/>
        </p:blipFill>
        <p:spPr>
          <a:xfrm rot="339017">
            <a:off x="2065136" y="4727187"/>
            <a:ext cx="1950930" cy="12343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B5BD43D2-560D-34A3-6C11-8B2B7C2B93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55" t="29099" r="31167" b="43709"/>
          <a:stretch/>
        </p:blipFill>
        <p:spPr>
          <a:xfrm>
            <a:off x="1624612" y="3258104"/>
            <a:ext cx="2361461" cy="130501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63186766-2A18-F79F-E970-AADE9AABB5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16" t="16649" r="33488" b="35986"/>
          <a:stretch/>
        </p:blipFill>
        <p:spPr>
          <a:xfrm flipH="1">
            <a:off x="2201664" y="1154098"/>
            <a:ext cx="1926454" cy="2317072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C3E25C8A-5ACC-41CD-F164-571ED4797B69}"/>
              </a:ext>
            </a:extLst>
          </p:cNvPr>
          <p:cNvSpPr/>
          <p:nvPr/>
        </p:nvSpPr>
        <p:spPr>
          <a:xfrm>
            <a:off x="2361460" y="5273335"/>
            <a:ext cx="1083076" cy="2752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7F96772F-C516-1A2A-607F-7D91FA7369C1}"/>
              </a:ext>
            </a:extLst>
          </p:cNvPr>
          <p:cNvSpPr/>
          <p:nvPr/>
        </p:nvSpPr>
        <p:spPr>
          <a:xfrm>
            <a:off x="2238652" y="3907653"/>
            <a:ext cx="1083076" cy="2752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85D5F9D4-35CC-9FB4-1061-5C7868C4141C}"/>
              </a:ext>
            </a:extLst>
          </p:cNvPr>
          <p:cNvSpPr/>
          <p:nvPr/>
        </p:nvSpPr>
        <p:spPr>
          <a:xfrm>
            <a:off x="2433960" y="2052220"/>
            <a:ext cx="1170373" cy="3181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495652F-DECA-144C-C39E-DB57EBC13992}"/>
              </a:ext>
            </a:extLst>
          </p:cNvPr>
          <p:cNvSpPr txBox="1"/>
          <p:nvPr/>
        </p:nvSpPr>
        <p:spPr>
          <a:xfrm>
            <a:off x="1079980" y="1960455"/>
            <a:ext cx="970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NLRP3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040EC4C-08CE-97A6-71A0-94DEAC6E6505}"/>
              </a:ext>
            </a:extLst>
          </p:cNvPr>
          <p:cNvSpPr txBox="1"/>
          <p:nvPr/>
        </p:nvSpPr>
        <p:spPr>
          <a:xfrm>
            <a:off x="1082757" y="3803967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3EAB80D-AB40-49FE-2528-0564576990ED}"/>
              </a:ext>
            </a:extLst>
          </p:cNvPr>
          <p:cNvSpPr txBox="1"/>
          <p:nvPr/>
        </p:nvSpPr>
        <p:spPr>
          <a:xfrm>
            <a:off x="1068634" y="521465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38C4DD4B-049B-B508-15F6-52D0373B6E59}"/>
              </a:ext>
            </a:extLst>
          </p:cNvPr>
          <p:cNvSpPr txBox="1"/>
          <p:nvPr/>
        </p:nvSpPr>
        <p:spPr>
          <a:xfrm>
            <a:off x="3752038" y="1942886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D70C996-D847-3024-28E4-26EB13030281}"/>
              </a:ext>
            </a:extLst>
          </p:cNvPr>
          <p:cNvSpPr txBox="1"/>
          <p:nvPr/>
        </p:nvSpPr>
        <p:spPr>
          <a:xfrm>
            <a:off x="3625388" y="3825347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54kDa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9978D7C7-F003-9095-2B43-DB63B02346D5}"/>
              </a:ext>
            </a:extLst>
          </p:cNvPr>
          <p:cNvSpPr txBox="1"/>
          <p:nvPr/>
        </p:nvSpPr>
        <p:spPr>
          <a:xfrm>
            <a:off x="3832610" y="5246070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C984CF1-F901-EE99-65E8-741768DE1266}"/>
              </a:ext>
            </a:extLst>
          </p:cNvPr>
          <p:cNvSpPr txBox="1"/>
          <p:nvPr/>
        </p:nvSpPr>
        <p:spPr>
          <a:xfrm>
            <a:off x="224161" y="587692"/>
            <a:ext cx="34312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Supplementary Figure 3A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3730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2E5BBA8-8215-BB52-5A53-BA4139984F4C}"/>
              </a:ext>
            </a:extLst>
          </p:cNvPr>
          <p:cNvSpPr txBox="1"/>
          <p:nvPr/>
        </p:nvSpPr>
        <p:spPr>
          <a:xfrm>
            <a:off x="31236" y="61844"/>
            <a:ext cx="34472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4B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BB77A15-5B5D-B6AF-DEE6-8D2FC10522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5" t="37477" r="30572" b="50790"/>
          <a:stretch/>
        </p:blipFill>
        <p:spPr>
          <a:xfrm>
            <a:off x="1820903" y="783383"/>
            <a:ext cx="3172227" cy="80056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912B5096-309E-B442-9651-143FDAA54EEF}"/>
              </a:ext>
            </a:extLst>
          </p:cNvPr>
          <p:cNvSpPr txBox="1"/>
          <p:nvPr/>
        </p:nvSpPr>
        <p:spPr>
          <a:xfrm>
            <a:off x="786095" y="2130685"/>
            <a:ext cx="1125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Pro-IL1β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C4D4353-BE23-75AC-EB51-88F2C2651036}"/>
              </a:ext>
            </a:extLst>
          </p:cNvPr>
          <p:cNvSpPr txBox="1"/>
          <p:nvPr/>
        </p:nvSpPr>
        <p:spPr>
          <a:xfrm>
            <a:off x="954600" y="2969464"/>
            <a:ext cx="8663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IL1β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20572E6-B0F8-2D67-DF5F-338523DD65A1}"/>
              </a:ext>
            </a:extLst>
          </p:cNvPr>
          <p:cNvSpPr txBox="1"/>
          <p:nvPr/>
        </p:nvSpPr>
        <p:spPr>
          <a:xfrm>
            <a:off x="369147" y="3847022"/>
            <a:ext cx="15937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Pro-Caspase1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FF3AECB-637C-3EEA-DB0A-AFFDFBE6FD04}"/>
              </a:ext>
            </a:extLst>
          </p:cNvPr>
          <p:cNvSpPr txBox="1"/>
          <p:nvPr/>
        </p:nvSpPr>
        <p:spPr>
          <a:xfrm>
            <a:off x="888577" y="7282987"/>
            <a:ext cx="8663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IL1β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6D2C258-3AB5-C89D-7111-5530F470C365}"/>
              </a:ext>
            </a:extLst>
          </p:cNvPr>
          <p:cNvSpPr txBox="1"/>
          <p:nvPr/>
        </p:nvSpPr>
        <p:spPr>
          <a:xfrm>
            <a:off x="139230" y="8648872"/>
            <a:ext cx="15937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Caspase1 p20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256E6B9-024F-A594-C556-00EEE80A31DB}"/>
              </a:ext>
            </a:extLst>
          </p:cNvPr>
          <p:cNvSpPr txBox="1"/>
          <p:nvPr/>
        </p:nvSpPr>
        <p:spPr>
          <a:xfrm>
            <a:off x="850766" y="1072462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Nlrp3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FAEDE946-9407-FDA6-C0E5-993A6451B8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58" t="26268" r="19366" b="47046"/>
          <a:stretch/>
        </p:blipFill>
        <p:spPr>
          <a:xfrm>
            <a:off x="1820903" y="3847022"/>
            <a:ext cx="3950563" cy="1630501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57001D17-8C85-084E-365E-226B85C4F28E}"/>
              </a:ext>
            </a:extLst>
          </p:cNvPr>
          <p:cNvSpPr txBox="1"/>
          <p:nvPr/>
        </p:nvSpPr>
        <p:spPr>
          <a:xfrm>
            <a:off x="369147" y="4593793"/>
            <a:ext cx="15937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Caspase1 p20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39664B11-AD4B-AED5-F0D0-B3DCCB3363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7" t="28898" r="30700" b="57469"/>
          <a:stretch/>
        </p:blipFill>
        <p:spPr>
          <a:xfrm>
            <a:off x="1457914" y="5476049"/>
            <a:ext cx="4041219" cy="1247815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DE7F6856-5B0C-E926-9872-E3595321BB6F}"/>
              </a:ext>
            </a:extLst>
          </p:cNvPr>
          <p:cNvSpPr txBox="1"/>
          <p:nvPr/>
        </p:nvSpPr>
        <p:spPr>
          <a:xfrm>
            <a:off x="866256" y="5839144"/>
            <a:ext cx="10429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A9C0A371-FF8C-746D-AF92-4B9703124A4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54" t="33215" r="26104" b="33245"/>
          <a:stretch/>
        </p:blipFill>
        <p:spPr>
          <a:xfrm>
            <a:off x="2131469" y="6706440"/>
            <a:ext cx="2551093" cy="1629028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31135A2E-50F6-7CA5-3612-A412A5EE8D9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27" t="29723" r="33237" b="44975"/>
          <a:stretch/>
        </p:blipFill>
        <p:spPr>
          <a:xfrm>
            <a:off x="1909245" y="8087374"/>
            <a:ext cx="3326245" cy="1756782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id="{436C4433-4738-8FBD-44C7-C82E2AAD8299}"/>
              </a:ext>
            </a:extLst>
          </p:cNvPr>
          <p:cNvSpPr/>
          <p:nvPr/>
        </p:nvSpPr>
        <p:spPr>
          <a:xfrm>
            <a:off x="2326794" y="8825077"/>
            <a:ext cx="2355768" cy="2975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8BF67160-7E59-3804-D3D4-38F5D1F0D1C6}"/>
              </a:ext>
            </a:extLst>
          </p:cNvPr>
          <p:cNvSpPr/>
          <p:nvPr/>
        </p:nvSpPr>
        <p:spPr>
          <a:xfrm>
            <a:off x="2300639" y="7134217"/>
            <a:ext cx="1925132" cy="2975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D738636-64DC-BFF9-EA84-85327F8A1E40}"/>
              </a:ext>
            </a:extLst>
          </p:cNvPr>
          <p:cNvSpPr/>
          <p:nvPr/>
        </p:nvSpPr>
        <p:spPr>
          <a:xfrm>
            <a:off x="1968362" y="5967132"/>
            <a:ext cx="3198442" cy="39424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078CF165-C76F-35F5-3256-7822B260A004}"/>
              </a:ext>
            </a:extLst>
          </p:cNvPr>
          <p:cNvSpPr/>
          <p:nvPr/>
        </p:nvSpPr>
        <p:spPr>
          <a:xfrm>
            <a:off x="2251116" y="4593793"/>
            <a:ext cx="2984374" cy="2975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2EFE9E4E-B217-FF47-6C97-82088BD46D32}"/>
              </a:ext>
            </a:extLst>
          </p:cNvPr>
          <p:cNvSpPr/>
          <p:nvPr/>
        </p:nvSpPr>
        <p:spPr>
          <a:xfrm>
            <a:off x="2389698" y="3955414"/>
            <a:ext cx="2845791" cy="2975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F8E4E335-FE6F-4401-65F5-BF5958228FC2}"/>
              </a:ext>
            </a:extLst>
          </p:cNvPr>
          <p:cNvSpPr/>
          <p:nvPr/>
        </p:nvSpPr>
        <p:spPr>
          <a:xfrm>
            <a:off x="2032985" y="951563"/>
            <a:ext cx="2361461" cy="3447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9AF2C8E3-2669-59A2-8B88-F1717331CA04}"/>
              </a:ext>
            </a:extLst>
          </p:cNvPr>
          <p:cNvSpPr txBox="1"/>
          <p:nvPr/>
        </p:nvSpPr>
        <p:spPr>
          <a:xfrm>
            <a:off x="5499133" y="2036241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37kDa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B995567B-3DC5-C3F8-5207-D3A12A0E5040}"/>
              </a:ext>
            </a:extLst>
          </p:cNvPr>
          <p:cNvSpPr txBox="1"/>
          <p:nvPr/>
        </p:nvSpPr>
        <p:spPr>
          <a:xfrm>
            <a:off x="5763736" y="3937145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BDE03C15-8180-5A49-1929-860AEFE218E0}"/>
              </a:ext>
            </a:extLst>
          </p:cNvPr>
          <p:cNvSpPr txBox="1"/>
          <p:nvPr/>
        </p:nvSpPr>
        <p:spPr>
          <a:xfrm>
            <a:off x="5736134" y="4578404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85D1B87D-1A7F-FDD5-2159-F20915CAB0A2}"/>
              </a:ext>
            </a:extLst>
          </p:cNvPr>
          <p:cNvSpPr txBox="1"/>
          <p:nvPr/>
        </p:nvSpPr>
        <p:spPr>
          <a:xfrm>
            <a:off x="5677252" y="5858203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CDBAF7A0-A16C-902A-D49B-0931FC952FAB}"/>
              </a:ext>
            </a:extLst>
          </p:cNvPr>
          <p:cNvSpPr txBox="1"/>
          <p:nvPr/>
        </p:nvSpPr>
        <p:spPr>
          <a:xfrm>
            <a:off x="4740673" y="7039104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A780B6EE-6BB6-EA8E-D2E4-E745CF3358FD}"/>
              </a:ext>
            </a:extLst>
          </p:cNvPr>
          <p:cNvSpPr txBox="1"/>
          <p:nvPr/>
        </p:nvSpPr>
        <p:spPr>
          <a:xfrm>
            <a:off x="5218464" y="8643852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C0A1B2D8-D94E-D357-17AC-6F40329528C5}"/>
              </a:ext>
            </a:extLst>
          </p:cNvPr>
          <p:cNvSpPr txBox="1"/>
          <p:nvPr/>
        </p:nvSpPr>
        <p:spPr>
          <a:xfrm>
            <a:off x="5111128" y="845434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131C45A5-389B-9C17-3084-5A4A9D21D723}"/>
              </a:ext>
            </a:extLst>
          </p:cNvPr>
          <p:cNvSpPr txBox="1"/>
          <p:nvPr/>
        </p:nvSpPr>
        <p:spPr>
          <a:xfrm>
            <a:off x="5406365" y="2792858"/>
            <a:ext cx="9878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117kDa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id="{9ADC6ECC-4F53-D16B-BE07-3AC2885C455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2" t="29859" r="1052" b="19972"/>
          <a:stretch/>
        </p:blipFill>
        <p:spPr>
          <a:xfrm rot="21398172">
            <a:off x="1878501" y="1832748"/>
            <a:ext cx="3752670" cy="1680902"/>
          </a:xfrm>
          <a:prstGeom prst="rect">
            <a:avLst/>
          </a:prstGeom>
        </p:spPr>
      </p:pic>
      <p:sp>
        <p:nvSpPr>
          <p:cNvPr id="37" name="矩形 36">
            <a:extLst>
              <a:ext uri="{FF2B5EF4-FFF2-40B4-BE49-F238E27FC236}">
                <a16:creationId xmlns:a16="http://schemas.microsoft.com/office/drawing/2014/main" id="{48A0A18F-7F0C-1CED-2F60-0F521E40D0C0}"/>
              </a:ext>
            </a:extLst>
          </p:cNvPr>
          <p:cNvSpPr/>
          <p:nvPr/>
        </p:nvSpPr>
        <p:spPr>
          <a:xfrm>
            <a:off x="2326794" y="2969464"/>
            <a:ext cx="2666336" cy="3873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CA9AFF1F-10E2-A7DC-B519-AF8DDF7C97E2}"/>
              </a:ext>
            </a:extLst>
          </p:cNvPr>
          <p:cNvSpPr/>
          <p:nvPr/>
        </p:nvSpPr>
        <p:spPr>
          <a:xfrm>
            <a:off x="2265502" y="2362289"/>
            <a:ext cx="2727627" cy="2975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192034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43CF6E2-D1DD-0A5B-7C80-844F73FC9F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4" t="24353" r="-1110" b="53750"/>
          <a:stretch/>
        </p:blipFill>
        <p:spPr>
          <a:xfrm>
            <a:off x="797616" y="1409333"/>
            <a:ext cx="5758070" cy="1193004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8AC5C421-E4FC-E4DD-9DDE-E7FB7146B6F4}"/>
              </a:ext>
            </a:extLst>
          </p:cNvPr>
          <p:cNvSpPr txBox="1"/>
          <p:nvPr/>
        </p:nvSpPr>
        <p:spPr>
          <a:xfrm>
            <a:off x="148259" y="1933597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Nlrp3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B42528D-F471-EC02-A53A-98833026CE30}"/>
              </a:ext>
            </a:extLst>
          </p:cNvPr>
          <p:cNvSpPr txBox="1"/>
          <p:nvPr/>
        </p:nvSpPr>
        <p:spPr>
          <a:xfrm>
            <a:off x="5688910" y="2005835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BB08C87-34DE-8E6D-35C4-C072EEC12F2B}"/>
              </a:ext>
            </a:extLst>
          </p:cNvPr>
          <p:cNvSpPr/>
          <p:nvPr/>
        </p:nvSpPr>
        <p:spPr>
          <a:xfrm>
            <a:off x="1414790" y="2005835"/>
            <a:ext cx="1791706" cy="2720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D47BC1A-03D6-3C95-2A54-3C11A1D44C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3" t="19517" r="17713" b="60383"/>
          <a:stretch/>
        </p:blipFill>
        <p:spPr>
          <a:xfrm>
            <a:off x="1164335" y="2954528"/>
            <a:ext cx="4889361" cy="119300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CC712831-3D53-63D5-FB87-353AB2E3A796}"/>
              </a:ext>
            </a:extLst>
          </p:cNvPr>
          <p:cNvSpPr/>
          <p:nvPr/>
        </p:nvSpPr>
        <p:spPr>
          <a:xfrm>
            <a:off x="1567190" y="3415011"/>
            <a:ext cx="2047738" cy="41734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77BB175-C380-57B4-7579-E8AF649DF1EF}"/>
              </a:ext>
            </a:extLst>
          </p:cNvPr>
          <p:cNvSpPr txBox="1"/>
          <p:nvPr/>
        </p:nvSpPr>
        <p:spPr>
          <a:xfrm>
            <a:off x="194198" y="3350975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CEBPB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C5392EB-3524-1789-71C0-89EA454C41B9}"/>
              </a:ext>
            </a:extLst>
          </p:cNvPr>
          <p:cNvSpPr txBox="1"/>
          <p:nvPr/>
        </p:nvSpPr>
        <p:spPr>
          <a:xfrm>
            <a:off x="5775426" y="3423626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29BDC6B9-8997-29E1-F249-55B4DA65074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5" t="39608" r="15038" b="37546"/>
          <a:stretch/>
        </p:blipFill>
        <p:spPr>
          <a:xfrm>
            <a:off x="194198" y="4841417"/>
            <a:ext cx="6264515" cy="1740143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326AC6F2-80AF-65E8-BE00-CF0AD32EBC1D}"/>
              </a:ext>
            </a:extLst>
          </p:cNvPr>
          <p:cNvSpPr/>
          <p:nvPr/>
        </p:nvSpPr>
        <p:spPr>
          <a:xfrm>
            <a:off x="1329446" y="5294147"/>
            <a:ext cx="2700010" cy="4096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2AEAE3E-3601-6E25-41CE-C212E322C52C}"/>
              </a:ext>
            </a:extLst>
          </p:cNvPr>
          <p:cNvSpPr txBox="1"/>
          <p:nvPr/>
        </p:nvSpPr>
        <p:spPr>
          <a:xfrm>
            <a:off x="377347" y="5342156"/>
            <a:ext cx="342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5100B12B-CEF5-C856-0384-81092BF1371C}"/>
              </a:ext>
            </a:extLst>
          </p:cNvPr>
          <p:cNvSpPr txBox="1"/>
          <p:nvPr/>
        </p:nvSpPr>
        <p:spPr>
          <a:xfrm>
            <a:off x="5701118" y="5298930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66F1B77-2CF2-DEB0-377B-950BC42794E1}"/>
              </a:ext>
            </a:extLst>
          </p:cNvPr>
          <p:cNvSpPr txBox="1"/>
          <p:nvPr/>
        </p:nvSpPr>
        <p:spPr>
          <a:xfrm>
            <a:off x="180170" y="190125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6C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650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B53A2EA3-DB47-2058-0264-479ACFABE2B4}"/>
              </a:ext>
            </a:extLst>
          </p:cNvPr>
          <p:cNvSpPr txBox="1"/>
          <p:nvPr/>
        </p:nvSpPr>
        <p:spPr>
          <a:xfrm>
            <a:off x="31236" y="61844"/>
            <a:ext cx="34472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6E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4BE606B-5422-22FF-42B6-BC5533E2DB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9" t="25625" r="37410" b="44779"/>
          <a:stretch/>
        </p:blipFill>
        <p:spPr>
          <a:xfrm>
            <a:off x="1481016" y="861131"/>
            <a:ext cx="3447288" cy="195407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49A97FD8-11A1-8824-27B8-149B678B84D7}"/>
              </a:ext>
            </a:extLst>
          </p:cNvPr>
          <p:cNvSpPr txBox="1"/>
          <p:nvPr/>
        </p:nvSpPr>
        <p:spPr>
          <a:xfrm>
            <a:off x="282974" y="1717484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CEBPB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E5AEA45-2EA8-FF80-673C-761A3BDC11B1}"/>
              </a:ext>
            </a:extLst>
          </p:cNvPr>
          <p:cNvSpPr txBox="1"/>
          <p:nvPr/>
        </p:nvSpPr>
        <p:spPr>
          <a:xfrm>
            <a:off x="5279755" y="3058542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524556C-5253-CB34-F03E-0D6F6E751D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50" t="48037" r="32431" b="38348"/>
          <a:stretch/>
        </p:blipFill>
        <p:spPr>
          <a:xfrm>
            <a:off x="1910074" y="2938508"/>
            <a:ext cx="2716568" cy="85225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64CE0B3A-046E-7F85-4AB5-65B782340D5D}"/>
              </a:ext>
            </a:extLst>
          </p:cNvPr>
          <p:cNvSpPr txBox="1"/>
          <p:nvPr/>
        </p:nvSpPr>
        <p:spPr>
          <a:xfrm>
            <a:off x="282974" y="3164581"/>
            <a:ext cx="1088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Lamin 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CDAED074-CFA7-3B95-5945-3101C401A3C4}"/>
              </a:ext>
            </a:extLst>
          </p:cNvPr>
          <p:cNvSpPr/>
          <p:nvPr/>
        </p:nvSpPr>
        <p:spPr>
          <a:xfrm>
            <a:off x="2227976" y="1508756"/>
            <a:ext cx="2237491" cy="5294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C9931B7-EE81-D89F-72E8-24EC4225DCB8}"/>
              </a:ext>
            </a:extLst>
          </p:cNvPr>
          <p:cNvSpPr/>
          <p:nvPr/>
        </p:nvSpPr>
        <p:spPr>
          <a:xfrm>
            <a:off x="2227976" y="3164580"/>
            <a:ext cx="2086572" cy="400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87CF944-A286-BFCF-73BA-C2CE9AD2EB17}"/>
              </a:ext>
            </a:extLst>
          </p:cNvPr>
          <p:cNvSpPr txBox="1"/>
          <p:nvPr/>
        </p:nvSpPr>
        <p:spPr>
          <a:xfrm>
            <a:off x="5279756" y="1790515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818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A9024F9-9CBA-FFA5-5112-0CA7C7E428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2" t="33469" r="6079" b="41829"/>
          <a:stretch/>
        </p:blipFill>
        <p:spPr>
          <a:xfrm>
            <a:off x="802640" y="548640"/>
            <a:ext cx="5493224" cy="1524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F21F24BA-7C4D-D5BD-00DA-F30ACF95F3C3}"/>
              </a:ext>
            </a:extLst>
          </p:cNvPr>
          <p:cNvSpPr/>
          <p:nvPr/>
        </p:nvSpPr>
        <p:spPr>
          <a:xfrm>
            <a:off x="1207526" y="1392707"/>
            <a:ext cx="2998714" cy="3954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CF81DDC-7DE6-518D-1125-EF52D6E47FBC}"/>
              </a:ext>
            </a:extLst>
          </p:cNvPr>
          <p:cNvSpPr txBox="1"/>
          <p:nvPr/>
        </p:nvSpPr>
        <p:spPr>
          <a:xfrm>
            <a:off x="34946" y="1310640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Nlrp3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1273432-909A-FC1F-530B-045AC7E8DE4E}"/>
              </a:ext>
            </a:extLst>
          </p:cNvPr>
          <p:cNvSpPr txBox="1"/>
          <p:nvPr/>
        </p:nvSpPr>
        <p:spPr>
          <a:xfrm>
            <a:off x="5880931" y="1371600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287EB7C-2034-72FB-39F7-AAE4742F58CA}"/>
              </a:ext>
            </a:extLst>
          </p:cNvPr>
          <p:cNvSpPr txBox="1"/>
          <p:nvPr/>
        </p:nvSpPr>
        <p:spPr>
          <a:xfrm>
            <a:off x="180170" y="190125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7B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016A0490-81F9-89A5-719E-F43ACE76504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5" t="38150" r="14956" b="44592"/>
          <a:stretch/>
        </p:blipFill>
        <p:spPr>
          <a:xfrm>
            <a:off x="914400" y="2103907"/>
            <a:ext cx="5381464" cy="105664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AC40F8EB-5868-9BD0-58F2-25FF4022C3D8}"/>
              </a:ext>
            </a:extLst>
          </p:cNvPr>
          <p:cNvSpPr/>
          <p:nvPr/>
        </p:nvSpPr>
        <p:spPr>
          <a:xfrm>
            <a:off x="1397170" y="2431154"/>
            <a:ext cx="2671910" cy="2010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4F9C992-9A65-A6D7-DABE-ACBC985D576F}"/>
              </a:ext>
            </a:extLst>
          </p:cNvPr>
          <p:cNvSpPr txBox="1"/>
          <p:nvPr/>
        </p:nvSpPr>
        <p:spPr>
          <a:xfrm>
            <a:off x="0" y="2392935"/>
            <a:ext cx="1152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Caspase1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42BA1C5-98A9-1B20-814C-CFE72BE3A558}"/>
              </a:ext>
            </a:extLst>
          </p:cNvPr>
          <p:cNvSpPr txBox="1"/>
          <p:nvPr/>
        </p:nvSpPr>
        <p:spPr>
          <a:xfrm>
            <a:off x="6009171" y="2392935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822ADBD3-B6F6-83CF-FE38-3C943AFEB0C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9" t="46347" r="14658" b="30359"/>
          <a:stretch/>
        </p:blipFill>
        <p:spPr>
          <a:xfrm>
            <a:off x="952902" y="3191814"/>
            <a:ext cx="5056269" cy="1522852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5F05CE3D-7C64-6AB8-B7FF-E6212027E676}"/>
              </a:ext>
            </a:extLst>
          </p:cNvPr>
          <p:cNvSpPr/>
          <p:nvPr/>
        </p:nvSpPr>
        <p:spPr>
          <a:xfrm>
            <a:off x="1152880" y="3992880"/>
            <a:ext cx="3022430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8A9B9EE-8DAE-9343-D7EC-ACE40EB5DD90}"/>
              </a:ext>
            </a:extLst>
          </p:cNvPr>
          <p:cNvSpPr txBox="1"/>
          <p:nvPr/>
        </p:nvSpPr>
        <p:spPr>
          <a:xfrm>
            <a:off x="-37671" y="3842732"/>
            <a:ext cx="1228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PYCARD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5C59980-D023-CDD6-DD99-2AD93996DE5A}"/>
              </a:ext>
            </a:extLst>
          </p:cNvPr>
          <p:cNvSpPr txBox="1"/>
          <p:nvPr/>
        </p:nvSpPr>
        <p:spPr>
          <a:xfrm>
            <a:off x="5905098" y="3842732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D5E8E866-A1DF-5E19-50DC-D2CC058691A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4" t="31552" r="17456" b="50206"/>
          <a:stretch/>
        </p:blipFill>
        <p:spPr>
          <a:xfrm>
            <a:off x="1099062" y="4925026"/>
            <a:ext cx="5063726" cy="1231933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1E73E4F2-E5B4-89AD-22C5-B4D211E5A0DB}"/>
              </a:ext>
            </a:extLst>
          </p:cNvPr>
          <p:cNvSpPr/>
          <p:nvPr/>
        </p:nvSpPr>
        <p:spPr>
          <a:xfrm>
            <a:off x="1290040" y="5283200"/>
            <a:ext cx="4506240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1FF37702-0800-5D05-B197-1437131B6FD6}"/>
              </a:ext>
            </a:extLst>
          </p:cNvPr>
          <p:cNvSpPr txBox="1"/>
          <p:nvPr/>
        </p:nvSpPr>
        <p:spPr>
          <a:xfrm>
            <a:off x="61819" y="523554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40075687-11DB-6193-7E19-A318F0777757}"/>
              </a:ext>
            </a:extLst>
          </p:cNvPr>
          <p:cNvSpPr txBox="1"/>
          <p:nvPr/>
        </p:nvSpPr>
        <p:spPr>
          <a:xfrm>
            <a:off x="5905098" y="5196795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962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B169B6B0-990F-EBF1-CEBD-4F9B1D026CC7}"/>
              </a:ext>
            </a:extLst>
          </p:cNvPr>
          <p:cNvSpPr txBox="1"/>
          <p:nvPr/>
        </p:nvSpPr>
        <p:spPr>
          <a:xfrm>
            <a:off x="180170" y="190125"/>
            <a:ext cx="1231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7D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8590E4E-9067-C410-874D-C38648A8E7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77" t="30473" r="32940" b="35235"/>
          <a:stretch/>
        </p:blipFill>
        <p:spPr>
          <a:xfrm flipH="1">
            <a:off x="906323" y="1127759"/>
            <a:ext cx="4315604" cy="254000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AEA3D2E9-B20B-8A14-7542-6E0301928190}"/>
              </a:ext>
            </a:extLst>
          </p:cNvPr>
          <p:cNvSpPr txBox="1"/>
          <p:nvPr/>
        </p:nvSpPr>
        <p:spPr>
          <a:xfrm>
            <a:off x="1016859" y="2289145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MYC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6D914CF-89E8-B98C-B82D-6B98650C9D90}"/>
              </a:ext>
            </a:extLst>
          </p:cNvPr>
          <p:cNvSpPr txBox="1"/>
          <p:nvPr/>
        </p:nvSpPr>
        <p:spPr>
          <a:xfrm>
            <a:off x="4723232" y="2197704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5D5F3B9-AD7D-91D7-0779-95601CB26455}"/>
              </a:ext>
            </a:extLst>
          </p:cNvPr>
          <p:cNvSpPr/>
          <p:nvPr/>
        </p:nvSpPr>
        <p:spPr>
          <a:xfrm>
            <a:off x="2134768" y="2148840"/>
            <a:ext cx="2244191" cy="7264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FD865F4-4ACD-530E-A6C8-787D678120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0" t="22030" r="29554" b="26137"/>
          <a:stretch/>
        </p:blipFill>
        <p:spPr>
          <a:xfrm>
            <a:off x="1878831" y="3389870"/>
            <a:ext cx="3343096" cy="364085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06317BDA-D358-63B2-DF0D-9BD649744A58}"/>
              </a:ext>
            </a:extLst>
          </p:cNvPr>
          <p:cNvSpPr txBox="1"/>
          <p:nvPr/>
        </p:nvSpPr>
        <p:spPr>
          <a:xfrm>
            <a:off x="1118888" y="5448905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2B58A5B-2C3D-2FD7-0380-E322D45DEB18}"/>
              </a:ext>
            </a:extLst>
          </p:cNvPr>
          <p:cNvSpPr txBox="1"/>
          <p:nvPr/>
        </p:nvSpPr>
        <p:spPr>
          <a:xfrm>
            <a:off x="4591152" y="5448905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FBB92581-42A5-76F7-CA73-06C08BAFB32C}"/>
              </a:ext>
            </a:extLst>
          </p:cNvPr>
          <p:cNvSpPr/>
          <p:nvPr/>
        </p:nvSpPr>
        <p:spPr>
          <a:xfrm>
            <a:off x="2367862" y="5285740"/>
            <a:ext cx="1858697" cy="7264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60F1EA55-FF88-5551-2A81-36149997FDB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4" t="42175" r="22732" b="34565"/>
          <a:stretch/>
        </p:blipFill>
        <p:spPr>
          <a:xfrm>
            <a:off x="1893116" y="6898005"/>
            <a:ext cx="3407980" cy="1718309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411BADC5-D2B9-2CB8-B464-22E25883514E}"/>
              </a:ext>
            </a:extLst>
          </p:cNvPr>
          <p:cNvSpPr/>
          <p:nvPr/>
        </p:nvSpPr>
        <p:spPr>
          <a:xfrm>
            <a:off x="2357701" y="7393939"/>
            <a:ext cx="1858697" cy="7264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B85132FB-8D17-A8FC-96F1-37EA3B874C3E}"/>
              </a:ext>
            </a:extLst>
          </p:cNvPr>
          <p:cNvSpPr txBox="1"/>
          <p:nvPr/>
        </p:nvSpPr>
        <p:spPr>
          <a:xfrm>
            <a:off x="1008080" y="7598651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E8C0F7C2-7BFE-A3E2-BB7B-3D4A01960B40}"/>
              </a:ext>
            </a:extLst>
          </p:cNvPr>
          <p:cNvSpPr txBox="1"/>
          <p:nvPr/>
        </p:nvSpPr>
        <p:spPr>
          <a:xfrm>
            <a:off x="4591152" y="7507940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761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F0959CE5-5E97-036D-713E-70E7FDBAD0C5}"/>
              </a:ext>
            </a:extLst>
          </p:cNvPr>
          <p:cNvSpPr txBox="1"/>
          <p:nvPr/>
        </p:nvSpPr>
        <p:spPr>
          <a:xfrm>
            <a:off x="31236" y="61844"/>
            <a:ext cx="34472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7D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4CC7835-026D-A4B6-1908-C349A9789F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81" t="35129" r="31288" b="48493"/>
          <a:stretch/>
        </p:blipFill>
        <p:spPr>
          <a:xfrm>
            <a:off x="1907563" y="1402670"/>
            <a:ext cx="3141921" cy="117185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C32E4765-6FF9-C771-4507-C6DA0A16C8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51" t="31902" r="29967" b="34981"/>
          <a:stretch/>
        </p:blipFill>
        <p:spPr>
          <a:xfrm>
            <a:off x="531668" y="2716568"/>
            <a:ext cx="5478458" cy="309830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5F66421D-987D-CF63-374E-8828113594F3}"/>
              </a:ext>
            </a:extLst>
          </p:cNvPr>
          <p:cNvSpPr txBox="1"/>
          <p:nvPr/>
        </p:nvSpPr>
        <p:spPr>
          <a:xfrm>
            <a:off x="824158" y="1665125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MYC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205B41C-47DD-0EA4-6E36-B1C64ADB9CBB}"/>
              </a:ext>
            </a:extLst>
          </p:cNvPr>
          <p:cNvSpPr txBox="1"/>
          <p:nvPr/>
        </p:nvSpPr>
        <p:spPr>
          <a:xfrm>
            <a:off x="504198" y="4319849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5748073-DDDF-5B65-F821-BFE20CEFFDDE}"/>
              </a:ext>
            </a:extLst>
          </p:cNvPr>
          <p:cNvSpPr txBox="1"/>
          <p:nvPr/>
        </p:nvSpPr>
        <p:spPr>
          <a:xfrm>
            <a:off x="569121" y="6866317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E38262F0-0D1C-D3DB-68DE-A0449C35A4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17" t="46483" r="27939" b="40821"/>
          <a:stretch/>
        </p:blipFill>
        <p:spPr>
          <a:xfrm>
            <a:off x="1439873" y="6466207"/>
            <a:ext cx="3984384" cy="1378408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BC2C6CED-CA3B-49E0-AB0A-B3B860FA9953}"/>
              </a:ext>
            </a:extLst>
          </p:cNvPr>
          <p:cNvSpPr/>
          <p:nvPr/>
        </p:nvSpPr>
        <p:spPr>
          <a:xfrm>
            <a:off x="1979400" y="1665125"/>
            <a:ext cx="2423923" cy="400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26C1A161-FE61-BC7E-D8BE-F61B0DC27B9F}"/>
              </a:ext>
            </a:extLst>
          </p:cNvPr>
          <p:cNvSpPr/>
          <p:nvPr/>
        </p:nvSpPr>
        <p:spPr>
          <a:xfrm>
            <a:off x="2217038" y="4829137"/>
            <a:ext cx="2423923" cy="5215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0F71E4C1-35E6-46E1-9FA4-A6080B7CE19D}"/>
              </a:ext>
            </a:extLst>
          </p:cNvPr>
          <p:cNvSpPr/>
          <p:nvPr/>
        </p:nvSpPr>
        <p:spPr>
          <a:xfrm>
            <a:off x="1898105" y="6941706"/>
            <a:ext cx="2423923" cy="5215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0158203-FA21-79A5-D96B-1A4BF1DA6018}"/>
              </a:ext>
            </a:extLst>
          </p:cNvPr>
          <p:cNvSpPr txBox="1"/>
          <p:nvPr/>
        </p:nvSpPr>
        <p:spPr>
          <a:xfrm>
            <a:off x="5049484" y="1665125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3E2A77E-5787-DC1B-05BF-7324F19C4AE8}"/>
              </a:ext>
            </a:extLst>
          </p:cNvPr>
          <p:cNvSpPr txBox="1"/>
          <p:nvPr/>
        </p:nvSpPr>
        <p:spPr>
          <a:xfrm>
            <a:off x="5076060" y="4552890"/>
            <a:ext cx="9878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110kDa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72291692-1BFE-583B-DD2F-77EA47EFC451}"/>
              </a:ext>
            </a:extLst>
          </p:cNvPr>
          <p:cNvSpPr txBox="1"/>
          <p:nvPr/>
        </p:nvSpPr>
        <p:spPr>
          <a:xfrm>
            <a:off x="5013340" y="6941706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784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4D743874-EC6E-5EF2-A309-7229779672BF}"/>
              </a:ext>
            </a:extLst>
          </p:cNvPr>
          <p:cNvSpPr txBox="1"/>
          <p:nvPr/>
        </p:nvSpPr>
        <p:spPr>
          <a:xfrm>
            <a:off x="31236" y="61844"/>
            <a:ext cx="34472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7D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0E43792-51EB-0BF7-D45F-8E7877B23E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10" t="40031" r="33721" b="42931"/>
          <a:stretch/>
        </p:blipFill>
        <p:spPr>
          <a:xfrm>
            <a:off x="1809522" y="6311186"/>
            <a:ext cx="3551068" cy="172331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6E3444A4-68E8-DDF0-9809-8D24C6F758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36" t="43126" r="28045" b="38094"/>
          <a:stretch/>
        </p:blipFill>
        <p:spPr>
          <a:xfrm>
            <a:off x="1181367" y="4057094"/>
            <a:ext cx="5343594" cy="217503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FD6A67B-DBD6-D1B1-6729-A426A092D0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2" t="36855" r="26666" b="45946"/>
          <a:stretch/>
        </p:blipFill>
        <p:spPr>
          <a:xfrm>
            <a:off x="1809522" y="2175030"/>
            <a:ext cx="3854431" cy="124527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3E44E0CD-6D98-10D1-2654-B6AAA41BFECE}"/>
              </a:ext>
            </a:extLst>
          </p:cNvPr>
          <p:cNvSpPr txBox="1"/>
          <p:nvPr/>
        </p:nvSpPr>
        <p:spPr>
          <a:xfrm>
            <a:off x="1039759" y="2783860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MYC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BA6BE8F-F86F-806C-4DEF-A1CA7DB80151}"/>
              </a:ext>
            </a:extLst>
          </p:cNvPr>
          <p:cNvSpPr txBox="1"/>
          <p:nvPr/>
        </p:nvSpPr>
        <p:spPr>
          <a:xfrm>
            <a:off x="987443" y="5038940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AE55E96-133F-1F54-B735-DB80CBBFDC21}"/>
              </a:ext>
            </a:extLst>
          </p:cNvPr>
          <p:cNvSpPr txBox="1"/>
          <p:nvPr/>
        </p:nvSpPr>
        <p:spPr>
          <a:xfrm>
            <a:off x="1062034" y="7093965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F7413BD-F1FC-A303-7047-E2D9C0393D8A}"/>
              </a:ext>
            </a:extLst>
          </p:cNvPr>
          <p:cNvSpPr txBox="1"/>
          <p:nvPr/>
        </p:nvSpPr>
        <p:spPr>
          <a:xfrm>
            <a:off x="5527572" y="2795143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106kDa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2DC3C19-D492-8C3A-AA4C-D2EEC7A60DE1}"/>
              </a:ext>
            </a:extLst>
          </p:cNvPr>
          <p:cNvSpPr txBox="1"/>
          <p:nvPr/>
        </p:nvSpPr>
        <p:spPr>
          <a:xfrm>
            <a:off x="5542964" y="4890668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DB64061-130C-1CF2-75F3-4020ED3730A4}"/>
              </a:ext>
            </a:extLst>
          </p:cNvPr>
          <p:cNvSpPr txBox="1"/>
          <p:nvPr/>
        </p:nvSpPr>
        <p:spPr>
          <a:xfrm>
            <a:off x="5013340" y="6941706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42kDa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0F0F3004-D51B-781B-0531-45F84051C4BC}"/>
              </a:ext>
            </a:extLst>
          </p:cNvPr>
          <p:cNvSpPr/>
          <p:nvPr/>
        </p:nvSpPr>
        <p:spPr>
          <a:xfrm>
            <a:off x="2266562" y="6912053"/>
            <a:ext cx="2423923" cy="5215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5F916C89-83B0-DB44-7F05-174805EE6AF5}"/>
              </a:ext>
            </a:extLst>
          </p:cNvPr>
          <p:cNvSpPr/>
          <p:nvPr/>
        </p:nvSpPr>
        <p:spPr>
          <a:xfrm>
            <a:off x="2066781" y="4504833"/>
            <a:ext cx="2423923" cy="5215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5019E357-5A4F-B639-7FF1-236BDF9F2F3B}"/>
              </a:ext>
            </a:extLst>
          </p:cNvPr>
          <p:cNvSpPr/>
          <p:nvPr/>
        </p:nvSpPr>
        <p:spPr>
          <a:xfrm>
            <a:off x="2100576" y="2452828"/>
            <a:ext cx="2423923" cy="5215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2857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613676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1232</TotalTime>
  <Words>236</Words>
  <Application>Microsoft Office PowerPoint</Application>
  <PresentationFormat>A4 纸张(210x297 毫米)</PresentationFormat>
  <Paragraphs>209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 加鹏</dc:creator>
  <cp:lastModifiedBy>加鹏 李</cp:lastModifiedBy>
  <cp:revision>17</cp:revision>
  <dcterms:created xsi:type="dcterms:W3CDTF">2022-10-17T04:08:52Z</dcterms:created>
  <dcterms:modified xsi:type="dcterms:W3CDTF">2025-01-03T01:11:48Z</dcterms:modified>
</cp:coreProperties>
</file>