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826"/>
    <p:restoredTop sz="96070"/>
  </p:normalViewPr>
  <p:slideViewPr>
    <p:cSldViewPr snapToGrid="0">
      <p:cViewPr varScale="1">
        <p:scale>
          <a:sx n="74" d="100"/>
          <a:sy n="74" d="100"/>
        </p:scale>
        <p:origin x="192" y="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BE7DA7-4BAA-73EB-5E4C-853B00588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FFDF5A0-EAE1-7F26-62AC-1D5B0EE94B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C572A9-29CA-9B1B-BC34-9448EB9FD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157B2D-D97B-2757-18B7-DB25B8523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9202CD-623E-2B69-6233-43B339B71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301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34A27A-3FBD-6883-605F-C11742CAF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25A64D-9C79-3E43-CA95-6FECF0DF9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D10393-F3A1-6204-37D6-9E98A73C7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79E8E3-E145-1DEB-1764-4EEDC5D75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E62FB3-4087-B474-93E7-A0C3095DC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4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B74F89E-92F3-D923-69D9-91C59514B8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8F1A8AD-45BC-6927-C1C6-F692461C9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0E362D-B164-336B-2F53-27208212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B18BDB-50CD-14E4-701F-1383F608C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628637-0BB2-368B-DF26-1474A399B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50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BBADD4-48AC-DB63-A17A-9A6F8E072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47D7187-415F-F3BD-7538-5C5294940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DA50BD-828C-A3D3-D4F8-C7D91061D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50CF3-ED96-296F-7FFC-FC6F10486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2DB49A-5E57-06A0-D202-67654C62D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694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A5DB3E-E051-F5A5-B6C0-1CFC7A3C0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4D142B-0150-9C61-FD22-E07C8C60D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67E0A5-D438-E1FF-E625-6B0B21FFA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5FD763-1C2F-6E7A-D32C-372A83270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9D52AE-E9B4-1825-D30B-AE4D53A82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6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29D07B-A123-DDC1-F3A1-BE41A3CB5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C0BC23-CCED-1AF3-0216-22000DDD4E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EC23B8-0497-9AD7-CD8E-DC1E0C909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DBBD9AD-0774-4E5F-5D3F-3AEF04157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CD2CB7-6581-BD86-8CFF-835E1396A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70894D1-9653-01F3-89D5-CDB0039EE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7986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2ADC2A-62DB-F712-F549-055C7AF24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F41BF95-6A55-8138-3C52-96283A962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18B6150-D090-9EF6-BDC2-36BCE5974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B5FB219-81E5-4166-DAF5-01B7A7BAFB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F2847A4-9B4C-DA47-61E0-FD88691F31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147EBFF-9478-4C4D-C069-8930D58F5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BE3BE82-EB32-14A8-5FFD-D930AE181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B9B1E63-F23A-EAC3-30D6-5B8F87EBF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147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936599-4D49-CB7A-450C-6132F0C9F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FE7B7DE-CED3-CCF0-A3BF-A3B35BEF8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290E7BA-52AC-33FD-0AD9-2DAFD35E0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90EE94C-7F73-C8A4-3208-F6607228F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5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B4FDC37-9389-893B-1CB9-3B6225854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2351DD7-3411-AD9F-FEBB-4C56E80A3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E4720A-501B-5403-F4DB-B595B586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037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09C6E5-BC92-F382-4F66-F0B38C3B7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D67FE3-C46D-BC95-BB72-4D3451637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6585614-7AF5-647B-CCB9-875AA3DA77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211653-F1E3-B531-FB34-A45C4C4AD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B88E81F-9CAC-E504-1F92-A8787CAB0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1BF62F-AEB8-85AC-72B5-1D86711FF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493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18BB6B-E014-97FF-996F-67B614870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DE4EDA-3888-7FBF-3B94-7F072998F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C49518-14C2-A052-2CA0-A1428B35B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4F3751-D277-28A0-3EA9-2102DEB5D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7E85C5C-C83B-3885-D22A-C6CF66958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3B7AD9A-C6CA-A093-2624-15F83CF4C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655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46C202F-88AA-7A14-999C-C483D11DD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9B5F36-19D7-A61B-AF99-540CF3507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FE8F2C-6656-59D4-04F9-EA83C6F48E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F657B-1983-CA43-A8D5-2A6554C3861B}" type="datetimeFigureOut">
              <a:rPr kumimoji="1" lang="ja-JP" altLang="en-US" smtClean="0"/>
              <a:t>2024/3/24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287BB1-1F0E-3631-2212-43105DD1C9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03B109-29AC-678F-ACB7-8D1EC84069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6935A-13B5-B84F-A1A9-730F1C93FF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395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3C76A6-A5E4-A0BA-E124-68B92307B554}"/>
              </a:ext>
            </a:extLst>
          </p:cNvPr>
          <p:cNvSpPr txBox="1"/>
          <p:nvPr/>
        </p:nvSpPr>
        <p:spPr>
          <a:xfrm>
            <a:off x="679621" y="5584350"/>
            <a:ext cx="11079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ja-JP" dirty="0">
                <a:latin typeface="Arial" panose="020B0604020202020204" pitchFamily="34" charset="0"/>
                <a:cs typeface="Arial" panose="020B0604020202020204" pitchFamily="34" charset="0"/>
              </a:rPr>
              <a:t>Supplemental Figure 1:  Contrast-enhanced computed tomography shows a pulmonary vein stump thrombosis (arrow) developed two months after left upper lobectomy without intrapericardial superior pulmonary vein ligation [axial view (A), and coronal view (B)].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F710F54-59B7-FA21-38B4-E07949A38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17" y="805374"/>
            <a:ext cx="11579365" cy="435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4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41</Words>
  <Application>Microsoft Macintosh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駿太 石原</dc:creator>
  <cp:lastModifiedBy>駿太 石原</cp:lastModifiedBy>
  <cp:revision>2</cp:revision>
  <dcterms:created xsi:type="dcterms:W3CDTF">2024-03-22T16:50:50Z</dcterms:created>
  <dcterms:modified xsi:type="dcterms:W3CDTF">2024-03-24T05:05:55Z</dcterms:modified>
</cp:coreProperties>
</file>