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6"/>
  </p:notesMasterIdLst>
  <p:sldIdLst>
    <p:sldId id="256" r:id="rId5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9A11C13-C164-468D-A2ED-31EE01EE7E16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21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447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nsen, Garrett L" userId="eb6b9fb7-0f76-4164-b7ef-2de8e6dc0c9e" providerId="ADAL" clId="{CACF8451-464E-41DC-9781-665FC5ADE1F9}"/>
    <pc:docChg chg="delSld modSection">
      <pc:chgData name="Jensen, Garrett L" userId="eb6b9fb7-0f76-4164-b7ef-2de8e6dc0c9e" providerId="ADAL" clId="{CACF8451-464E-41DC-9781-665FC5ADE1F9}" dt="2024-11-10T20:52:30.849" v="0" actId="47"/>
      <pc:docMkLst>
        <pc:docMk/>
      </pc:docMkLst>
      <pc:sldChg chg="del">
        <pc:chgData name="Jensen, Garrett L" userId="eb6b9fb7-0f76-4164-b7ef-2de8e6dc0c9e" providerId="ADAL" clId="{CACF8451-464E-41DC-9781-665FC5ADE1F9}" dt="2024-11-10T20:52:30.849" v="0" actId="47"/>
        <pc:sldMkLst>
          <pc:docMk/>
          <pc:sldMk cId="218293384" sldId="257"/>
        </pc:sldMkLst>
      </pc:sldChg>
      <pc:sldChg chg="del">
        <pc:chgData name="Jensen, Garrett L" userId="eb6b9fb7-0f76-4164-b7ef-2de8e6dc0c9e" providerId="ADAL" clId="{CACF8451-464E-41DC-9781-665FC5ADE1F9}" dt="2024-11-10T20:52:30.849" v="0" actId="47"/>
        <pc:sldMkLst>
          <pc:docMk/>
          <pc:sldMk cId="752265548" sldId="258"/>
        </pc:sldMkLst>
      </pc:sldChg>
      <pc:sldChg chg="del">
        <pc:chgData name="Jensen, Garrett L" userId="eb6b9fb7-0f76-4164-b7ef-2de8e6dc0c9e" providerId="ADAL" clId="{CACF8451-464E-41DC-9781-665FC5ADE1F9}" dt="2024-11-10T20:52:30.849" v="0" actId="47"/>
        <pc:sldMkLst>
          <pc:docMk/>
          <pc:sldMk cId="3444823612" sldId="259"/>
        </pc:sldMkLst>
      </pc:sldChg>
      <pc:sldChg chg="del">
        <pc:chgData name="Jensen, Garrett L" userId="eb6b9fb7-0f76-4164-b7ef-2de8e6dc0c9e" providerId="ADAL" clId="{CACF8451-464E-41DC-9781-665FC5ADE1F9}" dt="2024-11-10T20:52:30.849" v="0" actId="47"/>
        <pc:sldMkLst>
          <pc:docMk/>
          <pc:sldMk cId="616357919" sldId="260"/>
        </pc:sldMkLst>
      </pc:sldChg>
      <pc:sldChg chg="del">
        <pc:chgData name="Jensen, Garrett L" userId="eb6b9fb7-0f76-4164-b7ef-2de8e6dc0c9e" providerId="ADAL" clId="{CACF8451-464E-41DC-9781-665FC5ADE1F9}" dt="2024-11-10T20:52:30.849" v="0" actId="47"/>
        <pc:sldMkLst>
          <pc:docMk/>
          <pc:sldMk cId="183298923" sldId="261"/>
        </pc:sldMkLst>
      </pc:sldChg>
      <pc:sldChg chg="del">
        <pc:chgData name="Jensen, Garrett L" userId="eb6b9fb7-0f76-4164-b7ef-2de8e6dc0c9e" providerId="ADAL" clId="{CACF8451-464E-41DC-9781-665FC5ADE1F9}" dt="2024-11-10T20:52:30.849" v="0" actId="47"/>
        <pc:sldMkLst>
          <pc:docMk/>
          <pc:sldMk cId="2994133108" sldId="262"/>
        </pc:sldMkLst>
      </pc:sldChg>
      <pc:sldChg chg="del">
        <pc:chgData name="Jensen, Garrett L" userId="eb6b9fb7-0f76-4164-b7ef-2de8e6dc0c9e" providerId="ADAL" clId="{CACF8451-464E-41DC-9781-665FC5ADE1F9}" dt="2024-11-10T20:52:30.849" v="0" actId="47"/>
        <pc:sldMkLst>
          <pc:docMk/>
          <pc:sldMk cId="2138691404" sldId="263"/>
        </pc:sldMkLst>
      </pc:sldChg>
      <pc:sldChg chg="del">
        <pc:chgData name="Jensen, Garrett L" userId="eb6b9fb7-0f76-4164-b7ef-2de8e6dc0c9e" providerId="ADAL" clId="{CACF8451-464E-41DC-9781-665FC5ADE1F9}" dt="2024-11-10T20:52:30.849" v="0" actId="47"/>
        <pc:sldMkLst>
          <pc:docMk/>
          <pc:sldMk cId="1631908735" sldId="264"/>
        </pc:sldMkLst>
      </pc:sldChg>
      <pc:sldChg chg="del">
        <pc:chgData name="Jensen, Garrett L" userId="eb6b9fb7-0f76-4164-b7ef-2de8e6dc0c9e" providerId="ADAL" clId="{CACF8451-464E-41DC-9781-665FC5ADE1F9}" dt="2024-11-10T20:52:30.849" v="0" actId="47"/>
        <pc:sldMkLst>
          <pc:docMk/>
          <pc:sldMk cId="2702193164" sldId="265"/>
        </pc:sldMkLst>
      </pc:sldChg>
      <pc:sldChg chg="del">
        <pc:chgData name="Jensen, Garrett L" userId="eb6b9fb7-0f76-4164-b7ef-2de8e6dc0c9e" providerId="ADAL" clId="{CACF8451-464E-41DC-9781-665FC5ADE1F9}" dt="2024-11-10T20:52:30.849" v="0" actId="47"/>
        <pc:sldMkLst>
          <pc:docMk/>
          <pc:sldMk cId="2650215297" sldId="266"/>
        </pc:sldMkLst>
      </pc:sldChg>
      <pc:sldChg chg="del">
        <pc:chgData name="Jensen, Garrett L" userId="eb6b9fb7-0f76-4164-b7ef-2de8e6dc0c9e" providerId="ADAL" clId="{CACF8451-464E-41DC-9781-665FC5ADE1F9}" dt="2024-11-10T20:52:30.849" v="0" actId="47"/>
        <pc:sldMkLst>
          <pc:docMk/>
          <pc:sldMk cId="2947879307" sldId="267"/>
        </pc:sldMkLst>
      </pc:sldChg>
      <pc:sldChg chg="del">
        <pc:chgData name="Jensen, Garrett L" userId="eb6b9fb7-0f76-4164-b7ef-2de8e6dc0c9e" providerId="ADAL" clId="{CACF8451-464E-41DC-9781-665FC5ADE1F9}" dt="2024-11-10T20:52:30.849" v="0" actId="47"/>
        <pc:sldMkLst>
          <pc:docMk/>
          <pc:sldMk cId="1976721977" sldId="268"/>
        </pc:sldMkLst>
      </pc:sldChg>
      <pc:sldChg chg="del">
        <pc:chgData name="Jensen, Garrett L" userId="eb6b9fb7-0f76-4164-b7ef-2de8e6dc0c9e" providerId="ADAL" clId="{CACF8451-464E-41DC-9781-665FC5ADE1F9}" dt="2024-11-10T20:52:30.849" v="0" actId="47"/>
        <pc:sldMkLst>
          <pc:docMk/>
          <pc:sldMk cId="2760048976" sldId="269"/>
        </pc:sldMkLst>
      </pc:sldChg>
      <pc:sldChg chg="del">
        <pc:chgData name="Jensen, Garrett L" userId="eb6b9fb7-0f76-4164-b7ef-2de8e6dc0c9e" providerId="ADAL" clId="{CACF8451-464E-41DC-9781-665FC5ADE1F9}" dt="2024-11-10T20:52:30.849" v="0" actId="47"/>
        <pc:sldMkLst>
          <pc:docMk/>
          <pc:sldMk cId="3492924687" sldId="270"/>
        </pc:sldMkLst>
      </pc:sldChg>
      <pc:sldChg chg="del">
        <pc:chgData name="Jensen, Garrett L" userId="eb6b9fb7-0f76-4164-b7ef-2de8e6dc0c9e" providerId="ADAL" clId="{CACF8451-464E-41DC-9781-665FC5ADE1F9}" dt="2024-11-10T20:52:30.849" v="0" actId="47"/>
        <pc:sldMkLst>
          <pc:docMk/>
          <pc:sldMk cId="3376157057" sldId="271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B0FD19-F238-4B8F-8206-EADEF2064289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722AD2-FE80-41D4-BF77-69348018DA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7995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4E6E5-6492-400B-BE03-276CD9E38A83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059C-683E-48EA-BE27-F7D613444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53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4E6E5-6492-400B-BE03-276CD9E38A83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059C-683E-48EA-BE27-F7D613444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030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4E6E5-6492-400B-BE03-276CD9E38A83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059C-683E-48EA-BE27-F7D613444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745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4E6E5-6492-400B-BE03-276CD9E38A83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059C-683E-48EA-BE27-F7D613444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7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4E6E5-6492-400B-BE03-276CD9E38A83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059C-683E-48EA-BE27-F7D613444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233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4E6E5-6492-400B-BE03-276CD9E38A83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059C-683E-48EA-BE27-F7D613444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667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4E6E5-6492-400B-BE03-276CD9E38A83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059C-683E-48EA-BE27-F7D613444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264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4E6E5-6492-400B-BE03-276CD9E38A83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059C-683E-48EA-BE27-F7D613444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084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4E6E5-6492-400B-BE03-276CD9E38A83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059C-683E-48EA-BE27-F7D613444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968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4E6E5-6492-400B-BE03-276CD9E38A83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059C-683E-48EA-BE27-F7D613444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187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4E6E5-6492-400B-BE03-276CD9E38A83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059C-683E-48EA-BE27-F7D613444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6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84E6E5-6492-400B-BE03-276CD9E38A83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0E2059C-683E-48EA-BE27-F7D613444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69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51">
            <a:extLst>
              <a:ext uri="{FF2B5EF4-FFF2-40B4-BE49-F238E27FC236}">
                <a16:creationId xmlns:a16="http://schemas.microsoft.com/office/drawing/2014/main" id="{A9BFD7D8-EB16-2EA2-8488-1426954A4684}"/>
              </a:ext>
            </a:extLst>
          </p:cNvPr>
          <p:cNvGrpSpPr/>
          <p:nvPr/>
        </p:nvGrpSpPr>
        <p:grpSpPr>
          <a:xfrm>
            <a:off x="93344" y="-3492"/>
            <a:ext cx="7592897" cy="9486667"/>
            <a:chOff x="-19051" y="-3175"/>
            <a:chExt cx="6902634" cy="8624243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E186AA3D-4971-C4A6-D81E-CDF19676B5FF}"/>
                </a:ext>
              </a:extLst>
            </p:cNvPr>
            <p:cNvGrpSpPr/>
            <p:nvPr/>
          </p:nvGrpSpPr>
          <p:grpSpPr>
            <a:xfrm>
              <a:off x="56674" y="358094"/>
              <a:ext cx="4496459" cy="1789540"/>
              <a:chOff x="0" y="12590"/>
              <a:chExt cx="5943600" cy="2365485"/>
            </a:xfrm>
          </p:grpSpPr>
          <p:pic>
            <p:nvPicPr>
              <p:cNvPr id="14" name="Picture 2">
                <a:extLst>
                  <a:ext uri="{FF2B5EF4-FFF2-40B4-BE49-F238E27FC236}">
                    <a16:creationId xmlns:a16="http://schemas.microsoft.com/office/drawing/2014/main" id="{FFC2F9D6-69B6-F7AB-06A1-C9900321DC4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lum contras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4239" b="47507"/>
              <a:stretch>
                <a:fillRect/>
              </a:stretch>
            </p:blipFill>
            <p:spPr bwMode="auto">
              <a:xfrm>
                <a:off x="3011652" y="12590"/>
                <a:ext cx="2931948" cy="236548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pic>
            <p:nvPicPr>
              <p:cNvPr id="15" name="Picture 3">
                <a:extLst>
                  <a:ext uri="{FF2B5EF4-FFF2-40B4-BE49-F238E27FC236}">
                    <a16:creationId xmlns:a16="http://schemas.microsoft.com/office/drawing/2014/main" id="{A1892072-9874-B9ED-CC75-6D8335EAF58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lum contras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4285" b="47688"/>
              <a:stretch>
                <a:fillRect/>
              </a:stretch>
            </p:blipFill>
            <p:spPr bwMode="auto">
              <a:xfrm>
                <a:off x="0" y="12590"/>
                <a:ext cx="2929102" cy="235694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1060" name="Picture 36">
              <a:extLst>
                <a:ext uri="{FF2B5EF4-FFF2-40B4-BE49-F238E27FC236}">
                  <a16:creationId xmlns:a16="http://schemas.microsoft.com/office/drawing/2014/main" id="{229B2922-EDF7-C28E-6BE5-D8920E99B2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3133" y="192994"/>
              <a:ext cx="2330450" cy="24082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D6DDE879-09D8-6542-D70E-6466357484B8}"/>
                </a:ext>
              </a:extLst>
            </p:cNvPr>
            <p:cNvGrpSpPr/>
            <p:nvPr/>
          </p:nvGrpSpPr>
          <p:grpSpPr>
            <a:xfrm>
              <a:off x="-1" y="2723424"/>
              <a:ext cx="6858000" cy="4363176"/>
              <a:chOff x="121636" y="2889931"/>
              <a:chExt cx="5943600" cy="3770312"/>
            </a:xfrm>
          </p:grpSpPr>
          <p:pic>
            <p:nvPicPr>
              <p:cNvPr id="27" name="Picture 2">
                <a:extLst>
                  <a:ext uri="{FF2B5EF4-FFF2-40B4-BE49-F238E27FC236}">
                    <a16:creationId xmlns:a16="http://schemas.microsoft.com/office/drawing/2014/main" id="{BBF552AD-8EA2-4A80-CC4F-351DC953256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2890" t="52890"/>
              <a:stretch/>
            </p:blipFill>
            <p:spPr bwMode="auto">
              <a:xfrm>
                <a:off x="2097477" y="2889931"/>
                <a:ext cx="1957523" cy="19575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pic>
            <p:nvPicPr>
              <p:cNvPr id="28" name="Picture 3">
                <a:extLst>
                  <a:ext uri="{FF2B5EF4-FFF2-40B4-BE49-F238E27FC236}">
                    <a16:creationId xmlns:a16="http://schemas.microsoft.com/office/drawing/2014/main" id="{595C7F7A-6FA4-A105-FAB4-2C3DAF60F92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2816" t="52816"/>
              <a:stretch/>
            </p:blipFill>
            <p:spPr bwMode="auto">
              <a:xfrm>
                <a:off x="4064530" y="2889931"/>
                <a:ext cx="1960562" cy="19605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pic>
            <p:nvPicPr>
              <p:cNvPr id="29" name="Picture 4">
                <a:extLst>
                  <a:ext uri="{FF2B5EF4-FFF2-40B4-BE49-F238E27FC236}">
                    <a16:creationId xmlns:a16="http://schemas.microsoft.com/office/drawing/2014/main" id="{4C31FE85-A41E-0575-FBAA-94E8417139A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2890" t="52890"/>
              <a:stretch/>
            </p:blipFill>
            <p:spPr bwMode="auto">
              <a:xfrm>
                <a:off x="130425" y="2889931"/>
                <a:ext cx="1957523" cy="19575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BA1C5DCC-5ACA-1B24-071C-552154C4869E}"/>
                  </a:ext>
                </a:extLst>
              </p:cNvPr>
              <p:cNvGrpSpPr/>
              <p:nvPr/>
            </p:nvGrpSpPr>
            <p:grpSpPr>
              <a:xfrm>
                <a:off x="618650" y="4483996"/>
                <a:ext cx="1387475" cy="282575"/>
                <a:chOff x="627063" y="2308225"/>
                <a:chExt cx="1387475" cy="282575"/>
              </a:xfrm>
            </p:grpSpPr>
            <p:grpSp>
              <p:nvGrpSpPr>
                <p:cNvPr id="31" name="Group 30">
                  <a:extLst>
                    <a:ext uri="{FF2B5EF4-FFF2-40B4-BE49-F238E27FC236}">
                      <a16:creationId xmlns:a16="http://schemas.microsoft.com/office/drawing/2014/main" id="{3CF075F7-74F3-CD15-539A-A6FD8F9EBEB5}"/>
                    </a:ext>
                  </a:extLst>
                </p:cNvPr>
                <p:cNvGrpSpPr/>
                <p:nvPr/>
              </p:nvGrpSpPr>
              <p:grpSpPr>
                <a:xfrm>
                  <a:off x="627063" y="2308225"/>
                  <a:ext cx="1387475" cy="282575"/>
                  <a:chOff x="503238" y="1817823"/>
                  <a:chExt cx="1387475" cy="282575"/>
                </a:xfrm>
              </p:grpSpPr>
              <p:sp>
                <p:nvSpPr>
                  <p:cNvPr id="33" name="Rectangle 32">
                    <a:extLst>
                      <a:ext uri="{FF2B5EF4-FFF2-40B4-BE49-F238E27FC236}">
                        <a16:creationId xmlns:a16="http://schemas.microsoft.com/office/drawing/2014/main" id="{60D681B8-3F97-F734-B638-6D6C3BF328FA}"/>
                      </a:ext>
                    </a:extLst>
                  </p:cNvPr>
                  <p:cNvSpPr/>
                  <p:nvPr/>
                </p:nvSpPr>
                <p:spPr>
                  <a:xfrm>
                    <a:off x="503238" y="1817823"/>
                    <a:ext cx="1387475" cy="282575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dirty="0"/>
                  </a:p>
                </p:txBody>
              </p:sp>
              <p:sp>
                <p:nvSpPr>
                  <p:cNvPr id="34" name="Rectangle 33">
                    <a:extLst>
                      <a:ext uri="{FF2B5EF4-FFF2-40B4-BE49-F238E27FC236}">
                        <a16:creationId xmlns:a16="http://schemas.microsoft.com/office/drawing/2014/main" id="{4633956D-5E96-D11A-75E9-C4CB16C658E1}"/>
                      </a:ext>
                    </a:extLst>
                  </p:cNvPr>
                  <p:cNvSpPr/>
                  <p:nvPr/>
                </p:nvSpPr>
                <p:spPr>
                  <a:xfrm>
                    <a:off x="573088" y="1839255"/>
                    <a:ext cx="1247775" cy="58602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dirty="0"/>
                  </a:p>
                </p:txBody>
              </p:sp>
            </p:grpSp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52602762-D358-0B3B-46AD-056E7E09E0B8}"/>
                    </a:ext>
                  </a:extLst>
                </p:cNvPr>
                <p:cNvSpPr txBox="1"/>
                <p:nvPr/>
              </p:nvSpPr>
              <p:spPr>
                <a:xfrm>
                  <a:off x="949325" y="2337526"/>
                  <a:ext cx="742950" cy="21760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1000 </a:t>
                  </a:r>
                  <a:r>
                    <a:rPr lang="el-GR" sz="1200" dirty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μ</a:t>
                  </a:r>
                  <a:r>
                    <a:rPr lang="en-US" sz="1200" dirty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</a:t>
                  </a:r>
                </a:p>
              </p:txBody>
            </p:sp>
          </p:grp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91C09B61-BC52-990C-CD6D-ADCD1E8540B8}"/>
                  </a:ext>
                </a:extLst>
              </p:cNvPr>
              <p:cNvGrpSpPr/>
              <p:nvPr/>
            </p:nvGrpSpPr>
            <p:grpSpPr>
              <a:xfrm>
                <a:off x="2641197" y="4483996"/>
                <a:ext cx="1387475" cy="282575"/>
                <a:chOff x="627063" y="2308225"/>
                <a:chExt cx="1387475" cy="282575"/>
              </a:xfrm>
            </p:grpSpPr>
            <p:grpSp>
              <p:nvGrpSpPr>
                <p:cNvPr id="36" name="Group 35">
                  <a:extLst>
                    <a:ext uri="{FF2B5EF4-FFF2-40B4-BE49-F238E27FC236}">
                      <a16:creationId xmlns:a16="http://schemas.microsoft.com/office/drawing/2014/main" id="{7F7C4D91-7223-516D-4D1D-A2CAD93DAB0B}"/>
                    </a:ext>
                  </a:extLst>
                </p:cNvPr>
                <p:cNvGrpSpPr/>
                <p:nvPr/>
              </p:nvGrpSpPr>
              <p:grpSpPr>
                <a:xfrm>
                  <a:off x="627063" y="2308225"/>
                  <a:ext cx="1387475" cy="282575"/>
                  <a:chOff x="503238" y="1817823"/>
                  <a:chExt cx="1387475" cy="282575"/>
                </a:xfrm>
              </p:grpSpPr>
              <p:sp>
                <p:nvSpPr>
                  <p:cNvPr id="38" name="Rectangle 37">
                    <a:extLst>
                      <a:ext uri="{FF2B5EF4-FFF2-40B4-BE49-F238E27FC236}">
                        <a16:creationId xmlns:a16="http://schemas.microsoft.com/office/drawing/2014/main" id="{871DBB57-35C4-85ED-BC77-0A4C8FB8EF62}"/>
                      </a:ext>
                    </a:extLst>
                  </p:cNvPr>
                  <p:cNvSpPr/>
                  <p:nvPr/>
                </p:nvSpPr>
                <p:spPr>
                  <a:xfrm>
                    <a:off x="503238" y="1817823"/>
                    <a:ext cx="1387475" cy="282575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dirty="0"/>
                  </a:p>
                </p:txBody>
              </p:sp>
              <p:sp>
                <p:nvSpPr>
                  <p:cNvPr id="39" name="Rectangle 38">
                    <a:extLst>
                      <a:ext uri="{FF2B5EF4-FFF2-40B4-BE49-F238E27FC236}">
                        <a16:creationId xmlns:a16="http://schemas.microsoft.com/office/drawing/2014/main" id="{21120E0E-25E6-4F14-6EEC-EA4D78EE1BEC}"/>
                      </a:ext>
                    </a:extLst>
                  </p:cNvPr>
                  <p:cNvSpPr/>
                  <p:nvPr/>
                </p:nvSpPr>
                <p:spPr>
                  <a:xfrm>
                    <a:off x="573088" y="1839255"/>
                    <a:ext cx="1247775" cy="58602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dirty="0"/>
                  </a:p>
                </p:txBody>
              </p:sp>
            </p:grpSp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7EE9E5C3-3910-7D36-47E3-295F4A2FDA34}"/>
                    </a:ext>
                  </a:extLst>
                </p:cNvPr>
                <p:cNvSpPr txBox="1"/>
                <p:nvPr/>
              </p:nvSpPr>
              <p:spPr>
                <a:xfrm>
                  <a:off x="949325" y="2337526"/>
                  <a:ext cx="742950" cy="21760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1000 </a:t>
                  </a:r>
                  <a:r>
                    <a:rPr lang="el-GR" sz="1200" dirty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μ</a:t>
                  </a:r>
                  <a:r>
                    <a:rPr lang="en-US" sz="1200" dirty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</a:t>
                  </a:r>
                </a:p>
              </p:txBody>
            </p:sp>
          </p:grpSp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D894CDC3-9967-4A8E-D7A9-8699D5B12AC1}"/>
                  </a:ext>
                </a:extLst>
              </p:cNvPr>
              <p:cNvGrpSpPr/>
              <p:nvPr/>
            </p:nvGrpSpPr>
            <p:grpSpPr>
              <a:xfrm>
                <a:off x="4553133" y="4483996"/>
                <a:ext cx="1387475" cy="282575"/>
                <a:chOff x="627063" y="2308225"/>
                <a:chExt cx="1387475" cy="282575"/>
              </a:xfrm>
            </p:grpSpPr>
            <p:grpSp>
              <p:nvGrpSpPr>
                <p:cNvPr id="41" name="Group 40">
                  <a:extLst>
                    <a:ext uri="{FF2B5EF4-FFF2-40B4-BE49-F238E27FC236}">
                      <a16:creationId xmlns:a16="http://schemas.microsoft.com/office/drawing/2014/main" id="{ED7DE007-954A-41E1-B55E-C75350B7109B}"/>
                    </a:ext>
                  </a:extLst>
                </p:cNvPr>
                <p:cNvGrpSpPr/>
                <p:nvPr/>
              </p:nvGrpSpPr>
              <p:grpSpPr>
                <a:xfrm>
                  <a:off x="627063" y="2308225"/>
                  <a:ext cx="1387475" cy="282575"/>
                  <a:chOff x="503238" y="1817823"/>
                  <a:chExt cx="1387475" cy="282575"/>
                </a:xfrm>
              </p:grpSpPr>
              <p:sp>
                <p:nvSpPr>
                  <p:cNvPr id="43" name="Rectangle 42">
                    <a:extLst>
                      <a:ext uri="{FF2B5EF4-FFF2-40B4-BE49-F238E27FC236}">
                        <a16:creationId xmlns:a16="http://schemas.microsoft.com/office/drawing/2014/main" id="{B73FF69F-6092-940A-D784-A8DF3D11D959}"/>
                      </a:ext>
                    </a:extLst>
                  </p:cNvPr>
                  <p:cNvSpPr/>
                  <p:nvPr/>
                </p:nvSpPr>
                <p:spPr>
                  <a:xfrm>
                    <a:off x="503238" y="1817823"/>
                    <a:ext cx="1387475" cy="282575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dirty="0"/>
                  </a:p>
                </p:txBody>
              </p:sp>
              <p:sp>
                <p:nvSpPr>
                  <p:cNvPr id="44" name="Rectangle 43">
                    <a:extLst>
                      <a:ext uri="{FF2B5EF4-FFF2-40B4-BE49-F238E27FC236}">
                        <a16:creationId xmlns:a16="http://schemas.microsoft.com/office/drawing/2014/main" id="{D8C1033F-8873-1D37-F21C-9E117FFCCAB2}"/>
                      </a:ext>
                    </a:extLst>
                  </p:cNvPr>
                  <p:cNvSpPr/>
                  <p:nvPr/>
                </p:nvSpPr>
                <p:spPr>
                  <a:xfrm>
                    <a:off x="573088" y="1839255"/>
                    <a:ext cx="1247775" cy="58602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dirty="0"/>
                  </a:p>
                </p:txBody>
              </p:sp>
            </p:grpSp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9861C26C-E7DF-6C42-5D05-B244F9914227}"/>
                    </a:ext>
                  </a:extLst>
                </p:cNvPr>
                <p:cNvSpPr txBox="1"/>
                <p:nvPr/>
              </p:nvSpPr>
              <p:spPr>
                <a:xfrm>
                  <a:off x="949325" y="2337526"/>
                  <a:ext cx="742950" cy="21760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1000 </a:t>
                  </a:r>
                  <a:r>
                    <a:rPr lang="el-GR" sz="1200" dirty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μ</a:t>
                  </a:r>
                  <a:r>
                    <a:rPr lang="en-US" sz="1200" dirty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</a:t>
                  </a:r>
                </a:p>
              </p:txBody>
            </p:sp>
          </p:grpSp>
          <p:pic>
            <p:nvPicPr>
              <p:cNvPr id="45" name="Picture 44" descr="A screenshot of a phone&#10;&#10;Description automatically generated">
                <a:extLst>
                  <a:ext uri="{FF2B5EF4-FFF2-40B4-BE49-F238E27FC236}">
                    <a16:creationId xmlns:a16="http://schemas.microsoft.com/office/drawing/2014/main" id="{33CC550B-535E-1CF3-AA66-19F642BC510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79089"/>
              <a:stretch/>
            </p:blipFill>
            <p:spPr>
              <a:xfrm>
                <a:off x="121636" y="4939393"/>
                <a:ext cx="5943600" cy="1720850"/>
              </a:xfrm>
              <a:prstGeom prst="rect">
                <a:avLst/>
              </a:prstGeom>
            </p:spPr>
          </p:pic>
        </p:grpSp>
        <p:sp>
          <p:nvSpPr>
            <p:cNvPr id="46" name="Text Box 37">
              <a:extLst>
                <a:ext uri="{FF2B5EF4-FFF2-40B4-BE49-F238E27FC236}">
                  <a16:creationId xmlns:a16="http://schemas.microsoft.com/office/drawing/2014/main" id="{83672310-21E5-E699-2E15-84DC246188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88" y="-3175"/>
              <a:ext cx="654050" cy="4524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40234" tIns="40234" rIns="40234" bIns="40234" numCol="1" anchor="t" anchorCtr="0" compatLnSpc="1">
              <a:prstTxWarp prst="textNoShape">
                <a:avLst/>
              </a:prstTxWarp>
            </a:bodyPr>
            <a:lstStyle/>
            <a:p>
              <a:pPr defTabSz="100584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b="1" dirty="0">
                  <a:solidFill>
                    <a:srgbClr val="000000"/>
                  </a:solidFill>
                  <a:latin typeface="Calibri" panose="020F0502020204030204" pitchFamily="34" charset="0"/>
                </a:rPr>
                <a:t>A</a:t>
              </a:r>
              <a:endParaRPr lang="en-US" altLang="en-US" sz="1200" dirty="0">
                <a:latin typeface="Arial" panose="020B0604020202020204" pitchFamily="34" charset="0"/>
              </a:endParaRPr>
            </a:p>
          </p:txBody>
        </p:sp>
        <p:sp>
          <p:nvSpPr>
            <p:cNvPr id="48" name="Text Box 38">
              <a:extLst>
                <a:ext uri="{FF2B5EF4-FFF2-40B4-BE49-F238E27FC236}">
                  <a16:creationId xmlns:a16="http://schemas.microsoft.com/office/drawing/2014/main" id="{6B038ACE-BDD3-4F7A-6A27-2FB82D3569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19051" y="6739880"/>
              <a:ext cx="6856413" cy="18811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40234" tIns="40234" rIns="40234" bIns="40234" numCol="1" anchor="t" anchorCtr="0" compatLnSpc="1">
              <a:prstTxWarp prst="textNoShape">
                <a:avLst/>
              </a:prstTxWarp>
            </a:bodyPr>
            <a:lstStyle/>
            <a:p>
              <a:pPr defTabSz="1005840" eaLnBrk="0" fontAlgn="base" hangingPunct="0">
                <a:spcBef>
                  <a:spcPts val="220"/>
                </a:spcBef>
                <a:spcAft>
                  <a:spcPct val="0"/>
                </a:spcAft>
              </a:pPr>
              <a:r>
                <a:rPr lang="en-US" altLang="en-US" sz="12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Supplemental Figure 1: Validation of hiPSC-CM differentiation and hPBMC isolation</a:t>
              </a:r>
            </a:p>
            <a:p>
              <a:pPr defTabSz="1005840" eaLnBrk="0" fontAlgn="base" hangingPunct="0">
                <a:spcBef>
                  <a:spcPts val="22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Brightfield images demonstrating visual iPSCs (A) and differentiated hiPSC-CMs (B). </a:t>
              </a:r>
            </a:p>
            <a:p>
              <a:pPr defTabSz="1005840" eaLnBrk="0" fontAlgn="base" hangingPunct="0">
                <a:spcBef>
                  <a:spcPts val="22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C) Representative SSC x FSC plot for unstained flow cytometric evaluation of hPBMCs.</a:t>
              </a:r>
            </a:p>
            <a:p>
              <a:pPr defTabSz="1005840" eaLnBrk="0" fontAlgn="base" hangingPunct="0">
                <a:spcBef>
                  <a:spcPts val="22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D) Representative Phalloidin (left), DAPI (middle) and </a:t>
              </a:r>
              <a:r>
                <a:rPr lang="el-GR" altLang="en-US" sz="1200" noProof="1">
                  <a:solidFill>
                    <a:srgbClr val="000000"/>
                  </a:solidFill>
                  <a:latin typeface="Times New Roman" panose="02020603050405020304" pitchFamily="18" charset="0"/>
                </a:rPr>
                <a:t>α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CD45 (right) stained images used for visual viability analysis pipeline. Graphical overview of hiPSC-CM viability analysis pipeline </a:t>
              </a:r>
            </a:p>
            <a:p>
              <a:pPr defTabSz="1005840" eaLnBrk="0" fontAlgn="base" hangingPunct="0">
                <a:spcBef>
                  <a:spcPts val="22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Experiments repeated 10 times for (A, B, C, D).</a:t>
              </a:r>
              <a:endParaRPr lang="en-US" altLang="en-US" sz="1200" dirty="0">
                <a:latin typeface="Arial" panose="020B0604020202020204" pitchFamily="34" charset="0"/>
              </a:endParaRPr>
            </a:p>
          </p:txBody>
        </p:sp>
        <p:sp>
          <p:nvSpPr>
            <p:cNvPr id="49" name="Text Box 37">
              <a:extLst>
                <a:ext uri="{FF2B5EF4-FFF2-40B4-BE49-F238E27FC236}">
                  <a16:creationId xmlns:a16="http://schemas.microsoft.com/office/drawing/2014/main" id="{2FAF5BA1-A92A-F327-6466-DE9B184C18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04868" y="25479"/>
              <a:ext cx="654050" cy="4524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40234" tIns="40234" rIns="40234" bIns="40234" numCol="1" anchor="t" anchorCtr="0" compatLnSpc="1">
              <a:prstTxWarp prst="textNoShape">
                <a:avLst/>
              </a:prstTxWarp>
            </a:bodyPr>
            <a:lstStyle/>
            <a:p>
              <a:pPr defTabSz="100584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b="1" dirty="0">
                  <a:solidFill>
                    <a:srgbClr val="000000"/>
                  </a:solidFill>
                  <a:latin typeface="Calibri" panose="020F0502020204030204" pitchFamily="34" charset="0"/>
                </a:rPr>
                <a:t>B</a:t>
              </a:r>
              <a:endParaRPr lang="en-US" altLang="en-US" sz="1200" dirty="0">
                <a:latin typeface="Arial" panose="020B0604020202020204" pitchFamily="34" charset="0"/>
              </a:endParaRPr>
            </a:p>
          </p:txBody>
        </p:sp>
        <p:sp>
          <p:nvSpPr>
            <p:cNvPr id="50" name="Text Box 37">
              <a:extLst>
                <a:ext uri="{FF2B5EF4-FFF2-40B4-BE49-F238E27FC236}">
                  <a16:creationId xmlns:a16="http://schemas.microsoft.com/office/drawing/2014/main" id="{B24408A9-F651-87D4-6EB6-6957B9C07C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140" y="2293987"/>
              <a:ext cx="654050" cy="4524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40234" tIns="40234" rIns="40234" bIns="40234" numCol="1" anchor="t" anchorCtr="0" compatLnSpc="1">
              <a:prstTxWarp prst="textNoShape">
                <a:avLst/>
              </a:prstTxWarp>
            </a:bodyPr>
            <a:lstStyle/>
            <a:p>
              <a:pPr defTabSz="100584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b="1" dirty="0">
                  <a:solidFill>
                    <a:srgbClr val="000000"/>
                  </a:solidFill>
                  <a:latin typeface="Calibri" panose="020F0502020204030204" pitchFamily="34" charset="0"/>
                </a:rPr>
                <a:t>D</a:t>
              </a:r>
              <a:endParaRPr lang="en-US" altLang="en-US" sz="1200" dirty="0">
                <a:latin typeface="Arial" panose="020B0604020202020204" pitchFamily="34" charset="0"/>
              </a:endParaRPr>
            </a:p>
          </p:txBody>
        </p:sp>
        <p:sp>
          <p:nvSpPr>
            <p:cNvPr id="51" name="Text Box 37">
              <a:extLst>
                <a:ext uri="{FF2B5EF4-FFF2-40B4-BE49-F238E27FC236}">
                  <a16:creationId xmlns:a16="http://schemas.microsoft.com/office/drawing/2014/main" id="{37E279E4-535D-F570-A36F-57F3797E3E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08148" y="2810"/>
              <a:ext cx="654050" cy="4524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40234" tIns="40234" rIns="40234" bIns="40234" numCol="1" anchor="t" anchorCtr="0" compatLnSpc="1">
              <a:prstTxWarp prst="textNoShape">
                <a:avLst/>
              </a:prstTxWarp>
            </a:bodyPr>
            <a:lstStyle/>
            <a:p>
              <a:pPr defTabSz="100584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b="1" dirty="0">
                  <a:solidFill>
                    <a:srgbClr val="000000"/>
                  </a:solidFill>
                  <a:latin typeface="Calibri" panose="020F0502020204030204" pitchFamily="34" charset="0"/>
                </a:rPr>
                <a:t>C</a:t>
              </a:r>
              <a:endParaRPr lang="en-US" altLang="en-US" sz="1200" dirty="0"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334083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bd54ab0-78ef-4640-81cd-681bc9185b76">
      <Terms xmlns="http://schemas.microsoft.com/office/infopath/2007/PartnerControls"/>
    </lcf76f155ced4ddcb4097134ff3c332f>
    <TaxCatchAll xmlns="9078313c-23d6-48fe-a54e-030222db75c9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5F422AF0012B43B6FB82C4313CB312" ma:contentTypeVersion="17" ma:contentTypeDescription="Create a new document." ma:contentTypeScope="" ma:versionID="3c6d819918a834f79ec918e834e61de1">
  <xsd:schema xmlns:xsd="http://www.w3.org/2001/XMLSchema" xmlns:xs="http://www.w3.org/2001/XMLSchema" xmlns:p="http://schemas.microsoft.com/office/2006/metadata/properties" xmlns:ns2="7bd54ab0-78ef-4640-81cd-681bc9185b76" xmlns:ns3="9078313c-23d6-48fe-a54e-030222db75c9" targetNamespace="http://schemas.microsoft.com/office/2006/metadata/properties" ma:root="true" ma:fieldsID="7a005f8eb2eff85f14c791ce566b1e29" ns2:_="" ns3:_="">
    <xsd:import namespace="7bd54ab0-78ef-4640-81cd-681bc9185b76"/>
    <xsd:import namespace="9078313c-23d6-48fe-a54e-030222db75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d54ab0-78ef-4640-81cd-681bc9185b7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528e5b72-a11e-43e4-996b-2cb2b326d1f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78313c-23d6-48fe-a54e-030222db75c9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649a62c5-f021-4186-9d3e-ab59f14259ab}" ma:internalName="TaxCatchAll" ma:showField="CatchAllData" ma:web="9078313c-23d6-48fe-a54e-030222db75c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CA46597-0007-495B-8A43-AF3F434F7847}">
  <ds:schemaRefs>
    <ds:schemaRef ds:uri="http://schemas.microsoft.com/office/2006/metadata/properties"/>
    <ds:schemaRef ds:uri="http://schemas.microsoft.com/office/infopath/2007/PartnerControls"/>
    <ds:schemaRef ds:uri="7bd54ab0-78ef-4640-81cd-681bc9185b76"/>
    <ds:schemaRef ds:uri="9078313c-23d6-48fe-a54e-030222db75c9"/>
  </ds:schemaRefs>
</ds:datastoreItem>
</file>

<file path=customXml/itemProps2.xml><?xml version="1.0" encoding="utf-8"?>
<ds:datastoreItem xmlns:ds="http://schemas.openxmlformats.org/officeDocument/2006/customXml" ds:itemID="{B18E54D1-E50E-4EE0-9710-28A8AD2824D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bd54ab0-78ef-4640-81cd-681bc9185b76"/>
    <ds:schemaRef ds:uri="9078313c-23d6-48fe-a54e-030222db75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B7B2DF2-B97C-47CB-855A-F0A7F0FD113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1682</TotalTime>
  <Words>100</Words>
  <Application>Microsoft Office PowerPoint</Application>
  <PresentationFormat>Custom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Aptos</vt:lpstr>
      <vt:lpstr>Aptos Display</vt:lpstr>
      <vt:lpstr>Arial</vt:lpstr>
      <vt:lpstr>Calibri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Jensen, Garrett L</dc:creator>
  <cp:lastModifiedBy>Jensen, Garrett L</cp:lastModifiedBy>
  <cp:revision>4</cp:revision>
  <dcterms:created xsi:type="dcterms:W3CDTF">2024-05-14T02:10:01Z</dcterms:created>
  <dcterms:modified xsi:type="dcterms:W3CDTF">2024-11-10T20:52:34Z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0x010100F45F422AF0012B43B6FB82C4313CB312</vt:lpwstr>
  </property>
</Properties>
</file>