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6"/>
  </p:notesMasterIdLst>
  <p:sldIdLst>
    <p:sldId id="267" r:id="rId5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9A11C13-C164-468D-A2ED-31EE01EE7E16}">
          <p14:sldIdLst>
            <p14:sldId id="26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9C8B800-B25E-41F6-852F-73835F528F5A}" v="12" dt="2024-11-11T03:37:51.9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2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44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nsen, Garrett L" userId="eb6b9fb7-0f76-4164-b7ef-2de8e6dc0c9e" providerId="ADAL" clId="{49C8B800-B25E-41F6-852F-73835F528F5A}"/>
    <pc:docChg chg="custSel delSld modSld modSection">
      <pc:chgData name="Jensen, Garrett L" userId="eb6b9fb7-0f76-4164-b7ef-2de8e6dc0c9e" providerId="ADAL" clId="{49C8B800-B25E-41F6-852F-73835F528F5A}" dt="2024-11-11T03:37:51.956" v="17" actId="2711"/>
      <pc:docMkLst>
        <pc:docMk/>
      </pc:docMkLst>
      <pc:sldChg chg="del">
        <pc:chgData name="Jensen, Garrett L" userId="eb6b9fb7-0f76-4164-b7ef-2de8e6dc0c9e" providerId="ADAL" clId="{49C8B800-B25E-41F6-852F-73835F528F5A}" dt="2024-11-11T03:37:10.557" v="0" actId="47"/>
        <pc:sldMkLst>
          <pc:docMk/>
          <pc:sldMk cId="1033408366" sldId="256"/>
        </pc:sldMkLst>
      </pc:sldChg>
      <pc:sldChg chg="del">
        <pc:chgData name="Jensen, Garrett L" userId="eb6b9fb7-0f76-4164-b7ef-2de8e6dc0c9e" providerId="ADAL" clId="{49C8B800-B25E-41F6-852F-73835F528F5A}" dt="2024-11-11T03:37:10.557" v="0" actId="47"/>
        <pc:sldMkLst>
          <pc:docMk/>
          <pc:sldMk cId="218293384" sldId="257"/>
        </pc:sldMkLst>
      </pc:sldChg>
      <pc:sldChg chg="del">
        <pc:chgData name="Jensen, Garrett L" userId="eb6b9fb7-0f76-4164-b7ef-2de8e6dc0c9e" providerId="ADAL" clId="{49C8B800-B25E-41F6-852F-73835F528F5A}" dt="2024-11-11T03:37:10.557" v="0" actId="47"/>
        <pc:sldMkLst>
          <pc:docMk/>
          <pc:sldMk cId="752265548" sldId="258"/>
        </pc:sldMkLst>
      </pc:sldChg>
      <pc:sldChg chg="del">
        <pc:chgData name="Jensen, Garrett L" userId="eb6b9fb7-0f76-4164-b7ef-2de8e6dc0c9e" providerId="ADAL" clId="{49C8B800-B25E-41F6-852F-73835F528F5A}" dt="2024-11-11T03:37:10.557" v="0" actId="47"/>
        <pc:sldMkLst>
          <pc:docMk/>
          <pc:sldMk cId="3444823612" sldId="259"/>
        </pc:sldMkLst>
      </pc:sldChg>
      <pc:sldChg chg="del">
        <pc:chgData name="Jensen, Garrett L" userId="eb6b9fb7-0f76-4164-b7ef-2de8e6dc0c9e" providerId="ADAL" clId="{49C8B800-B25E-41F6-852F-73835F528F5A}" dt="2024-11-11T03:37:10.557" v="0" actId="47"/>
        <pc:sldMkLst>
          <pc:docMk/>
          <pc:sldMk cId="616357919" sldId="260"/>
        </pc:sldMkLst>
      </pc:sldChg>
      <pc:sldChg chg="del">
        <pc:chgData name="Jensen, Garrett L" userId="eb6b9fb7-0f76-4164-b7ef-2de8e6dc0c9e" providerId="ADAL" clId="{49C8B800-B25E-41F6-852F-73835F528F5A}" dt="2024-11-11T03:37:10.557" v="0" actId="47"/>
        <pc:sldMkLst>
          <pc:docMk/>
          <pc:sldMk cId="183298923" sldId="261"/>
        </pc:sldMkLst>
      </pc:sldChg>
      <pc:sldChg chg="del">
        <pc:chgData name="Jensen, Garrett L" userId="eb6b9fb7-0f76-4164-b7ef-2de8e6dc0c9e" providerId="ADAL" clId="{49C8B800-B25E-41F6-852F-73835F528F5A}" dt="2024-11-11T03:37:10.557" v="0" actId="47"/>
        <pc:sldMkLst>
          <pc:docMk/>
          <pc:sldMk cId="2994133108" sldId="262"/>
        </pc:sldMkLst>
      </pc:sldChg>
      <pc:sldChg chg="del">
        <pc:chgData name="Jensen, Garrett L" userId="eb6b9fb7-0f76-4164-b7ef-2de8e6dc0c9e" providerId="ADAL" clId="{49C8B800-B25E-41F6-852F-73835F528F5A}" dt="2024-11-11T03:37:10.557" v="0" actId="47"/>
        <pc:sldMkLst>
          <pc:docMk/>
          <pc:sldMk cId="2138691404" sldId="263"/>
        </pc:sldMkLst>
      </pc:sldChg>
      <pc:sldChg chg="del">
        <pc:chgData name="Jensen, Garrett L" userId="eb6b9fb7-0f76-4164-b7ef-2de8e6dc0c9e" providerId="ADAL" clId="{49C8B800-B25E-41F6-852F-73835F528F5A}" dt="2024-11-11T03:37:10.557" v="0" actId="47"/>
        <pc:sldMkLst>
          <pc:docMk/>
          <pc:sldMk cId="1631908735" sldId="264"/>
        </pc:sldMkLst>
      </pc:sldChg>
      <pc:sldChg chg="del">
        <pc:chgData name="Jensen, Garrett L" userId="eb6b9fb7-0f76-4164-b7ef-2de8e6dc0c9e" providerId="ADAL" clId="{49C8B800-B25E-41F6-852F-73835F528F5A}" dt="2024-11-11T03:37:10.557" v="0" actId="47"/>
        <pc:sldMkLst>
          <pc:docMk/>
          <pc:sldMk cId="2702193164" sldId="265"/>
        </pc:sldMkLst>
      </pc:sldChg>
      <pc:sldChg chg="del">
        <pc:chgData name="Jensen, Garrett L" userId="eb6b9fb7-0f76-4164-b7ef-2de8e6dc0c9e" providerId="ADAL" clId="{49C8B800-B25E-41F6-852F-73835F528F5A}" dt="2024-11-11T03:37:10.557" v="0" actId="47"/>
        <pc:sldMkLst>
          <pc:docMk/>
          <pc:sldMk cId="2650215297" sldId="266"/>
        </pc:sldMkLst>
      </pc:sldChg>
      <pc:sldChg chg="addSp delSp modSp mod">
        <pc:chgData name="Jensen, Garrett L" userId="eb6b9fb7-0f76-4164-b7ef-2de8e6dc0c9e" providerId="ADAL" clId="{49C8B800-B25E-41F6-852F-73835F528F5A}" dt="2024-11-11T03:37:51.956" v="17" actId="2711"/>
        <pc:sldMkLst>
          <pc:docMk/>
          <pc:sldMk cId="2947879307" sldId="267"/>
        </pc:sldMkLst>
        <pc:spChg chg="mod">
          <ac:chgData name="Jensen, Garrett L" userId="eb6b9fb7-0f76-4164-b7ef-2de8e6dc0c9e" providerId="ADAL" clId="{49C8B800-B25E-41F6-852F-73835F528F5A}" dt="2024-11-11T03:37:51.956" v="17" actId="2711"/>
          <ac:spMkLst>
            <pc:docMk/>
            <pc:sldMk cId="2947879307" sldId="267"/>
            <ac:spMk id="5" creationId="{68A9FE3E-A261-0A9E-F04D-7E736311D7B6}"/>
          </ac:spMkLst>
        </pc:spChg>
        <pc:spChg chg="mod">
          <ac:chgData name="Jensen, Garrett L" userId="eb6b9fb7-0f76-4164-b7ef-2de8e6dc0c9e" providerId="ADAL" clId="{49C8B800-B25E-41F6-852F-73835F528F5A}" dt="2024-11-11T03:37:51.956" v="17" actId="2711"/>
          <ac:spMkLst>
            <pc:docMk/>
            <pc:sldMk cId="2947879307" sldId="267"/>
            <ac:spMk id="10" creationId="{4505B8A0-A05D-E6CB-F8C9-130440B09804}"/>
          </ac:spMkLst>
        </pc:spChg>
        <pc:spChg chg="mod">
          <ac:chgData name="Jensen, Garrett L" userId="eb6b9fb7-0f76-4164-b7ef-2de8e6dc0c9e" providerId="ADAL" clId="{49C8B800-B25E-41F6-852F-73835F528F5A}" dt="2024-11-11T03:37:51.956" v="17" actId="2711"/>
          <ac:spMkLst>
            <pc:docMk/>
            <pc:sldMk cId="2947879307" sldId="267"/>
            <ac:spMk id="11" creationId="{3A936107-6003-AC46-7C69-C48B0A977BD6}"/>
          </ac:spMkLst>
        </pc:spChg>
        <pc:grpChg chg="mod">
          <ac:chgData name="Jensen, Garrett L" userId="eb6b9fb7-0f76-4164-b7ef-2de8e6dc0c9e" providerId="ADAL" clId="{49C8B800-B25E-41F6-852F-73835F528F5A}" dt="2024-11-11T03:37:51.956" v="17" actId="2711"/>
          <ac:grpSpMkLst>
            <pc:docMk/>
            <pc:sldMk cId="2947879307" sldId="267"/>
            <ac:grpSpMk id="7" creationId="{EB9AFACB-25E1-168A-02B4-57BA39939E74}"/>
          </ac:grpSpMkLst>
        </pc:grpChg>
        <pc:graphicFrameChg chg="add del mod">
          <ac:chgData name="Jensen, Garrett L" userId="eb6b9fb7-0f76-4164-b7ef-2de8e6dc0c9e" providerId="ADAL" clId="{49C8B800-B25E-41F6-852F-73835F528F5A}" dt="2024-11-11T03:37:25.418" v="6" actId="478"/>
          <ac:graphicFrameMkLst>
            <pc:docMk/>
            <pc:sldMk cId="2947879307" sldId="267"/>
            <ac:graphicFrameMk id="2" creationId="{B7F97E08-C900-10F9-80F3-896BCD3CECE9}"/>
          </ac:graphicFrameMkLst>
        </pc:graphicFrameChg>
        <pc:graphicFrameChg chg="add del mod">
          <ac:chgData name="Jensen, Garrett L" userId="eb6b9fb7-0f76-4164-b7ef-2de8e6dc0c9e" providerId="ADAL" clId="{49C8B800-B25E-41F6-852F-73835F528F5A}" dt="2024-11-11T03:37:45.443" v="14" actId="478"/>
          <ac:graphicFrameMkLst>
            <pc:docMk/>
            <pc:sldMk cId="2947879307" sldId="267"/>
            <ac:graphicFrameMk id="3" creationId="{AA360383-121C-B8B1-9990-004512C99A68}"/>
          </ac:graphicFrameMkLst>
        </pc:graphicFrameChg>
        <pc:graphicFrameChg chg="mod">
          <ac:chgData name="Jensen, Garrett L" userId="eb6b9fb7-0f76-4164-b7ef-2de8e6dc0c9e" providerId="ADAL" clId="{49C8B800-B25E-41F6-852F-73835F528F5A}" dt="2024-11-11T03:37:51.956" v="17" actId="2711"/>
          <ac:graphicFrameMkLst>
            <pc:docMk/>
            <pc:sldMk cId="2947879307" sldId="267"/>
            <ac:graphicFrameMk id="4" creationId="{C9C98B23-638E-2B89-42C7-0EF832D7BC36}"/>
          </ac:graphicFrameMkLst>
        </pc:graphicFrameChg>
        <pc:graphicFrameChg chg="mod">
          <ac:chgData name="Jensen, Garrett L" userId="eb6b9fb7-0f76-4164-b7ef-2de8e6dc0c9e" providerId="ADAL" clId="{49C8B800-B25E-41F6-852F-73835F528F5A}" dt="2024-11-11T03:37:51.956" v="17" actId="2711"/>
          <ac:graphicFrameMkLst>
            <pc:docMk/>
            <pc:sldMk cId="2947879307" sldId="267"/>
            <ac:graphicFrameMk id="6" creationId="{DE3699B1-2603-0977-1DDA-208A32F1FBB1}"/>
          </ac:graphicFrameMkLst>
        </pc:graphicFrameChg>
      </pc:sldChg>
      <pc:sldChg chg="del">
        <pc:chgData name="Jensen, Garrett L" userId="eb6b9fb7-0f76-4164-b7ef-2de8e6dc0c9e" providerId="ADAL" clId="{49C8B800-B25E-41F6-852F-73835F528F5A}" dt="2024-11-11T03:37:13.295" v="1" actId="47"/>
        <pc:sldMkLst>
          <pc:docMk/>
          <pc:sldMk cId="1976721977" sldId="268"/>
        </pc:sldMkLst>
      </pc:sldChg>
      <pc:sldChg chg="del">
        <pc:chgData name="Jensen, Garrett L" userId="eb6b9fb7-0f76-4164-b7ef-2de8e6dc0c9e" providerId="ADAL" clId="{49C8B800-B25E-41F6-852F-73835F528F5A}" dt="2024-11-11T03:37:13.295" v="1" actId="47"/>
        <pc:sldMkLst>
          <pc:docMk/>
          <pc:sldMk cId="2760048976" sldId="269"/>
        </pc:sldMkLst>
      </pc:sldChg>
      <pc:sldChg chg="del">
        <pc:chgData name="Jensen, Garrett L" userId="eb6b9fb7-0f76-4164-b7ef-2de8e6dc0c9e" providerId="ADAL" clId="{49C8B800-B25E-41F6-852F-73835F528F5A}" dt="2024-11-11T03:37:10.557" v="0" actId="47"/>
        <pc:sldMkLst>
          <pc:docMk/>
          <pc:sldMk cId="3492924687" sldId="270"/>
        </pc:sldMkLst>
      </pc:sldChg>
      <pc:sldChg chg="del">
        <pc:chgData name="Jensen, Garrett L" userId="eb6b9fb7-0f76-4164-b7ef-2de8e6dc0c9e" providerId="ADAL" clId="{49C8B800-B25E-41F6-852F-73835F528F5A}" dt="2024-11-11T03:37:10.557" v="0" actId="47"/>
        <pc:sldMkLst>
          <pc:docMk/>
          <pc:sldMk cId="3376157057" sldId="27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B0FD19-F238-4B8F-8206-EADEF2064289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722AD2-FE80-41D4-BF77-69348018DA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799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53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030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745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7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233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667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264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084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968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187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6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69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3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C9C98B23-638E-2B89-42C7-0EF832D7BC3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0607382"/>
              </p:ext>
            </p:extLst>
          </p:nvPr>
        </p:nvGraphicFramePr>
        <p:xfrm>
          <a:off x="114300" y="0"/>
          <a:ext cx="5691188" cy="730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2" imgW="6654948" imgH="10120565" progId="Prism10.Document">
                  <p:embed/>
                </p:oleObj>
              </mc:Choice>
              <mc:Fallback>
                <p:oleObj name="Prism 10" r:id="rId2" imgW="6654948" imgH="10120565" progId="Prism10.Document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C9C98B23-638E-2B89-42C7-0EF832D7BC3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" y="0"/>
                        <a:ext cx="5691188" cy="7308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Box 2">
            <a:extLst>
              <a:ext uri="{FF2B5EF4-FFF2-40B4-BE49-F238E27FC236}">
                <a16:creationId xmlns:a16="http://schemas.microsoft.com/office/drawing/2014/main" id="{68A9FE3E-A261-0A9E-F04D-7E736311D7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0620" y="463510"/>
            <a:ext cx="461010" cy="572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40234" tIns="40234" rIns="40234" bIns="40234" numCol="1" anchor="t" anchorCtr="0" compatLnSpc="1">
            <a:prstTxWarp prst="textNoShape">
              <a:avLst/>
            </a:prstTxWarp>
          </a:bodyPr>
          <a:lstStyle/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US" altLang="en-US" sz="198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DE3699B1-2603-0977-1DDA-208A32F1FBB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6508910"/>
              </p:ext>
            </p:extLst>
          </p:nvPr>
        </p:nvGraphicFramePr>
        <p:xfrm>
          <a:off x="5840413" y="762000"/>
          <a:ext cx="1971675" cy="328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4" imgW="2242565" imgH="3649078" progId="Prism10.Document">
                  <p:embed/>
                </p:oleObj>
              </mc:Choice>
              <mc:Fallback>
                <p:oleObj name="Prism 10" r:id="rId4" imgW="2242565" imgH="3649078" progId="Prism10.Document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DE3699B1-2603-0977-1DDA-208A32F1FBB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40413" y="762000"/>
                        <a:ext cx="1971675" cy="3282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4">
            <a:extLst>
              <a:ext uri="{FF2B5EF4-FFF2-40B4-BE49-F238E27FC236}">
                <a16:creationId xmlns:a16="http://schemas.microsoft.com/office/drawing/2014/main" id="{EB9AFACB-25E1-168A-02B4-57BA39939E74}"/>
              </a:ext>
            </a:extLst>
          </p:cNvPr>
          <p:cNvGrpSpPr>
            <a:grpSpLocks/>
          </p:cNvGrpSpPr>
          <p:nvPr/>
        </p:nvGrpSpPr>
        <p:grpSpPr bwMode="auto">
          <a:xfrm>
            <a:off x="5562659" y="3952959"/>
            <a:ext cx="2095442" cy="3517192"/>
            <a:chOff x="113057900" y="105686785"/>
            <a:chExt cx="1581230" cy="2653415"/>
          </a:xfrm>
        </p:grpSpPr>
        <p:graphicFrame>
          <p:nvGraphicFramePr>
            <p:cNvPr id="8" name="Object 7">
              <a:extLst>
                <a:ext uri="{FF2B5EF4-FFF2-40B4-BE49-F238E27FC236}">
                  <a16:creationId xmlns:a16="http://schemas.microsoft.com/office/drawing/2014/main" id="{0A95C287-A045-2A22-EEC0-7668265028BB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53589146"/>
                </p:ext>
              </p:extLst>
            </p:nvPr>
          </p:nvGraphicFramePr>
          <p:xfrm>
            <a:off x="113057900" y="105925294"/>
            <a:ext cx="1581230" cy="24149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10" r:id="rId6" imgW="2286862" imgH="3686883" progId="Prism10.Document">
                    <p:embed/>
                  </p:oleObj>
                </mc:Choice>
                <mc:Fallback>
                  <p:oleObj name="Prism 10" r:id="rId6" imgW="2286862" imgH="3686883" progId="Prism10.Document">
                    <p:embed/>
                    <p:pic>
                      <p:nvPicPr>
                        <p:cNvPr id="8" name="Object 7">
                          <a:extLst>
                            <a:ext uri="{FF2B5EF4-FFF2-40B4-BE49-F238E27FC236}">
                              <a16:creationId xmlns:a16="http://schemas.microsoft.com/office/drawing/2014/main" id="{0A95C287-A045-2A22-EEC0-7668265028B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3057900" y="105925294"/>
                          <a:ext cx="1581230" cy="241490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Text Box 6">
              <a:extLst>
                <a:ext uri="{FF2B5EF4-FFF2-40B4-BE49-F238E27FC236}">
                  <a16:creationId xmlns:a16="http://schemas.microsoft.com/office/drawing/2014/main" id="{E6D0B9CD-F3C6-A4C5-CF13-DCA2A67096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057900" y="105686785"/>
              <a:ext cx="419449" cy="5201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40234" tIns="40234" rIns="40234" bIns="40234" numCol="1" anchor="t" anchorCtr="0" compatLnSpc="1">
              <a:prstTxWarp prst="textNoShape">
                <a:avLst/>
              </a:prstTxWarp>
            </a:bodyPr>
            <a:lstStyle/>
            <a:p>
              <a:pPr defTabSz="100584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en-US" altLang="en-US" sz="198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0" name="Text Box 7">
            <a:extLst>
              <a:ext uri="{FF2B5EF4-FFF2-40B4-BE49-F238E27FC236}">
                <a16:creationId xmlns:a16="http://schemas.microsoft.com/office/drawing/2014/main" id="{4505B8A0-A05D-E6CB-F8C9-130440B098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047" y="87313"/>
            <a:ext cx="461010" cy="572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40234" tIns="40234" rIns="40234" bIns="40234" numCol="1" anchor="t" anchorCtr="0" compatLnSpc="1">
            <a:prstTxWarp prst="textNoShape">
              <a:avLst/>
            </a:prstTxWarp>
          </a:bodyPr>
          <a:lstStyle/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US" altLang="en-US" sz="198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 Box 8">
            <a:extLst>
              <a:ext uri="{FF2B5EF4-FFF2-40B4-BE49-F238E27FC236}">
                <a16:creationId xmlns:a16="http://schemas.microsoft.com/office/drawing/2014/main" id="{3A936107-6003-AC46-7C69-C48B0A977B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" y="7638098"/>
            <a:ext cx="7426802" cy="3017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40234" tIns="40234" rIns="40234" bIns="40234" numCol="1" anchor="t" anchorCtr="0" compatLnSpc="1">
            <a:prstTxWarp prst="textNoShape">
              <a:avLst/>
            </a:prstTxWarp>
          </a:bodyPr>
          <a:lstStyle/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6: Myocarditis-produced cytokines do not cause hiPSC-CM arrhythmias </a:t>
            </a:r>
            <a:r>
              <a:rPr lang="en-US" altLang="en-US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vitro</a:t>
            </a:r>
            <a:r>
              <a:rPr lang="en-US" altLang="en-US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A) Multiplex ELISA measuring 13 classical inflammatory cytokines and chemokines for hiPSC-CMs, quiescent hPBMCs cultured with hiPSC-CMs, and activated hPBMCs cultured with hiPSC-CMs after 72 hrs. Technical replicates (n=3). </a:t>
            </a:r>
          </a:p>
          <a:p>
            <a:pPr defTabSz="1005840" eaLnBrk="0" fontAlgn="base" hangingPunct="0">
              <a:spcBef>
                <a:spcPts val="22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B) hiPSC-CM beat period after treatment with conditioned medium containing inflammatory cytokines. (n=8)  </a:t>
            </a:r>
          </a:p>
          <a:p>
            <a:pPr defTabSz="1005840" eaLnBrk="0" fontAlgn="base" hangingPunct="0">
              <a:spcBef>
                <a:spcPts val="22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C) hiPSC-CM beat period irregularity following treatment with conditioned medium (n=8)</a:t>
            </a:r>
          </a:p>
          <a:p>
            <a:pPr defTabSz="1005840" eaLnBrk="0" fontAlgn="base" hangingPunct="0">
              <a:spcBef>
                <a:spcPts val="22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***P&lt;.001 by Welch’s unpaired t test for (C) and (D). </a:t>
            </a:r>
          </a:p>
          <a:p>
            <a:pPr defTabSz="1005840" eaLnBrk="0" fontAlgn="base" hangingPunct="0">
              <a:spcBef>
                <a:spcPts val="22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Experiments performed 2 (A, B, C) times. </a:t>
            </a: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78793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5F422AF0012B43B6FB82C4313CB312" ma:contentTypeVersion="17" ma:contentTypeDescription="Create a new document." ma:contentTypeScope="" ma:versionID="3c6d819918a834f79ec918e834e61de1">
  <xsd:schema xmlns:xsd="http://www.w3.org/2001/XMLSchema" xmlns:xs="http://www.w3.org/2001/XMLSchema" xmlns:p="http://schemas.microsoft.com/office/2006/metadata/properties" xmlns:ns2="7bd54ab0-78ef-4640-81cd-681bc9185b76" xmlns:ns3="9078313c-23d6-48fe-a54e-030222db75c9" targetNamespace="http://schemas.microsoft.com/office/2006/metadata/properties" ma:root="true" ma:fieldsID="7a005f8eb2eff85f14c791ce566b1e29" ns2:_="" ns3:_="">
    <xsd:import namespace="7bd54ab0-78ef-4640-81cd-681bc9185b76"/>
    <xsd:import namespace="9078313c-23d6-48fe-a54e-030222db75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d54ab0-78ef-4640-81cd-681bc9185b7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528e5b72-a11e-43e4-996b-2cb2b326d1f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78313c-23d6-48fe-a54e-030222db75c9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649a62c5-f021-4186-9d3e-ab59f14259ab}" ma:internalName="TaxCatchAll" ma:showField="CatchAllData" ma:web="9078313c-23d6-48fe-a54e-030222db75c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bd54ab0-78ef-4640-81cd-681bc9185b76">
      <Terms xmlns="http://schemas.microsoft.com/office/infopath/2007/PartnerControls"/>
    </lcf76f155ced4ddcb4097134ff3c332f>
    <TaxCatchAll xmlns="9078313c-23d6-48fe-a54e-030222db75c9" xsi:nil="true"/>
  </documentManagement>
</p:properties>
</file>

<file path=customXml/itemProps1.xml><?xml version="1.0" encoding="utf-8"?>
<ds:datastoreItem xmlns:ds="http://schemas.openxmlformats.org/officeDocument/2006/customXml" ds:itemID="{B18E54D1-E50E-4EE0-9710-28A8AD2824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bd54ab0-78ef-4640-81cd-681bc9185b76"/>
    <ds:schemaRef ds:uri="9078313c-23d6-48fe-a54e-030222db75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B7B2DF2-B97C-47CB-855A-F0A7F0FD113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CA46597-0007-495B-8A43-AF3F434F7847}">
  <ds:schemaRefs>
    <ds:schemaRef ds:uri="http://schemas.microsoft.com/office/2006/metadata/properties"/>
    <ds:schemaRef ds:uri="http://schemas.microsoft.com/office/infopath/2007/PartnerControls"/>
    <ds:schemaRef ds:uri="7bd54ab0-78ef-4640-81cd-681bc9185b76"/>
    <ds:schemaRef ds:uri="9078313c-23d6-48fe-a54e-030222db75c9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1682</TotalTime>
  <Words>117</Words>
  <Application>Microsoft Office PowerPoint</Application>
  <PresentationFormat>Custom</PresentationFormat>
  <Paragraphs>9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Aptos</vt:lpstr>
      <vt:lpstr>Aptos Display</vt:lpstr>
      <vt:lpstr>Arial</vt:lpstr>
      <vt:lpstr>Times New Roman</vt:lpstr>
      <vt:lpstr>Office Theme</vt:lpstr>
      <vt:lpstr>GraphPad Prism Project</vt:lpstr>
      <vt:lpstr>Prism 10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Jensen, Garrett L</dc:creator>
  <cp:lastModifiedBy>Jensen, Garrett L</cp:lastModifiedBy>
  <cp:revision>4</cp:revision>
  <dcterms:created xsi:type="dcterms:W3CDTF">2024-05-14T02:10:01Z</dcterms:created>
  <dcterms:modified xsi:type="dcterms:W3CDTF">2024-11-11T03:37:52Z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0x010100F45F422AF0012B43B6FB82C4313CB312</vt:lpwstr>
  </property>
</Properties>
</file>