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tiff" ContentType="image/tif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90" d="100"/>
          <a:sy n="90" d="100"/>
        </p:scale>
        <p:origin x="-37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848B91-0364-438F-9DC2-8FC6D860C602}" type="datetimeFigureOut">
              <a:rPr lang="en-US" smtClean="0"/>
              <a:pPr/>
              <a:t>12/22/2009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588FD-F3BC-48C5-914D-CF025C7EB71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848B91-0364-438F-9DC2-8FC6D860C602}" type="datetimeFigureOut">
              <a:rPr lang="en-US" smtClean="0"/>
              <a:pPr/>
              <a:t>12/22/2009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588FD-F3BC-48C5-914D-CF025C7EB71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848B91-0364-438F-9DC2-8FC6D860C602}" type="datetimeFigureOut">
              <a:rPr lang="en-US" smtClean="0"/>
              <a:pPr/>
              <a:t>12/22/2009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588FD-F3BC-48C5-914D-CF025C7EB71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848B91-0364-438F-9DC2-8FC6D860C602}" type="datetimeFigureOut">
              <a:rPr lang="en-US" smtClean="0"/>
              <a:pPr/>
              <a:t>12/22/2009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588FD-F3BC-48C5-914D-CF025C7EB71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848B91-0364-438F-9DC2-8FC6D860C602}" type="datetimeFigureOut">
              <a:rPr lang="en-US" smtClean="0"/>
              <a:pPr/>
              <a:t>12/22/2009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588FD-F3BC-48C5-914D-CF025C7EB71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848B91-0364-438F-9DC2-8FC6D860C602}" type="datetimeFigureOut">
              <a:rPr lang="en-US" smtClean="0"/>
              <a:pPr/>
              <a:t>12/22/2009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588FD-F3BC-48C5-914D-CF025C7EB71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848B91-0364-438F-9DC2-8FC6D860C602}" type="datetimeFigureOut">
              <a:rPr lang="en-US" smtClean="0"/>
              <a:pPr/>
              <a:t>12/22/2009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588FD-F3BC-48C5-914D-CF025C7EB71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848B91-0364-438F-9DC2-8FC6D860C602}" type="datetimeFigureOut">
              <a:rPr lang="en-US" smtClean="0"/>
              <a:pPr/>
              <a:t>12/22/2009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588FD-F3BC-48C5-914D-CF025C7EB71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848B91-0364-438F-9DC2-8FC6D860C602}" type="datetimeFigureOut">
              <a:rPr lang="en-US" smtClean="0"/>
              <a:pPr/>
              <a:t>12/22/2009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588FD-F3BC-48C5-914D-CF025C7EB71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848B91-0364-438F-9DC2-8FC6D860C602}" type="datetimeFigureOut">
              <a:rPr lang="en-US" smtClean="0"/>
              <a:pPr/>
              <a:t>12/22/2009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588FD-F3BC-48C5-914D-CF025C7EB71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848B91-0364-438F-9DC2-8FC6D860C602}" type="datetimeFigureOut">
              <a:rPr lang="en-US" smtClean="0"/>
              <a:pPr/>
              <a:t>12/22/2009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588FD-F3BC-48C5-914D-CF025C7EB71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848B91-0364-438F-9DC2-8FC6D860C602}" type="datetimeFigureOut">
              <a:rPr lang="en-US" smtClean="0"/>
              <a:pPr/>
              <a:t>12/22/2009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5588FD-F3BC-48C5-914D-CF025C7EB71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WILLEM~1\AppData\Local\Temp\ADARblot21a.t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71800" y="1905000"/>
            <a:ext cx="2474214" cy="3171643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4191000" y="1535668"/>
            <a:ext cx="17329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His-ADAR1-p150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2925244" y="1524000"/>
            <a:ext cx="11895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His-ADAR2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324894" y="5221069"/>
            <a:ext cx="859050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Supplementary figure 1. Protein </a:t>
            </a:r>
            <a:r>
              <a:rPr lang="en-US" sz="1200" b="1" dirty="0" err="1" smtClean="0"/>
              <a:t>epression</a:t>
            </a:r>
            <a:r>
              <a:rPr lang="en-US" sz="1200" b="1" dirty="0" smtClean="0"/>
              <a:t> ADAR1 and ADAR2.</a:t>
            </a:r>
          </a:p>
          <a:p>
            <a:r>
              <a:rPr lang="en-US" sz="1200" dirty="0" smtClean="0"/>
              <a:t>Cells were </a:t>
            </a:r>
            <a:r>
              <a:rPr lang="en-US" sz="1200" dirty="0" err="1" smtClean="0"/>
              <a:t>transfected</a:t>
            </a:r>
            <a:r>
              <a:rPr lang="en-US" sz="1200" dirty="0" smtClean="0"/>
              <a:t> with an ADAR1 or ADAR2 expressing plasmid. After 48h, proteins were isolated and ADAR1 and ADAR2 were detected by western blotting and </a:t>
            </a:r>
            <a:r>
              <a:rPr lang="en-US" sz="1200" dirty="0" err="1" smtClean="0"/>
              <a:t>immunostaining</a:t>
            </a:r>
            <a:r>
              <a:rPr lang="en-US" sz="1200" dirty="0" smtClean="0"/>
              <a:t> against the his-</a:t>
            </a:r>
            <a:r>
              <a:rPr lang="en-US" sz="1200" dirty="0" err="1" smtClean="0"/>
              <a:t>epitope</a:t>
            </a:r>
            <a:r>
              <a:rPr lang="en-US" sz="1200" dirty="0" smtClean="0"/>
              <a:t> tag.</a:t>
            </a:r>
            <a:endParaRPr lang="en-US" sz="12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</TotalTime>
  <Words>45</Words>
  <Application>Microsoft Office PowerPoint</Application>
  <PresentationFormat>On-screen Show (4:3)</PresentationFormat>
  <Paragraphs>4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Willemijn</dc:creator>
  <cp:lastModifiedBy>Stefan W. Maas</cp:lastModifiedBy>
  <cp:revision>8</cp:revision>
  <dcterms:created xsi:type="dcterms:W3CDTF">2009-07-26T10:24:58Z</dcterms:created>
  <dcterms:modified xsi:type="dcterms:W3CDTF">2009-12-22T19:42:46Z</dcterms:modified>
</cp:coreProperties>
</file>