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5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D10A9-9F15-4067-9072-E943C6FF730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842A-FE8E-47C8-BDB9-0E8AA35C3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pplementary Figure S2 (cluster 140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63720" y="-877919"/>
            <a:ext cx="5984748" cy="78929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019800"/>
            <a:ext cx="91636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Supplemental </a:t>
            </a:r>
            <a:r>
              <a:rPr lang="en-US" sz="1200" b="1" dirty="0"/>
              <a:t>Figure 2. </a:t>
            </a:r>
            <a:r>
              <a:rPr lang="en-US" sz="1200" dirty="0"/>
              <a:t>Co-expression-based clustering of Fe-responsive genes. Genes were clustered on the basis of the expression patterns in </a:t>
            </a:r>
            <a:endParaRPr lang="en-US" sz="1200" dirty="0" smtClean="0"/>
          </a:p>
          <a:p>
            <a:r>
              <a:rPr lang="en-US" sz="1200" dirty="0" smtClean="0"/>
              <a:t>1436 </a:t>
            </a:r>
            <a:r>
              <a:rPr lang="en-US" sz="1200" dirty="0"/>
              <a:t>microarray experiments (See Material and Methods for details</a:t>
            </a:r>
            <a:r>
              <a:rPr lang="en-US" sz="1200" dirty="0" smtClean="0"/>
              <a:t>). Red symbols represent up-regulated genes, green symbols denote down</a:t>
            </a:r>
          </a:p>
          <a:p>
            <a:r>
              <a:rPr lang="en-US" sz="1200" dirty="0" smtClean="0"/>
              <a:t>regulation. Lighter color indicate higher regulation. Grey symbols represent genes that are not clustered when co-expression was based on </a:t>
            </a:r>
          </a:p>
          <a:p>
            <a:r>
              <a:rPr lang="en-US" sz="1200" dirty="0" smtClean="0"/>
              <a:t>root-related </a:t>
            </a:r>
            <a:r>
              <a:rPr lang="en-US" sz="1200" smtClean="0"/>
              <a:t>microarray data.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Apple</dc:creator>
  <cp:lastModifiedBy>Wolfgang Schmidt</cp:lastModifiedBy>
  <cp:revision>2</cp:revision>
  <dcterms:created xsi:type="dcterms:W3CDTF">2009-08-21T02:30:36Z</dcterms:created>
  <dcterms:modified xsi:type="dcterms:W3CDTF">2009-12-22T09:12:53Z</dcterms:modified>
</cp:coreProperties>
</file>