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showGuides="1">
      <p:cViewPr>
        <p:scale>
          <a:sx n="150" d="100"/>
          <a:sy n="150" d="100"/>
        </p:scale>
        <p:origin x="-504" y="34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6E060C-4401-A347-8947-9C9FA219C325}" type="datetimeFigureOut">
              <a:rPr lang="en-US" smtClean="0"/>
              <a:pPr/>
              <a:t>3/1/10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6E060C-4401-A347-8947-9C9FA219C325}" type="datetimeFigureOut">
              <a:rPr lang="en-US" smtClean="0"/>
              <a:pPr/>
              <a:t>3/1/10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6E060C-4401-A347-8947-9C9FA219C325}" type="datetimeFigureOut">
              <a:rPr lang="en-US" smtClean="0"/>
              <a:pPr/>
              <a:t>3/1/10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6E060C-4401-A347-8947-9C9FA219C325}" type="datetimeFigureOut">
              <a:rPr lang="en-US" smtClean="0"/>
              <a:pPr/>
              <a:t>3/1/10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6E060C-4401-A347-8947-9C9FA219C325}" type="datetimeFigureOut">
              <a:rPr lang="en-US" smtClean="0"/>
              <a:pPr/>
              <a:t>3/1/10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6E060C-4401-A347-8947-9C9FA219C325}" type="datetimeFigureOut">
              <a:rPr lang="en-US" smtClean="0"/>
              <a:pPr/>
              <a:t>3/1/10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6E060C-4401-A347-8947-9C9FA219C325}" type="datetimeFigureOut">
              <a:rPr lang="en-US" smtClean="0"/>
              <a:pPr/>
              <a:t>3/1/10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6E060C-4401-A347-8947-9C9FA219C325}" type="datetimeFigureOut">
              <a:rPr lang="en-US" smtClean="0"/>
              <a:pPr/>
              <a:t>3/1/10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6E060C-4401-A347-8947-9C9FA219C325}" type="datetimeFigureOut">
              <a:rPr lang="en-US" smtClean="0"/>
              <a:pPr/>
              <a:t>3/1/10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6E060C-4401-A347-8947-9C9FA219C325}" type="datetimeFigureOut">
              <a:rPr lang="en-US" smtClean="0"/>
              <a:pPr/>
              <a:t>3/1/10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6E060C-4401-A347-8947-9C9FA219C325}" type="datetimeFigureOut">
              <a:rPr lang="en-US" smtClean="0"/>
              <a:pPr/>
              <a:t>3/1/10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E6B75C-AF84-1D49-8D78-DFE2E55A7A1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26E060C-4401-A347-8947-9C9FA219C325}" type="datetimeFigureOut">
              <a:rPr lang="en-US" smtClean="0"/>
              <a:pPr/>
              <a:t>3/1/10</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7E6B75C-AF84-1D49-8D78-DFE2E55A7A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637579" y="2374502"/>
            <a:ext cx="2596896" cy="409383"/>
          </a:xfrm>
          <a:prstGeom prst="rect">
            <a:avLst/>
          </a:prstGeom>
        </p:spPr>
      </p:pic>
      <p:pic>
        <p:nvPicPr>
          <p:cNvPr id="6" name="Picture 5"/>
          <p:cNvPicPr>
            <a:picLocks noChangeAspect="1"/>
          </p:cNvPicPr>
          <p:nvPr/>
        </p:nvPicPr>
        <p:blipFill>
          <a:blip r:embed="rId3"/>
          <a:stretch>
            <a:fillRect/>
          </a:stretch>
        </p:blipFill>
        <p:spPr>
          <a:xfrm>
            <a:off x="2637579" y="1635009"/>
            <a:ext cx="2596896" cy="374904"/>
          </a:xfrm>
          <a:prstGeom prst="rect">
            <a:avLst/>
          </a:prstGeom>
        </p:spPr>
      </p:pic>
      <p:sp>
        <p:nvSpPr>
          <p:cNvPr id="7" name="TextBox 6"/>
          <p:cNvSpPr txBox="1"/>
          <p:nvPr/>
        </p:nvSpPr>
        <p:spPr>
          <a:xfrm>
            <a:off x="2626481" y="1231205"/>
            <a:ext cx="400110" cy="403804"/>
          </a:xfrm>
          <a:prstGeom prst="rect">
            <a:avLst/>
          </a:prstGeom>
          <a:noFill/>
        </p:spPr>
        <p:txBody>
          <a:bodyPr vert="vert270" wrap="none" rtlCol="0">
            <a:spAutoFit/>
          </a:bodyPr>
          <a:lstStyle/>
          <a:p>
            <a:r>
              <a:rPr lang="en-US" sz="1400" dirty="0" smtClean="0"/>
              <a:t>NTG</a:t>
            </a:r>
            <a:endParaRPr lang="en-US" sz="1400" dirty="0"/>
          </a:p>
        </p:txBody>
      </p:sp>
      <p:sp>
        <p:nvSpPr>
          <p:cNvPr id="8" name="TextBox 7"/>
          <p:cNvSpPr txBox="1"/>
          <p:nvPr/>
        </p:nvSpPr>
        <p:spPr>
          <a:xfrm>
            <a:off x="2960333" y="1231205"/>
            <a:ext cx="400110" cy="403804"/>
          </a:xfrm>
          <a:prstGeom prst="rect">
            <a:avLst/>
          </a:prstGeom>
          <a:noFill/>
        </p:spPr>
        <p:txBody>
          <a:bodyPr vert="vert270" wrap="none" rtlCol="0">
            <a:spAutoFit/>
          </a:bodyPr>
          <a:lstStyle/>
          <a:p>
            <a:r>
              <a:rPr lang="en-US" sz="1400" dirty="0" smtClean="0"/>
              <a:t>NTG</a:t>
            </a:r>
            <a:endParaRPr lang="en-US" sz="1400" dirty="0"/>
          </a:p>
        </p:txBody>
      </p:sp>
      <p:sp>
        <p:nvSpPr>
          <p:cNvPr id="9" name="TextBox 8"/>
          <p:cNvSpPr txBox="1"/>
          <p:nvPr/>
        </p:nvSpPr>
        <p:spPr>
          <a:xfrm>
            <a:off x="3547847" y="1363140"/>
            <a:ext cx="400110" cy="271869"/>
          </a:xfrm>
          <a:prstGeom prst="rect">
            <a:avLst/>
          </a:prstGeom>
          <a:noFill/>
        </p:spPr>
        <p:txBody>
          <a:bodyPr vert="vert270" wrap="none" rtlCol="0">
            <a:spAutoFit/>
          </a:bodyPr>
          <a:lstStyle/>
          <a:p>
            <a:r>
              <a:rPr lang="en-US" sz="1400" dirty="0" smtClean="0"/>
              <a:t>E6</a:t>
            </a:r>
            <a:endParaRPr lang="en-US" sz="1400" dirty="0"/>
          </a:p>
        </p:txBody>
      </p:sp>
      <p:sp>
        <p:nvSpPr>
          <p:cNvPr id="10" name="TextBox 9"/>
          <p:cNvSpPr txBox="1"/>
          <p:nvPr/>
        </p:nvSpPr>
        <p:spPr>
          <a:xfrm>
            <a:off x="3254090" y="1363140"/>
            <a:ext cx="400110" cy="271869"/>
          </a:xfrm>
          <a:prstGeom prst="rect">
            <a:avLst/>
          </a:prstGeom>
          <a:noFill/>
        </p:spPr>
        <p:txBody>
          <a:bodyPr vert="vert270" wrap="none" rtlCol="0">
            <a:spAutoFit/>
          </a:bodyPr>
          <a:lstStyle/>
          <a:p>
            <a:r>
              <a:rPr lang="en-US" sz="1400" dirty="0" smtClean="0"/>
              <a:t>E6</a:t>
            </a:r>
            <a:endParaRPr lang="en-US" sz="1400" dirty="0"/>
          </a:p>
        </p:txBody>
      </p:sp>
      <p:sp>
        <p:nvSpPr>
          <p:cNvPr id="11" name="TextBox 10"/>
          <p:cNvSpPr txBox="1"/>
          <p:nvPr/>
        </p:nvSpPr>
        <p:spPr>
          <a:xfrm>
            <a:off x="4217753" y="1116014"/>
            <a:ext cx="400110" cy="518995"/>
          </a:xfrm>
          <a:prstGeom prst="rect">
            <a:avLst/>
          </a:prstGeom>
          <a:noFill/>
        </p:spPr>
        <p:txBody>
          <a:bodyPr vert="vert270" wrap="none" rtlCol="0">
            <a:spAutoFit/>
          </a:bodyPr>
          <a:lstStyle/>
          <a:p>
            <a:r>
              <a:rPr lang="en-US" sz="1400" dirty="0" smtClean="0"/>
              <a:t>E6/E7</a:t>
            </a:r>
            <a:endParaRPr lang="en-US" sz="1400" dirty="0"/>
          </a:p>
        </p:txBody>
      </p:sp>
      <p:sp>
        <p:nvSpPr>
          <p:cNvPr id="12" name="TextBox 11"/>
          <p:cNvSpPr txBox="1"/>
          <p:nvPr/>
        </p:nvSpPr>
        <p:spPr>
          <a:xfrm>
            <a:off x="3885776" y="1116014"/>
            <a:ext cx="400110" cy="518995"/>
          </a:xfrm>
          <a:prstGeom prst="rect">
            <a:avLst/>
          </a:prstGeom>
          <a:noFill/>
        </p:spPr>
        <p:txBody>
          <a:bodyPr vert="vert270" wrap="none" rtlCol="0">
            <a:spAutoFit/>
          </a:bodyPr>
          <a:lstStyle/>
          <a:p>
            <a:r>
              <a:rPr lang="en-US" sz="1400" dirty="0" smtClean="0"/>
              <a:t>E6/E7</a:t>
            </a:r>
            <a:endParaRPr lang="en-US" sz="1400" dirty="0"/>
          </a:p>
        </p:txBody>
      </p:sp>
      <p:sp>
        <p:nvSpPr>
          <p:cNvPr id="13" name="TextBox 12"/>
          <p:cNvSpPr txBox="1"/>
          <p:nvPr/>
        </p:nvSpPr>
        <p:spPr>
          <a:xfrm>
            <a:off x="4500467" y="1363140"/>
            <a:ext cx="400110" cy="271869"/>
          </a:xfrm>
          <a:prstGeom prst="rect">
            <a:avLst/>
          </a:prstGeom>
          <a:noFill/>
        </p:spPr>
        <p:txBody>
          <a:bodyPr vert="vert270" wrap="none" rtlCol="0">
            <a:spAutoFit/>
          </a:bodyPr>
          <a:lstStyle/>
          <a:p>
            <a:r>
              <a:rPr lang="en-US" sz="1400" dirty="0" smtClean="0"/>
              <a:t>E7</a:t>
            </a:r>
            <a:endParaRPr lang="en-US" sz="1400" dirty="0"/>
          </a:p>
        </p:txBody>
      </p:sp>
      <p:sp>
        <p:nvSpPr>
          <p:cNvPr id="14" name="TextBox 13"/>
          <p:cNvSpPr txBox="1"/>
          <p:nvPr/>
        </p:nvSpPr>
        <p:spPr>
          <a:xfrm>
            <a:off x="4821995" y="1269690"/>
            <a:ext cx="400110" cy="365319"/>
          </a:xfrm>
          <a:prstGeom prst="rect">
            <a:avLst/>
          </a:prstGeom>
          <a:noFill/>
        </p:spPr>
        <p:txBody>
          <a:bodyPr vert="vert270" wrap="none" rtlCol="0">
            <a:spAutoFit/>
          </a:bodyPr>
          <a:lstStyle/>
          <a:p>
            <a:r>
              <a:rPr lang="en-US" sz="1400" dirty="0" smtClean="0"/>
              <a:t>293</a:t>
            </a:r>
            <a:endParaRPr lang="en-US" sz="1400" dirty="0"/>
          </a:p>
        </p:txBody>
      </p:sp>
      <p:sp>
        <p:nvSpPr>
          <p:cNvPr id="15" name="TextBox 14"/>
          <p:cNvSpPr txBox="1"/>
          <p:nvPr/>
        </p:nvSpPr>
        <p:spPr>
          <a:xfrm>
            <a:off x="1024328" y="1640581"/>
            <a:ext cx="622286" cy="338554"/>
          </a:xfrm>
          <a:prstGeom prst="rect">
            <a:avLst/>
          </a:prstGeom>
          <a:noFill/>
        </p:spPr>
        <p:txBody>
          <a:bodyPr wrap="none" rtlCol="0">
            <a:spAutoFit/>
          </a:bodyPr>
          <a:lstStyle/>
          <a:p>
            <a:r>
              <a:rPr lang="en-US" sz="1600" b="1" dirty="0" smtClean="0"/>
              <a:t>E6AP</a:t>
            </a:r>
            <a:endParaRPr lang="en-US" sz="1600" b="1" dirty="0"/>
          </a:p>
        </p:txBody>
      </p:sp>
      <p:sp>
        <p:nvSpPr>
          <p:cNvPr id="16" name="TextBox 15"/>
          <p:cNvSpPr txBox="1"/>
          <p:nvPr/>
        </p:nvSpPr>
        <p:spPr>
          <a:xfrm>
            <a:off x="822575" y="2414553"/>
            <a:ext cx="807733" cy="338554"/>
          </a:xfrm>
          <a:prstGeom prst="rect">
            <a:avLst/>
          </a:prstGeom>
          <a:noFill/>
        </p:spPr>
        <p:txBody>
          <a:bodyPr wrap="none" rtlCol="0">
            <a:spAutoFit/>
          </a:bodyPr>
          <a:lstStyle/>
          <a:p>
            <a:r>
              <a:rPr lang="en-US" sz="1600" b="1" dirty="0" smtClean="0"/>
              <a:t>GAPDH</a:t>
            </a:r>
            <a:endParaRPr lang="en-US" sz="1600" b="1" dirty="0"/>
          </a:p>
        </p:txBody>
      </p:sp>
      <p:cxnSp>
        <p:nvCxnSpPr>
          <p:cNvPr id="18" name="Straight Connector 17"/>
          <p:cNvCxnSpPr/>
          <p:nvPr/>
        </p:nvCxnSpPr>
        <p:spPr>
          <a:xfrm>
            <a:off x="1658167" y="912711"/>
            <a:ext cx="3240471" cy="1588"/>
          </a:xfrm>
          <a:prstGeom prst="line">
            <a:avLst/>
          </a:prstGeom>
          <a:ln w="1905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467838" y="536938"/>
            <a:ext cx="2007280" cy="338554"/>
          </a:xfrm>
          <a:prstGeom prst="rect">
            <a:avLst/>
          </a:prstGeom>
          <a:noFill/>
        </p:spPr>
        <p:txBody>
          <a:bodyPr wrap="none" rtlCol="0">
            <a:spAutoFit/>
          </a:bodyPr>
          <a:lstStyle/>
          <a:p>
            <a:r>
              <a:rPr lang="en-US" sz="1600" b="1" dirty="0" smtClean="0"/>
              <a:t>Mouse cervical tissue</a:t>
            </a:r>
            <a:endParaRPr lang="en-US" sz="1600" b="1" dirty="0"/>
          </a:p>
        </p:txBody>
      </p:sp>
      <p:pic>
        <p:nvPicPr>
          <p:cNvPr id="31" name="Picture 30"/>
          <p:cNvPicPr>
            <a:picLocks noChangeAspect="1"/>
          </p:cNvPicPr>
          <p:nvPr/>
        </p:nvPicPr>
        <p:blipFill>
          <a:blip r:embed="rId4"/>
          <a:stretch>
            <a:fillRect/>
          </a:stretch>
        </p:blipFill>
        <p:spPr>
          <a:xfrm>
            <a:off x="1658167" y="1638133"/>
            <a:ext cx="801650" cy="371780"/>
          </a:xfrm>
          <a:prstGeom prst="rect">
            <a:avLst/>
          </a:prstGeom>
        </p:spPr>
      </p:pic>
      <p:pic>
        <p:nvPicPr>
          <p:cNvPr id="32" name="Picture 31"/>
          <p:cNvPicPr>
            <a:picLocks noChangeAspect="1"/>
          </p:cNvPicPr>
          <p:nvPr/>
        </p:nvPicPr>
        <p:blipFill>
          <a:blip r:embed="rId5"/>
          <a:stretch>
            <a:fillRect/>
          </a:stretch>
        </p:blipFill>
        <p:spPr>
          <a:xfrm>
            <a:off x="1646737" y="2374502"/>
            <a:ext cx="813080" cy="409383"/>
          </a:xfrm>
          <a:prstGeom prst="rect">
            <a:avLst/>
          </a:prstGeom>
        </p:spPr>
      </p:pic>
      <p:sp>
        <p:nvSpPr>
          <p:cNvPr id="33" name="TextBox 32"/>
          <p:cNvSpPr txBox="1"/>
          <p:nvPr/>
        </p:nvSpPr>
        <p:spPr>
          <a:xfrm>
            <a:off x="1646737" y="914299"/>
            <a:ext cx="400110" cy="720710"/>
          </a:xfrm>
          <a:prstGeom prst="rect">
            <a:avLst/>
          </a:prstGeom>
          <a:noFill/>
        </p:spPr>
        <p:txBody>
          <a:bodyPr vert="vert270" wrap="none" rtlCol="0">
            <a:spAutoFit/>
          </a:bodyPr>
          <a:lstStyle/>
          <a:p>
            <a:r>
              <a:rPr lang="en-US" sz="1400" dirty="0" smtClean="0"/>
              <a:t>E6AP+/+</a:t>
            </a:r>
            <a:endParaRPr lang="en-US" sz="1400" dirty="0"/>
          </a:p>
        </p:txBody>
      </p:sp>
      <p:sp>
        <p:nvSpPr>
          <p:cNvPr id="34" name="TextBox 33"/>
          <p:cNvSpPr txBox="1"/>
          <p:nvPr/>
        </p:nvSpPr>
        <p:spPr>
          <a:xfrm>
            <a:off x="2059707" y="993460"/>
            <a:ext cx="400110" cy="641549"/>
          </a:xfrm>
          <a:prstGeom prst="rect">
            <a:avLst/>
          </a:prstGeom>
          <a:noFill/>
        </p:spPr>
        <p:txBody>
          <a:bodyPr vert="vert270" wrap="none" rtlCol="0">
            <a:spAutoFit/>
          </a:bodyPr>
          <a:lstStyle/>
          <a:p>
            <a:r>
              <a:rPr lang="en-US" sz="1400" dirty="0" smtClean="0"/>
              <a:t>E6AP-/-</a:t>
            </a:r>
            <a:endParaRPr lang="en-US" sz="1400" dirty="0"/>
          </a:p>
        </p:txBody>
      </p:sp>
      <p:sp>
        <p:nvSpPr>
          <p:cNvPr id="26" name="TextBox 25"/>
          <p:cNvSpPr txBox="1"/>
          <p:nvPr/>
        </p:nvSpPr>
        <p:spPr>
          <a:xfrm>
            <a:off x="2806730" y="2906995"/>
            <a:ext cx="351378" cy="246221"/>
          </a:xfrm>
          <a:prstGeom prst="rect">
            <a:avLst/>
          </a:prstGeom>
          <a:noFill/>
        </p:spPr>
        <p:txBody>
          <a:bodyPr wrap="none" rtlCol="0">
            <a:spAutoFit/>
          </a:bodyPr>
          <a:lstStyle/>
          <a:p>
            <a:r>
              <a:rPr lang="en-US" sz="1000" dirty="0" smtClean="0"/>
              <a:t>1.0</a:t>
            </a:r>
            <a:endParaRPr lang="en-US" sz="1000" dirty="0"/>
          </a:p>
        </p:txBody>
      </p:sp>
      <p:sp>
        <p:nvSpPr>
          <p:cNvPr id="36" name="TextBox 35"/>
          <p:cNvSpPr txBox="1"/>
          <p:nvPr/>
        </p:nvSpPr>
        <p:spPr>
          <a:xfrm>
            <a:off x="3394244" y="2906995"/>
            <a:ext cx="351378" cy="246221"/>
          </a:xfrm>
          <a:prstGeom prst="rect">
            <a:avLst/>
          </a:prstGeom>
          <a:noFill/>
        </p:spPr>
        <p:txBody>
          <a:bodyPr wrap="none" rtlCol="0">
            <a:spAutoFit/>
          </a:bodyPr>
          <a:lstStyle/>
          <a:p>
            <a:r>
              <a:rPr lang="en-US" sz="1000" dirty="0" smtClean="0"/>
              <a:t>1.3</a:t>
            </a:r>
            <a:endParaRPr lang="en-US" sz="1000" dirty="0"/>
          </a:p>
        </p:txBody>
      </p:sp>
      <p:sp>
        <p:nvSpPr>
          <p:cNvPr id="39" name="TextBox 38"/>
          <p:cNvSpPr txBox="1"/>
          <p:nvPr/>
        </p:nvSpPr>
        <p:spPr>
          <a:xfrm>
            <a:off x="4084753" y="2906995"/>
            <a:ext cx="351378" cy="246221"/>
          </a:xfrm>
          <a:prstGeom prst="rect">
            <a:avLst/>
          </a:prstGeom>
          <a:noFill/>
        </p:spPr>
        <p:txBody>
          <a:bodyPr wrap="none" rtlCol="0">
            <a:spAutoFit/>
          </a:bodyPr>
          <a:lstStyle/>
          <a:p>
            <a:r>
              <a:rPr lang="en-US" sz="1000" dirty="0" smtClean="0"/>
              <a:t>1.2</a:t>
            </a:r>
            <a:endParaRPr lang="en-US" sz="1000" dirty="0"/>
          </a:p>
        </p:txBody>
      </p:sp>
      <p:sp>
        <p:nvSpPr>
          <p:cNvPr id="41" name="TextBox 40"/>
          <p:cNvSpPr txBox="1"/>
          <p:nvPr/>
        </p:nvSpPr>
        <p:spPr>
          <a:xfrm>
            <a:off x="4551605" y="2906995"/>
            <a:ext cx="347033" cy="246221"/>
          </a:xfrm>
          <a:prstGeom prst="rect">
            <a:avLst/>
          </a:prstGeom>
          <a:noFill/>
        </p:spPr>
        <p:txBody>
          <a:bodyPr wrap="none" rtlCol="0">
            <a:spAutoFit/>
          </a:bodyPr>
          <a:lstStyle/>
          <a:p>
            <a:r>
              <a:rPr lang="en-US" sz="1000" dirty="0" smtClean="0"/>
              <a:t>1.1</a:t>
            </a:r>
            <a:endParaRPr lang="en-US" sz="1000" dirty="0"/>
          </a:p>
        </p:txBody>
      </p:sp>
      <p:cxnSp>
        <p:nvCxnSpPr>
          <p:cNvPr id="49" name="Straight Connector 48"/>
          <p:cNvCxnSpPr/>
          <p:nvPr/>
        </p:nvCxnSpPr>
        <p:spPr>
          <a:xfrm>
            <a:off x="2762558" y="2905407"/>
            <a:ext cx="436317"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3373860" y="2905407"/>
            <a:ext cx="436317"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038801" y="2905407"/>
            <a:ext cx="436317"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4624502" y="2905407"/>
            <a:ext cx="218158"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822575" y="3371639"/>
            <a:ext cx="5370677" cy="1938992"/>
          </a:xfrm>
          <a:prstGeom prst="rect">
            <a:avLst/>
          </a:prstGeom>
          <a:noFill/>
        </p:spPr>
        <p:txBody>
          <a:bodyPr wrap="square" rtlCol="0">
            <a:spAutoFit/>
          </a:bodyPr>
          <a:lstStyle/>
          <a:p>
            <a:r>
              <a:rPr lang="en-US" sz="1200" b="1">
                <a:latin typeface="Arial"/>
                <a:cs typeface="Arial"/>
              </a:rPr>
              <a:t>Supplemental Figure 1.  E6AP-specific Western Analyses.</a:t>
            </a:r>
            <a:r>
              <a:rPr lang="en-US" sz="1200">
                <a:latin typeface="Arial"/>
                <a:cs typeface="Arial"/>
              </a:rPr>
              <a:t>  Shown in the top panels are Western blot analyses for E6AP in protein extracts of cervix from nontransgenic (NTG), as well as K14E6 (E6), K14E7 (E7) and K14E6/K14E7 (E6/E7) transgenic mice. Controls include, on the left, extracts of cervix from E6AP-sufficient (E6AP+/+) and E6AP-deficient (E6AP-/-) mice, and, on the right, extract from human 293 cells. Bottom panels are Western blot analyses for GAPDH as a loading control. Numbers at the bottom are the relative levels of E6AP protein (NTG set at 1.0) following quantification and correction for GAPDH levels. Note E6 does not lead to decreased levels of E6AP.</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2643</TotalTime>
  <Words>178</Words>
  <Application>Microsoft Macintosh PowerPoint</Application>
  <PresentationFormat>On-screen Show (4:3)</PresentationFormat>
  <Paragraphs>18</Paragraphs>
  <Slides>1</Slides>
  <Notes>0</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Slide 1</vt:lpstr>
    </vt:vector>
  </TitlesOfParts>
  <Company>UW-Madison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Paul Lambert</dc:creator>
  <cp:lastModifiedBy>Paul Lambert</cp:lastModifiedBy>
  <cp:revision>6</cp:revision>
  <dcterms:created xsi:type="dcterms:W3CDTF">2010-03-01T18:10:34Z</dcterms:created>
  <dcterms:modified xsi:type="dcterms:W3CDTF">2010-03-03T13:15:46Z</dcterms:modified>
</cp:coreProperties>
</file>