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5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3447" autoAdjust="0"/>
  </p:normalViewPr>
  <p:slideViewPr>
    <p:cSldViewPr>
      <p:cViewPr varScale="1">
        <p:scale>
          <a:sx n="97" d="100"/>
          <a:sy n="97" d="100"/>
        </p:scale>
        <p:origin x="-1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/>
          <a:lstStyle>
            <a:lvl1pPr algn="r">
              <a:defRPr sz="1300"/>
            </a:lvl1pPr>
          </a:lstStyle>
          <a:p>
            <a:fld id="{FAD7A3F9-2E64-4CAA-A54C-898C86130271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 anchor="b"/>
          <a:lstStyle>
            <a:lvl1pPr algn="r">
              <a:defRPr sz="1300"/>
            </a:lvl1pPr>
          </a:lstStyle>
          <a:p>
            <a:fld id="{53190A3A-DB8B-4C64-8AFD-D94795CFC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/>
          <a:lstStyle>
            <a:lvl1pPr algn="r">
              <a:defRPr sz="1300"/>
            </a:lvl1pPr>
          </a:lstStyle>
          <a:p>
            <a:fld id="{21F9EF8F-575F-4358-9B53-0AC466D1F8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5" tIns="47851" rIns="95705" bIns="4785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1233"/>
            <a:ext cx="5852160" cy="4320213"/>
          </a:xfrm>
          <a:prstGeom prst="rect">
            <a:avLst/>
          </a:prstGeom>
        </p:spPr>
        <p:txBody>
          <a:bodyPr vert="horz" lIns="95705" tIns="47851" rIns="95705" bIns="478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5705" tIns="47851" rIns="95705" bIns="47851" rtlCol="0" anchor="b"/>
          <a:lstStyle>
            <a:lvl1pPr algn="r">
              <a:defRPr sz="1300"/>
            </a:lvl1pPr>
          </a:lstStyle>
          <a:p>
            <a:fld id="{BAA40358-C128-4F6C-97F9-FDC4F2870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AB65C-9091-4830-A4AE-4B8B413E23ED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1426F-2F02-4678-880C-AB342BEA7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Supplementary Figure 1a</a:t>
            </a:r>
          </a:p>
          <a:p>
            <a:r>
              <a:rPr lang="en-US" dirty="0" smtClean="0"/>
              <a:t>                </a:t>
            </a:r>
            <a:endParaRPr lang="en-US" dirty="0"/>
          </a:p>
        </p:txBody>
      </p:sp>
      <p:pic>
        <p:nvPicPr>
          <p:cNvPr id="58" name="Picture 4" descr="ASO OVCA429 and HEY GAPDH.jpg"/>
          <p:cNvPicPr>
            <a:picLocks noChangeAspect="1"/>
          </p:cNvPicPr>
          <p:nvPr/>
        </p:nvPicPr>
        <p:blipFill>
          <a:blip r:embed="rId2" cstate="print">
            <a:grayscl/>
          </a:blip>
          <a:srcRect l="21014" t="72002" r="58362" b="15163"/>
          <a:stretch>
            <a:fillRect/>
          </a:stretch>
        </p:blipFill>
        <p:spPr bwMode="auto">
          <a:xfrm>
            <a:off x="3362825" y="5565775"/>
            <a:ext cx="207036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5" name="Straight Connector 64"/>
          <p:cNvCxnSpPr/>
          <p:nvPr/>
        </p:nvCxnSpPr>
        <p:spPr>
          <a:xfrm>
            <a:off x="3356149" y="1386673"/>
            <a:ext cx="20599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29"/>
          <p:cNvSpPr txBox="1">
            <a:spLocks noChangeArrowheads="1"/>
          </p:cNvSpPr>
          <p:nvPr/>
        </p:nvSpPr>
        <p:spPr bwMode="auto">
          <a:xfrm>
            <a:off x="3688532" y="1111250"/>
            <a:ext cx="139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rial" pitchFamily="34" charset="0"/>
                <a:cs typeface="Arial" pitchFamily="34" charset="0"/>
              </a:rPr>
              <a:t>OVCA429: As</a:t>
            </a:r>
            <a:r>
              <a:rPr lang="en-US" sz="1200" b="1" baseline="-25000">
                <a:latin typeface="Arial" pitchFamily="34" charset="0"/>
                <a:cs typeface="Arial" pitchFamily="34" charset="0"/>
              </a:rPr>
              <a:t>2</a:t>
            </a:r>
            <a:r>
              <a:rPr lang="en-US" sz="1200" b="1">
                <a:latin typeface="Arial" pitchFamily="34" charset="0"/>
                <a:cs typeface="Arial" pitchFamily="34" charset="0"/>
              </a:rPr>
              <a:t>O</a:t>
            </a:r>
            <a:r>
              <a:rPr lang="en-US" sz="1200" b="1" baseline="-25000">
                <a:latin typeface="Arial" pitchFamily="34" charset="0"/>
                <a:cs typeface="Arial" pitchFamily="34" charset="0"/>
              </a:rPr>
              <a:t>3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50370" y="581501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0"/>
          <p:cNvSpPr txBox="1">
            <a:spLocks noChangeArrowheads="1"/>
          </p:cNvSpPr>
          <p:nvPr/>
        </p:nvSpPr>
        <p:spPr bwMode="auto">
          <a:xfrm>
            <a:off x="2660608" y="5694566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24kDa</a:t>
            </a:r>
          </a:p>
        </p:txBody>
      </p:sp>
      <p:pic>
        <p:nvPicPr>
          <p:cNvPr id="69" name="Picture 69" descr="ASO AAG OVCA HEY TGFBR2.jpg"/>
          <p:cNvPicPr>
            <a:picLocks noChangeAspect="1"/>
          </p:cNvPicPr>
          <p:nvPr/>
        </p:nvPicPr>
        <p:blipFill>
          <a:blip r:embed="rId3" cstate="print">
            <a:grayscl/>
            <a:lum bright="10000" contrast="20000"/>
          </a:blip>
          <a:srcRect l="26475" t="3185" r="53169" b="88623"/>
          <a:stretch>
            <a:fillRect/>
          </a:stretch>
        </p:blipFill>
        <p:spPr bwMode="auto">
          <a:xfrm>
            <a:off x="3372552" y="3978072"/>
            <a:ext cx="206064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74" descr="ASO AAG OVCA HEY SMAD2.jpg"/>
          <p:cNvPicPr>
            <a:picLocks noChangeAspect="1"/>
          </p:cNvPicPr>
          <p:nvPr/>
        </p:nvPicPr>
        <p:blipFill>
          <a:blip r:embed="rId4" cstate="print">
            <a:grayscl/>
            <a:lum bright="10000" contrast="20000"/>
          </a:blip>
          <a:srcRect l="700" t="16399" r="77632" b="74193"/>
          <a:stretch>
            <a:fillRect/>
          </a:stretch>
        </p:blipFill>
        <p:spPr bwMode="auto">
          <a:xfrm>
            <a:off x="3372552" y="4537075"/>
            <a:ext cx="206064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72" descr="Oan-AKT ASO AAG 12-14-08.jpg"/>
          <p:cNvPicPr>
            <a:picLocks noChangeAspect="1"/>
          </p:cNvPicPr>
          <p:nvPr/>
        </p:nvPicPr>
        <p:blipFill>
          <a:blip r:embed="rId5" cstate="print">
            <a:grayscl/>
            <a:lum bright="10000" contrast="20000"/>
          </a:blip>
          <a:srcRect l="25133" t="51433" r="53157" b="39969"/>
          <a:stretch>
            <a:fillRect/>
          </a:stretch>
        </p:blipFill>
        <p:spPr bwMode="auto">
          <a:xfrm>
            <a:off x="3362825" y="5091113"/>
            <a:ext cx="207036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0" name="Straight Connector 79"/>
          <p:cNvCxnSpPr/>
          <p:nvPr/>
        </p:nvCxnSpPr>
        <p:spPr>
          <a:xfrm>
            <a:off x="3150370" y="4419397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2"/>
          <p:cNvSpPr txBox="1">
            <a:spLocks noChangeArrowheads="1"/>
          </p:cNvSpPr>
          <p:nvPr/>
        </p:nvSpPr>
        <p:spPr bwMode="auto">
          <a:xfrm>
            <a:off x="2660608" y="4298950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52kDa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3150370" y="4851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8"/>
          <p:cNvSpPr txBox="1">
            <a:spLocks noChangeArrowheads="1"/>
          </p:cNvSpPr>
          <p:nvPr/>
        </p:nvSpPr>
        <p:spPr bwMode="auto">
          <a:xfrm>
            <a:off x="2660608" y="4730953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52kDa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3150370" y="509746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93"/>
          <p:cNvSpPr txBox="1">
            <a:spLocks noChangeArrowheads="1"/>
          </p:cNvSpPr>
          <p:nvPr/>
        </p:nvSpPr>
        <p:spPr bwMode="auto">
          <a:xfrm>
            <a:off x="2660608" y="4996066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76kDa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150370" y="547211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95"/>
          <p:cNvSpPr txBox="1">
            <a:spLocks noChangeArrowheads="1"/>
          </p:cNvSpPr>
          <p:nvPr/>
        </p:nvSpPr>
        <p:spPr bwMode="auto">
          <a:xfrm>
            <a:off x="2660608" y="5365953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52kDa</a:t>
            </a:r>
          </a:p>
        </p:txBody>
      </p:sp>
      <p:pic>
        <p:nvPicPr>
          <p:cNvPr id="88" name="Picture 3" descr="ASO OVCA429 and HEY EVI1-1.jpg"/>
          <p:cNvPicPr>
            <a:picLocks noChangeAspect="1"/>
          </p:cNvPicPr>
          <p:nvPr/>
        </p:nvPicPr>
        <p:blipFill>
          <a:blip r:embed="rId6" cstate="print">
            <a:grayscl/>
            <a:lum contrast="20000"/>
          </a:blip>
          <a:srcRect l="33942" t="44668" r="43575" b="45303"/>
          <a:stretch>
            <a:fillRect/>
          </a:stretch>
        </p:blipFill>
        <p:spPr bwMode="auto">
          <a:xfrm>
            <a:off x="3362825" y="1955260"/>
            <a:ext cx="2070370" cy="81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5" descr="ASO OVCA429 and HEY SnoN.jpg"/>
          <p:cNvPicPr>
            <a:picLocks noChangeAspect="1"/>
          </p:cNvPicPr>
          <p:nvPr/>
        </p:nvPicPr>
        <p:blipFill>
          <a:blip r:embed="rId7" cstate="print">
            <a:grayscl/>
            <a:lum bright="-20000"/>
          </a:blip>
          <a:srcRect l="17729" t="86665" r="62241" b="5556"/>
          <a:stretch>
            <a:fillRect/>
          </a:stretch>
        </p:blipFill>
        <p:spPr bwMode="auto">
          <a:xfrm>
            <a:off x="3372552" y="2789238"/>
            <a:ext cx="206064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0" name="Straight Connector 89"/>
          <p:cNvCxnSpPr/>
          <p:nvPr/>
        </p:nvCxnSpPr>
        <p:spPr>
          <a:xfrm>
            <a:off x="3150370" y="2133600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150370" y="2301875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150370" y="253206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50"/>
          <p:cNvSpPr txBox="1">
            <a:spLocks noChangeArrowheads="1"/>
          </p:cNvSpPr>
          <p:nvPr/>
        </p:nvSpPr>
        <p:spPr bwMode="auto">
          <a:xfrm>
            <a:off x="2596488" y="2011566"/>
            <a:ext cx="5886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225kDa</a:t>
            </a:r>
          </a:p>
        </p:txBody>
      </p:sp>
      <p:sp>
        <p:nvSpPr>
          <p:cNvPr id="94" name="TextBox 51"/>
          <p:cNvSpPr txBox="1">
            <a:spLocks noChangeArrowheads="1"/>
          </p:cNvSpPr>
          <p:nvPr/>
        </p:nvSpPr>
        <p:spPr bwMode="auto">
          <a:xfrm>
            <a:off x="2596488" y="2181428"/>
            <a:ext cx="5886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150kDa</a:t>
            </a:r>
          </a:p>
        </p:txBody>
      </p:sp>
      <p:sp>
        <p:nvSpPr>
          <p:cNvPr id="95" name="TextBox 52"/>
          <p:cNvSpPr txBox="1">
            <a:spLocks noChangeArrowheads="1"/>
          </p:cNvSpPr>
          <p:nvPr/>
        </p:nvSpPr>
        <p:spPr bwMode="auto">
          <a:xfrm>
            <a:off x="2596488" y="2402091"/>
            <a:ext cx="5886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102kDa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3150370" y="3005138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72"/>
          <p:cNvSpPr txBox="1">
            <a:spLocks noChangeArrowheads="1"/>
          </p:cNvSpPr>
          <p:nvPr/>
        </p:nvSpPr>
        <p:spPr bwMode="auto">
          <a:xfrm>
            <a:off x="2660608" y="2875166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76kDa</a:t>
            </a:r>
          </a:p>
        </p:txBody>
      </p:sp>
      <p:pic>
        <p:nvPicPr>
          <p:cNvPr id="105" name="Picture 87" descr="ASO 17-AAG TAK1 January 08, 2009 A.jpg"/>
          <p:cNvPicPr>
            <a:picLocks noChangeAspect="1"/>
          </p:cNvPicPr>
          <p:nvPr/>
        </p:nvPicPr>
        <p:blipFill>
          <a:blip r:embed="rId8" cstate="print">
            <a:grayscl/>
            <a:lum bright="10000" contrast="20000"/>
          </a:blip>
          <a:srcRect l="18635" t="13335" r="58440" b="79999"/>
          <a:stretch>
            <a:fillRect/>
          </a:stretch>
        </p:blipFill>
        <p:spPr bwMode="auto">
          <a:xfrm>
            <a:off x="3372552" y="3346450"/>
            <a:ext cx="2060643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8" name="Straight Connector 107"/>
          <p:cNvCxnSpPr/>
          <p:nvPr/>
        </p:nvCxnSpPr>
        <p:spPr>
          <a:xfrm>
            <a:off x="3150370" y="352901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95"/>
          <p:cNvSpPr txBox="1">
            <a:spLocks noChangeArrowheads="1"/>
          </p:cNvSpPr>
          <p:nvPr/>
        </p:nvSpPr>
        <p:spPr bwMode="auto">
          <a:xfrm>
            <a:off x="2660608" y="3405391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76kDa</a:t>
            </a:r>
          </a:p>
        </p:txBody>
      </p:sp>
      <p:sp>
        <p:nvSpPr>
          <p:cNvPr id="111" name="TextBox 9"/>
          <p:cNvSpPr txBox="1">
            <a:spLocks noChangeArrowheads="1"/>
          </p:cNvSpPr>
          <p:nvPr/>
        </p:nvSpPr>
        <p:spPr bwMode="auto">
          <a:xfrm rot="16200000">
            <a:off x="3336774" y="1562124"/>
            <a:ext cx="4860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5"/>
          <p:cNvSpPr txBox="1">
            <a:spLocks noChangeArrowheads="1"/>
          </p:cNvSpPr>
          <p:nvPr/>
        </p:nvSpPr>
        <p:spPr bwMode="auto">
          <a:xfrm rot="16200000">
            <a:off x="3686024" y="1562124"/>
            <a:ext cx="4860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6"/>
          <p:cNvSpPr txBox="1">
            <a:spLocks noChangeArrowheads="1"/>
          </p:cNvSpPr>
          <p:nvPr/>
        </p:nvSpPr>
        <p:spPr bwMode="auto">
          <a:xfrm rot="16200000">
            <a:off x="4006699" y="1562124"/>
            <a:ext cx="4860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TextBox 17"/>
          <p:cNvSpPr txBox="1">
            <a:spLocks noChangeArrowheads="1"/>
          </p:cNvSpPr>
          <p:nvPr/>
        </p:nvSpPr>
        <p:spPr bwMode="auto">
          <a:xfrm rot="16200000">
            <a:off x="4300770" y="1539740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8"/>
          <p:cNvSpPr txBox="1">
            <a:spLocks noChangeArrowheads="1"/>
          </p:cNvSpPr>
          <p:nvPr/>
        </p:nvSpPr>
        <p:spPr bwMode="auto">
          <a:xfrm rot="16200000">
            <a:off x="4605570" y="1519644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25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9"/>
          <p:cNvSpPr txBox="1">
            <a:spLocks noChangeArrowheads="1"/>
          </p:cNvSpPr>
          <p:nvPr/>
        </p:nvSpPr>
        <p:spPr bwMode="auto">
          <a:xfrm rot="16200000">
            <a:off x="4884970" y="1519644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en-US" sz="1200" b="1" dirty="0" smtClean="0">
                <a:latin typeface="Symbol" pitchFamily="18" charset="2"/>
                <a:cs typeface="Arial"/>
              </a:rPr>
              <a:t>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3150370" y="4057447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81"/>
          <p:cNvSpPr txBox="1">
            <a:spLocks noChangeArrowheads="1"/>
          </p:cNvSpPr>
          <p:nvPr/>
        </p:nvSpPr>
        <p:spPr bwMode="auto">
          <a:xfrm>
            <a:off x="2660608" y="3937000"/>
            <a:ext cx="5245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76kDa</a:t>
            </a:r>
          </a:p>
        </p:txBody>
      </p:sp>
      <p:sp>
        <p:nvSpPr>
          <p:cNvPr id="125" name="TextBox 42"/>
          <p:cNvSpPr txBox="1">
            <a:spLocks noChangeArrowheads="1"/>
          </p:cNvSpPr>
          <p:nvPr/>
        </p:nvSpPr>
        <p:spPr bwMode="auto">
          <a:xfrm>
            <a:off x="5585189" y="4055860"/>
            <a:ext cx="65434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900" b="1" dirty="0" smtClean="0">
                <a:latin typeface="Arial"/>
                <a:cs typeface="Arial"/>
              </a:rPr>
              <a:t>β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RII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ight Bracket 125"/>
          <p:cNvSpPr/>
          <p:nvPr/>
        </p:nvSpPr>
        <p:spPr>
          <a:xfrm>
            <a:off x="5489939" y="3984422"/>
            <a:ext cx="150845" cy="41751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Box 52"/>
          <p:cNvSpPr txBox="1">
            <a:spLocks noChangeArrowheads="1"/>
          </p:cNvSpPr>
          <p:nvPr/>
        </p:nvSpPr>
        <p:spPr bwMode="auto">
          <a:xfrm>
            <a:off x="5585189" y="4773649"/>
            <a:ext cx="6848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 dirty="0">
                <a:latin typeface="Arial" pitchFamily="34" charset="0"/>
                <a:cs typeface="Arial" pitchFamily="34" charset="0"/>
              </a:rPr>
              <a:t>SMAD2/3</a:t>
            </a:r>
          </a:p>
        </p:txBody>
      </p:sp>
      <p:sp>
        <p:nvSpPr>
          <p:cNvPr id="128" name="Right Bracket 127"/>
          <p:cNvSpPr/>
          <p:nvPr/>
        </p:nvSpPr>
        <p:spPr>
          <a:xfrm>
            <a:off x="5489939" y="4756826"/>
            <a:ext cx="144470" cy="21998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5489939" y="529431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66"/>
          <p:cNvSpPr txBox="1">
            <a:spLocks noChangeArrowheads="1"/>
          </p:cNvSpPr>
          <p:nvPr/>
        </p:nvSpPr>
        <p:spPr bwMode="auto">
          <a:xfrm>
            <a:off x="5585189" y="5164138"/>
            <a:ext cx="42191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AKT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5489939" y="581501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72"/>
          <p:cNvSpPr txBox="1">
            <a:spLocks noChangeArrowheads="1"/>
          </p:cNvSpPr>
          <p:nvPr/>
        </p:nvSpPr>
        <p:spPr bwMode="auto">
          <a:xfrm>
            <a:off x="5585189" y="5686425"/>
            <a:ext cx="60144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GAPDH</a:t>
            </a:r>
          </a:p>
        </p:txBody>
      </p:sp>
      <p:cxnSp>
        <p:nvCxnSpPr>
          <p:cNvPr id="147" name="Straight Connector 146"/>
          <p:cNvCxnSpPr/>
          <p:nvPr/>
        </p:nvCxnSpPr>
        <p:spPr>
          <a:xfrm>
            <a:off x="5489939" y="2187814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5489939" y="2351327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5489939" y="2623971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68"/>
          <p:cNvSpPr txBox="1">
            <a:spLocks noChangeArrowheads="1"/>
          </p:cNvSpPr>
          <p:nvPr/>
        </p:nvSpPr>
        <p:spPr bwMode="auto">
          <a:xfrm>
            <a:off x="5585189" y="2068752"/>
            <a:ext cx="78739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MDS1/EVI1</a:t>
            </a:r>
          </a:p>
        </p:txBody>
      </p:sp>
      <p:sp>
        <p:nvSpPr>
          <p:cNvPr id="151" name="TextBox 69"/>
          <p:cNvSpPr txBox="1">
            <a:spLocks noChangeArrowheads="1"/>
          </p:cNvSpPr>
          <p:nvPr/>
        </p:nvSpPr>
        <p:spPr bwMode="auto">
          <a:xfrm>
            <a:off x="5585189" y="2219564"/>
            <a:ext cx="43473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EVI1</a:t>
            </a:r>
          </a:p>
        </p:txBody>
      </p:sp>
      <p:cxnSp>
        <p:nvCxnSpPr>
          <p:cNvPr id="154" name="Straight Connector 153"/>
          <p:cNvCxnSpPr/>
          <p:nvPr/>
        </p:nvCxnSpPr>
        <p:spPr>
          <a:xfrm>
            <a:off x="5489939" y="3052763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78"/>
          <p:cNvSpPr txBox="1">
            <a:spLocks noChangeArrowheads="1"/>
          </p:cNvSpPr>
          <p:nvPr/>
        </p:nvSpPr>
        <p:spPr bwMode="auto">
          <a:xfrm>
            <a:off x="5585189" y="2924175"/>
            <a:ext cx="48603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SnoN</a:t>
            </a:r>
          </a:p>
        </p:txBody>
      </p:sp>
      <p:sp>
        <p:nvSpPr>
          <p:cNvPr id="156" name="TextBox 74"/>
          <p:cNvSpPr txBox="1">
            <a:spLocks noChangeArrowheads="1"/>
          </p:cNvSpPr>
          <p:nvPr/>
        </p:nvSpPr>
        <p:spPr bwMode="auto">
          <a:xfrm>
            <a:off x="5585189" y="3565525"/>
            <a:ext cx="48603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>
                <a:latin typeface="Arial" pitchFamily="34" charset="0"/>
                <a:cs typeface="Arial" pitchFamily="34" charset="0"/>
              </a:rPr>
              <a:t>TAK1</a:t>
            </a:r>
          </a:p>
        </p:txBody>
      </p:sp>
      <p:cxnSp>
        <p:nvCxnSpPr>
          <p:cNvPr id="157" name="Straight Connector 156"/>
          <p:cNvCxnSpPr/>
          <p:nvPr/>
        </p:nvCxnSpPr>
        <p:spPr>
          <a:xfrm>
            <a:off x="5489939" y="3690938"/>
            <a:ext cx="152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58"/>
          <p:cNvSpPr txBox="1">
            <a:spLocks noChangeArrowheads="1"/>
          </p:cNvSpPr>
          <p:nvPr/>
        </p:nvSpPr>
        <p:spPr bwMode="auto">
          <a:xfrm>
            <a:off x="5585189" y="2501734"/>
            <a:ext cx="87235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EVI1</a:t>
            </a:r>
            <a:r>
              <a:rPr lang="en-US" sz="900" b="1" baseline="30000" dirty="0" smtClean="0">
                <a:latin typeface="Arial" pitchFamily="34" charset="0"/>
                <a:cs typeface="Arial" pitchFamily="34" charset="0"/>
              </a:rPr>
              <a:t>Del190-515</a:t>
            </a:r>
            <a:endParaRPr lang="en-US" sz="900" b="1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15876</TotalTime>
  <Words>35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South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dsmith1</dc:creator>
  <cp:lastModifiedBy>mnanjund</cp:lastModifiedBy>
  <cp:revision>871</cp:revision>
  <dcterms:created xsi:type="dcterms:W3CDTF">2009-10-26T14:43:07Z</dcterms:created>
  <dcterms:modified xsi:type="dcterms:W3CDTF">2010-04-02T16:19:42Z</dcterms:modified>
</cp:coreProperties>
</file>