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61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80A6AC-B271-41A8-808A-B6D6083F9217}" type="datetimeFigureOut">
              <a:rPr lang="en-US" smtClean="0"/>
              <a:pPr/>
              <a:t>5/5/2010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057FC-94B0-4781-819D-7882BED68D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357166" y="1428728"/>
            <a:ext cx="6132760" cy="3726987"/>
            <a:chOff x="357166" y="1428728"/>
            <a:chExt cx="6132760" cy="3726987"/>
          </a:xfrm>
        </p:grpSpPr>
        <p:grpSp>
          <p:nvGrpSpPr>
            <p:cNvPr id="11" name="Group 10"/>
            <p:cNvGrpSpPr/>
            <p:nvPr/>
          </p:nvGrpSpPr>
          <p:grpSpPr>
            <a:xfrm>
              <a:off x="571480" y="2500298"/>
              <a:ext cx="5918446" cy="2655417"/>
              <a:chOff x="549502" y="1357290"/>
              <a:chExt cx="5918446" cy="2655417"/>
            </a:xfrm>
          </p:grpSpPr>
          <p:pic>
            <p:nvPicPr>
              <p:cNvPr id="5" name="Picture 2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10000"/>
              </a:blip>
              <a:srcRect/>
              <a:stretch>
                <a:fillRect/>
              </a:stretch>
            </p:blipFill>
            <p:spPr bwMode="auto">
              <a:xfrm>
                <a:off x="549502" y="1357290"/>
                <a:ext cx="2879498" cy="216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3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10000"/>
              </a:blip>
              <a:srcRect/>
              <a:stretch>
                <a:fillRect/>
              </a:stretch>
            </p:blipFill>
            <p:spPr bwMode="auto">
              <a:xfrm>
                <a:off x="3588450" y="1357290"/>
                <a:ext cx="2879498" cy="2160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TextBox 7"/>
              <p:cNvSpPr txBox="1">
                <a:spLocks noChangeArrowheads="1"/>
              </p:cNvSpPr>
              <p:nvPr/>
            </p:nvSpPr>
            <p:spPr bwMode="auto">
              <a:xfrm>
                <a:off x="1581131" y="3643306"/>
                <a:ext cx="990613" cy="369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Lungs</a:t>
                </a:r>
              </a:p>
            </p:txBody>
          </p:sp>
          <p:sp>
            <p:nvSpPr>
              <p:cNvPr id="8" name="TextBox 8"/>
              <p:cNvSpPr txBox="1">
                <a:spLocks noChangeArrowheads="1"/>
              </p:cNvSpPr>
              <p:nvPr/>
            </p:nvSpPr>
            <p:spPr bwMode="auto">
              <a:xfrm>
                <a:off x="4310057" y="3643306"/>
                <a:ext cx="1905025" cy="3694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b="1" dirty="0">
                    <a:latin typeface="Calibri" pitchFamily="34" charset="0"/>
                  </a:rPr>
                  <a:t>Lymph Nodes</a:t>
                </a:r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357166" y="1428728"/>
              <a:ext cx="2778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SUPPLEMENTARY </a:t>
              </a:r>
              <a:r>
                <a:rPr lang="en-US" b="1" smtClean="0"/>
                <a:t>FIGURE </a:t>
              </a:r>
              <a:r>
                <a:rPr lang="en-US" b="1" smtClean="0"/>
                <a:t>3</a:t>
              </a:r>
              <a:endParaRPr lang="en-US" b="1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Department of Pathology</cp:lastModifiedBy>
  <cp:revision>7</cp:revision>
  <dcterms:created xsi:type="dcterms:W3CDTF">2009-11-15T10:14:42Z</dcterms:created>
  <dcterms:modified xsi:type="dcterms:W3CDTF">2010-05-05T22:35:41Z</dcterms:modified>
</cp:coreProperties>
</file>