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22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9D02CE-F857-411C-BCBE-96A85EA802FD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90670-4CA2-405D-8DA8-EEDFB6CD99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C90670-4CA2-405D-8DA8-EEDFB6CD99E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BA8B2B-1C32-4DD5-AE79-E9C4A2777B99}" type="datetimeFigureOut">
              <a:rPr lang="en-US" smtClean="0"/>
              <a:t>7/27/2010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0C7F0-3CE6-46E2-9BC6-89AE3EA3914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Picture 4"/>
          <p:cNvPicPr>
            <a:picLocks noChangeAspect="1" noChangeArrowheads="1"/>
          </p:cNvPicPr>
          <p:nvPr/>
        </p:nvPicPr>
        <p:blipFill>
          <a:blip r:embed="rId3" cstate="print"/>
          <a:srcRect l="11861" t="8800" r="9629" b="73600"/>
          <a:stretch>
            <a:fillRect/>
          </a:stretch>
        </p:blipFill>
        <p:spPr bwMode="auto">
          <a:xfrm>
            <a:off x="642910" y="1285860"/>
            <a:ext cx="502107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9" name="Picture 5"/>
          <p:cNvPicPr>
            <a:picLocks noChangeAspect="1" noChangeArrowheads="1"/>
          </p:cNvPicPr>
          <p:nvPr/>
        </p:nvPicPr>
        <p:blipFill>
          <a:blip r:embed="rId4" cstate="print"/>
          <a:srcRect l="11291" t="43706" r="9524" b="36494"/>
          <a:stretch>
            <a:fillRect/>
          </a:stretch>
        </p:blipFill>
        <p:spPr bwMode="auto">
          <a:xfrm>
            <a:off x="642910" y="2321710"/>
            <a:ext cx="5000660" cy="89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0" name="Picture 2"/>
          <p:cNvPicPr>
            <a:picLocks noChangeAspect="1" noChangeArrowheads="1"/>
          </p:cNvPicPr>
          <p:nvPr/>
        </p:nvPicPr>
        <p:blipFill>
          <a:blip r:embed="rId5" cstate="print"/>
          <a:srcRect l="13198" t="13146" r="9266" b="69200"/>
          <a:stretch>
            <a:fillRect/>
          </a:stretch>
        </p:blipFill>
        <p:spPr bwMode="auto">
          <a:xfrm>
            <a:off x="642910" y="3357562"/>
            <a:ext cx="502107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1" name="Straight Connector 110"/>
          <p:cNvCxnSpPr>
            <a:stCxn id="108" idx="0"/>
            <a:endCxn id="110" idx="2"/>
          </p:cNvCxnSpPr>
          <p:nvPr/>
        </p:nvCxnSpPr>
        <p:spPr>
          <a:xfrm rot="16200000" flipH="1">
            <a:off x="1688967" y="2750339"/>
            <a:ext cx="292895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357290" y="857232"/>
            <a:ext cx="3608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latin typeface="Times New Roman" pitchFamily="18" charset="0"/>
                <a:cs typeface="Times New Roman" pitchFamily="18" charset="0"/>
              </a:rPr>
              <a:t>wild type			</a:t>
            </a:r>
            <a:r>
              <a:rPr lang="nl-BE" i="1" dirty="0" smtClean="0">
                <a:latin typeface="Times New Roman" pitchFamily="18" charset="0"/>
                <a:cs typeface="Times New Roman" pitchFamily="18" charset="0"/>
              </a:rPr>
              <a:t>sitiens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5715008" y="1428736"/>
            <a:ext cx="137730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>
                <a:latin typeface="Times New Roman" pitchFamily="18" charset="0"/>
                <a:cs typeface="Times New Roman" pitchFamily="18" charset="0"/>
              </a:rPr>
              <a:t>0 U mL</a:t>
            </a:r>
            <a:r>
              <a:rPr lang="nl-BE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nl-BE" dirty="0" smtClean="0">
                <a:latin typeface="Times New Roman" pitchFamily="18" charset="0"/>
                <a:cs typeface="Times New Roman" pitchFamily="18" charset="0"/>
              </a:rPr>
              <a:t>100 U mL</a:t>
            </a:r>
            <a:r>
              <a:rPr lang="nl-BE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nl-BE" dirty="0" smtClean="0">
                <a:latin typeface="Times New Roman" pitchFamily="18" charset="0"/>
                <a:cs typeface="Times New Roman" pitchFamily="18" charset="0"/>
              </a:rPr>
              <a:t>1000 U mL</a:t>
            </a:r>
            <a:r>
              <a:rPr lang="nl-BE" baseline="30000" dirty="0" smtClean="0">
                <a:latin typeface="Times New Roman" pitchFamily="18" charset="0"/>
                <a:cs typeface="Times New Roman" pitchFamily="18" charset="0"/>
              </a:rPr>
              <a:t>-1</a:t>
            </a:r>
          </a:p>
          <a:p>
            <a:endParaRPr lang="nl-BE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6</cp:revision>
  <dcterms:created xsi:type="dcterms:W3CDTF">2010-07-27T12:26:00Z</dcterms:created>
  <dcterms:modified xsi:type="dcterms:W3CDTF">2010-07-27T12:28:26Z</dcterms:modified>
</cp:coreProperties>
</file>