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CB6B-84B6-4276-BD75-96D01E8B08A9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1117A-5F7C-4DD8-8ADA-4A2B0DC210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2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641350"/>
            <a:ext cx="8235950" cy="423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926" y="5929172"/>
            <a:ext cx="7671139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Duty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doi:10.1111/j.1476-5381.2010.00882.x/bph.882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2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23163" y="450850"/>
            <a:ext cx="6903237" cy="5162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926" y="5929172"/>
            <a:ext cx="7671139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S Duty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doi:10.1111/j.1476-5381.2010.00882.x/bph.882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2010-08-20T03:08:33Z</dcterms:created>
  <dcterms:modified xsi:type="dcterms:W3CDTF">2010-08-20T03:08:35Z</dcterms:modified>
</cp:coreProperties>
</file>