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34643-3092-46FC-91DC-361C971A404E}" type="datetimeFigureOut">
              <a:rPr lang="en-US" smtClean="0"/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781B5-65C9-48A8-AC5D-4EEA41BC6B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13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031847" y="450851"/>
            <a:ext cx="5080152" cy="5099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762" y="5929172"/>
            <a:ext cx="8341835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Micov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et al. 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doi:10.1111/j.1476-5381.2010.00877.x/bph.877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15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257295" y="450850"/>
            <a:ext cx="2622804" cy="5060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762" y="5929172"/>
            <a:ext cx="8341835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Micov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et al. 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doi:10.1111/j.1476-5381.2010.00877.x/bph.877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17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770873" y="450849"/>
            <a:ext cx="3604526" cy="5289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762" y="5929172"/>
            <a:ext cx="8341835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Micov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et al. 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doi:10.1111/j.1476-5381.2010.00877.x/bph.877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19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63627" y="450850"/>
            <a:ext cx="8008873" cy="5314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762" y="5929172"/>
            <a:ext cx="8341835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A Micov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et al. 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doi:10.1111/j.1476-5381.2010.00877.x/bph.877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Custom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2010-08-20T03:08:06Z</dcterms:created>
  <dcterms:modified xsi:type="dcterms:W3CDTF">2010-08-20T03:08:10Z</dcterms:modified>
</cp:coreProperties>
</file>