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7141B-261D-4E53-95A0-131CCE29FF70}" type="datetimeFigureOut">
              <a:rPr lang="en-US" smtClean="0"/>
              <a:t>9/3/2010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35CA0-A517-410C-A145-DD172994BA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7141B-261D-4E53-95A0-131CCE29FF70}" type="datetimeFigureOut">
              <a:rPr lang="en-US" smtClean="0"/>
              <a:t>9/3/2010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35CA0-A517-410C-A145-DD172994BA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7141B-261D-4E53-95A0-131CCE29FF70}" type="datetimeFigureOut">
              <a:rPr lang="en-US" smtClean="0"/>
              <a:t>9/3/2010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35CA0-A517-410C-A145-DD172994BA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7141B-261D-4E53-95A0-131CCE29FF70}" type="datetimeFigureOut">
              <a:rPr lang="en-US" smtClean="0"/>
              <a:t>9/3/2010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35CA0-A517-410C-A145-DD172994BA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7141B-261D-4E53-95A0-131CCE29FF70}" type="datetimeFigureOut">
              <a:rPr lang="en-US" smtClean="0"/>
              <a:t>9/3/2010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35CA0-A517-410C-A145-DD172994BA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7141B-261D-4E53-95A0-131CCE29FF70}" type="datetimeFigureOut">
              <a:rPr lang="en-US" smtClean="0"/>
              <a:t>9/3/2010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35CA0-A517-410C-A145-DD172994BA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7141B-261D-4E53-95A0-131CCE29FF70}" type="datetimeFigureOut">
              <a:rPr lang="en-US" smtClean="0"/>
              <a:t>9/3/2010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35CA0-A517-410C-A145-DD172994BA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7141B-261D-4E53-95A0-131CCE29FF70}" type="datetimeFigureOut">
              <a:rPr lang="en-US" smtClean="0"/>
              <a:t>9/3/2010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35CA0-A517-410C-A145-DD172994BA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7141B-261D-4E53-95A0-131CCE29FF70}" type="datetimeFigureOut">
              <a:rPr lang="en-US" smtClean="0"/>
              <a:t>9/3/2010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35CA0-A517-410C-A145-DD172994BA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7141B-261D-4E53-95A0-131CCE29FF70}" type="datetimeFigureOut">
              <a:rPr lang="en-US" smtClean="0"/>
              <a:t>9/3/2010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35CA0-A517-410C-A145-DD172994BA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7141B-261D-4E53-95A0-131CCE29FF70}" type="datetimeFigureOut">
              <a:rPr lang="en-US" smtClean="0"/>
              <a:t>9/3/2010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35CA0-A517-410C-A145-DD172994BA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47141B-261D-4E53-95A0-131CCE29FF70}" type="datetimeFigureOut">
              <a:rPr lang="en-US" smtClean="0"/>
              <a:t>9/3/2010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35CA0-A517-410C-A145-DD172994BA2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1D4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694379" y="450851"/>
            <a:ext cx="1753920" cy="48704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54106" y="5675172"/>
            <a:ext cx="4517262" cy="52578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D Eastwood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et al. 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2010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doi:10.1111/j.1476-5381.2010.00922.x/bph.922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54106" y="6183172"/>
            <a:ext cx="7105535" cy="2693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1D6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109652" y="450850"/>
            <a:ext cx="6929449" cy="49974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54106" y="5675172"/>
            <a:ext cx="4517262" cy="52578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D Eastwood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et al. 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2010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doi:10.1111/j.1476-5381.2010.00922.x/bph.922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54106" y="6183172"/>
            <a:ext cx="7105535" cy="2693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1D8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325627" y="450850"/>
            <a:ext cx="6497573" cy="48069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54106" y="5675172"/>
            <a:ext cx="4517262" cy="52578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D Eastwood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et al. 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2010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doi:10.1111/j.1476-5381.2010.00922.x/bph.922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54106" y="6183172"/>
            <a:ext cx="7105535" cy="2693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1DA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677621" y="450850"/>
            <a:ext cx="7793278" cy="48450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54106" y="5675172"/>
            <a:ext cx="4517262" cy="52578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D Eastwood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et al. 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2010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doi:10.1111/j.1476-5381.2010.00922.x/bph.922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54106" y="6183172"/>
            <a:ext cx="7105535" cy="2693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1DC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325653" y="450850"/>
            <a:ext cx="6497547" cy="48196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54106" y="5675172"/>
            <a:ext cx="4517262" cy="52578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D Eastwood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et al. 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2010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doi:10.1111/j.1476-5381.2010.00922.x/bph.922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54106" y="6183172"/>
            <a:ext cx="7105535" cy="2693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1DE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837651" y="450850"/>
            <a:ext cx="3474249" cy="48577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54106" y="5675172"/>
            <a:ext cx="4517262" cy="52578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D Eastwood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et al. 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2010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doi:10.1111/j.1476-5381.2010.00922.x/bph.922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54106" y="6183172"/>
            <a:ext cx="7105535" cy="2693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</Words>
  <Application>Microsoft Office PowerPoint</Application>
  <PresentationFormat>Custom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>TOPPEN Best-Set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pc153</dc:creator>
  <cp:lastModifiedBy>pc153</cp:lastModifiedBy>
  <cp:revision>1</cp:revision>
  <dcterms:created xsi:type="dcterms:W3CDTF">2010-09-03T04:02:38Z</dcterms:created>
  <dcterms:modified xsi:type="dcterms:W3CDTF">2010-09-03T04:02:44Z</dcterms:modified>
</cp:coreProperties>
</file>