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F9D5C-953D-4CAE-A7DF-E5AAF4334CA7}" type="datetimeFigureOut">
              <a:rPr lang="en-US" smtClean="0"/>
              <a:t>9/3/2010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D5FAA-392C-4FAB-B2D4-C9AA025C1A4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F9D5C-953D-4CAE-A7DF-E5AAF4334CA7}" type="datetimeFigureOut">
              <a:rPr lang="en-US" smtClean="0"/>
              <a:t>9/3/2010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D5FAA-392C-4FAB-B2D4-C9AA025C1A4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F9D5C-953D-4CAE-A7DF-E5AAF4334CA7}" type="datetimeFigureOut">
              <a:rPr lang="en-US" smtClean="0"/>
              <a:t>9/3/2010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D5FAA-392C-4FAB-B2D4-C9AA025C1A4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F9D5C-953D-4CAE-A7DF-E5AAF4334CA7}" type="datetimeFigureOut">
              <a:rPr lang="en-US" smtClean="0"/>
              <a:t>9/3/2010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D5FAA-392C-4FAB-B2D4-C9AA025C1A4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F9D5C-953D-4CAE-A7DF-E5AAF4334CA7}" type="datetimeFigureOut">
              <a:rPr lang="en-US" smtClean="0"/>
              <a:t>9/3/2010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D5FAA-392C-4FAB-B2D4-C9AA025C1A4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F9D5C-953D-4CAE-A7DF-E5AAF4334CA7}" type="datetimeFigureOut">
              <a:rPr lang="en-US" smtClean="0"/>
              <a:t>9/3/2010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D5FAA-392C-4FAB-B2D4-C9AA025C1A4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F9D5C-953D-4CAE-A7DF-E5AAF4334CA7}" type="datetimeFigureOut">
              <a:rPr lang="en-US" smtClean="0"/>
              <a:t>9/3/2010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D5FAA-392C-4FAB-B2D4-C9AA025C1A4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F9D5C-953D-4CAE-A7DF-E5AAF4334CA7}" type="datetimeFigureOut">
              <a:rPr lang="en-US" smtClean="0"/>
              <a:t>9/3/2010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D5FAA-392C-4FAB-B2D4-C9AA025C1A4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F9D5C-953D-4CAE-A7DF-E5AAF4334CA7}" type="datetimeFigureOut">
              <a:rPr lang="en-US" smtClean="0"/>
              <a:t>9/3/2010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D5FAA-392C-4FAB-B2D4-C9AA025C1A4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F9D5C-953D-4CAE-A7DF-E5AAF4334CA7}" type="datetimeFigureOut">
              <a:rPr lang="en-US" smtClean="0"/>
              <a:t>9/3/2010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D5FAA-392C-4FAB-B2D4-C9AA025C1A4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F9D5C-953D-4CAE-A7DF-E5AAF4334CA7}" type="datetimeFigureOut">
              <a:rPr lang="en-US" smtClean="0"/>
              <a:t>9/3/2010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D5FAA-392C-4FAB-B2D4-C9AA025C1A4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4F9D5C-953D-4CAE-A7DF-E5AAF4334CA7}" type="datetimeFigureOut">
              <a:rPr lang="en-US" smtClean="0"/>
              <a:t>9/3/2010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2D5FAA-392C-4FAB-B2D4-C9AA025C1A4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yslid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_1FA.tmp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997935" y="450850"/>
            <a:ext cx="7142764" cy="50736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11200" y="5929172"/>
            <a:ext cx="8200130" cy="52578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063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From G Burnstock </a:t>
            </a:r>
            <a:r>
              <a:rPr lang="en-US" i="1" smtClean="0">
                <a:solidFill>
                  <a:srgbClr val="231F20"/>
                </a:solidFill>
                <a:latin typeface="Calibri"/>
              </a:rPr>
              <a:t>Br J Pharmacol </a:t>
            </a:r>
            <a:r>
              <a:rPr lang="en-US" smtClean="0">
                <a:solidFill>
                  <a:srgbClr val="231F20"/>
                </a:solidFill>
                <a:latin typeface="Calibri"/>
              </a:rPr>
              <a:t>2010 doi:10.1111/j.1476-5381.2010.00937.x/bph.937</a:t>
            </a:r>
          </a:p>
          <a:p>
            <a:pPr>
              <a:lnSpc>
                <a:spcPts val="2000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British Journal of Pharmacology © 2010 The British Pharmacological Society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</Words>
  <Application>Microsoft Office PowerPoint</Application>
  <PresentationFormat>Custom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TOPPEN Best-Set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pc153</dc:creator>
  <cp:lastModifiedBy>pc153</cp:lastModifiedBy>
  <cp:revision>1</cp:revision>
  <dcterms:created xsi:type="dcterms:W3CDTF">2010-09-03T04:04:08Z</dcterms:created>
  <dcterms:modified xsi:type="dcterms:W3CDTF">2010-09-03T04:04:11Z</dcterms:modified>
</cp:coreProperties>
</file>