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6031D-E368-426B-95B2-2FE1CC3BB1A8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BF80C-A690-46DF-93D4-07E29BB37A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3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450851"/>
            <a:ext cx="8248650" cy="4006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262" y="5878372"/>
            <a:ext cx="8314327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YH Choi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doi:10.1111/j.1476-5381.2010.00913.x/bph.913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5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882879" y="450849"/>
            <a:ext cx="3365520" cy="4730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262" y="5878372"/>
            <a:ext cx="8314327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YH Choi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doi:10.1111/j.1476-5381.2010.00913.x/bph.913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7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946150"/>
            <a:ext cx="8235950" cy="2686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262" y="5878372"/>
            <a:ext cx="8314327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YH Choi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doi:10.1111/j.1476-5381.2010.00913.x/bph.913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9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965200"/>
            <a:ext cx="8235950" cy="2743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262" y="5878372"/>
            <a:ext cx="8314327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YH Choi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doi:10.1111/j.1476-5381.2010.00913.x/bph.913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Custom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2010-09-17T06:27:06Z</dcterms:created>
  <dcterms:modified xsi:type="dcterms:W3CDTF">2010-09-17T06:27:08Z</dcterms:modified>
</cp:coreProperties>
</file>