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7E4D1-E104-4A33-A407-5320E10014F9}" type="datetimeFigureOut">
              <a:rPr lang="en-US" smtClean="0"/>
              <a:t>9/17/2010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86F7D-4D19-49AC-9135-A278A6A41B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0"/>
            <a:ext cx="8248650" cy="4387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729534" y="450850"/>
            <a:ext cx="3683965" cy="5099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0"/>
            <a:ext cx="8248650" cy="433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757650" y="450849"/>
            <a:ext cx="5633749" cy="4616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0"/>
            <a:ext cx="8248650" cy="5073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41497" y="450850"/>
            <a:ext cx="2462403" cy="5137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7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99490" y="450850"/>
            <a:ext cx="7141209" cy="4629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7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035649" y="450850"/>
            <a:ext cx="3073050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162" y="5891072"/>
            <a:ext cx="841711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FP Conte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 doi:10.1111/j.1476-5381.2010.00950.x/bph.950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Custom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2010-09-17T06:30:05Z</dcterms:created>
  <dcterms:modified xsi:type="dcterms:W3CDTF">2010-09-17T06:30:09Z</dcterms:modified>
</cp:coreProperties>
</file>