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725E-2E5B-4A5A-BD6A-D6A662B7CC45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6583-DC4C-4C4D-879E-CF13ABB4A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725E-2E5B-4A5A-BD6A-D6A662B7CC45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6583-DC4C-4C4D-879E-CF13ABB4A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725E-2E5B-4A5A-BD6A-D6A662B7CC45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6583-DC4C-4C4D-879E-CF13ABB4A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725E-2E5B-4A5A-BD6A-D6A662B7CC45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6583-DC4C-4C4D-879E-CF13ABB4A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725E-2E5B-4A5A-BD6A-D6A662B7CC45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6583-DC4C-4C4D-879E-CF13ABB4A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725E-2E5B-4A5A-BD6A-D6A662B7CC45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6583-DC4C-4C4D-879E-CF13ABB4A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725E-2E5B-4A5A-BD6A-D6A662B7CC45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6583-DC4C-4C4D-879E-CF13ABB4A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725E-2E5B-4A5A-BD6A-D6A662B7CC45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6583-DC4C-4C4D-879E-CF13ABB4A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725E-2E5B-4A5A-BD6A-D6A662B7CC45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6583-DC4C-4C4D-879E-CF13ABB4A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725E-2E5B-4A5A-BD6A-D6A662B7CC45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6583-DC4C-4C4D-879E-CF13ABB4A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725E-2E5B-4A5A-BD6A-D6A662B7CC45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6583-DC4C-4C4D-879E-CF13ABB4A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6725E-2E5B-4A5A-BD6A-D6A662B7CC45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36583-DC4C-4C4D-879E-CF13ABB4A25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2D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50850" y="450850"/>
            <a:ext cx="8235950" cy="3727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0131" y="5623919"/>
            <a:ext cx="451726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J Karczewski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doi:10.1111/j.1476-5381.2010.00918.x/bph.918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0131" y="6131919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2F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649903" y="450851"/>
            <a:ext cx="5843097" cy="50990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0131" y="5623919"/>
            <a:ext cx="451726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J Karczewski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doi:10.1111/j.1476-5381.2010.00918.x/bph.918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0131" y="6131919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31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779491" y="450851"/>
            <a:ext cx="5586508" cy="49974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0131" y="5623919"/>
            <a:ext cx="451726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J Karczewski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doi:10.1111/j.1476-5381.2010.00918.x/bph.918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0131" y="6131919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33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973143" y="450850"/>
            <a:ext cx="5202356" cy="4718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0131" y="5623919"/>
            <a:ext cx="451726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J Karczewski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doi:10.1111/j.1476-5381.2010.00918.x/bph.918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0131" y="6131919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35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50850" y="450851"/>
            <a:ext cx="8235950" cy="37909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0131" y="5623919"/>
            <a:ext cx="451726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J Karczewski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doi:10.1111/j.1476-5381.2010.00918.x/bph.918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0131" y="6131919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</Words>
  <Application>Microsoft Office PowerPoint</Application>
  <PresentationFormat>Custom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TOPPEN Best-Set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pc153</dc:creator>
  <cp:lastModifiedBy>pc153</cp:lastModifiedBy>
  <cp:revision>1</cp:revision>
  <dcterms:created xsi:type="dcterms:W3CDTF">2010-09-17T06:28:20Z</dcterms:created>
  <dcterms:modified xsi:type="dcterms:W3CDTF">2010-09-17T06:28:23Z</dcterms:modified>
</cp:coreProperties>
</file>