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CA979-FB49-4778-A357-29D38DA6F701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4DE2A-5766-4298-A7ED-E257146072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17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50850" y="450850"/>
            <a:ext cx="8248650" cy="4298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144" y="5585002"/>
            <a:ext cx="5175391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MK Mansley and SM Wilson.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doi:10.1111/j.1476-5381.2010.01003.x/bph.1003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8144" y="609300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19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887982" y="450851"/>
            <a:ext cx="5363717" cy="5060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144" y="5585002"/>
            <a:ext cx="5175391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MK Mansley and SM Wilson.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doi:10.1111/j.1476-5381.2010.01003.x/bph.1003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8144" y="609300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1B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054355" y="450850"/>
            <a:ext cx="7035545" cy="4616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144" y="5585002"/>
            <a:ext cx="5175391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MK Mansley and SM Wilson.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doi:10.1111/j.1476-5381.2010.01003.x/bph.1003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8144" y="609300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1D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65250" y="450850"/>
            <a:ext cx="6419850" cy="4425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144" y="5585002"/>
            <a:ext cx="5175391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MK Mansley and SM Wilson.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doi:10.1111/j.1476-5381.2010.01003.x/bph.1003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8144" y="609300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1F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88515" y="450850"/>
            <a:ext cx="4771085" cy="4857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144" y="5585002"/>
            <a:ext cx="5175391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MK Mansley and SM Wilson.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doi:10.1111/j.1476-5381.2010.01003.x/bph.1003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8144" y="609300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21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347010" y="450851"/>
            <a:ext cx="4447488" cy="4946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144" y="5585002"/>
            <a:ext cx="5175391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MK Mansley and SM Wilson.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doi:10.1111/j.1476-5381.2010.01003.x/bph.1003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8144" y="609300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23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811477" y="450850"/>
            <a:ext cx="5516422" cy="4933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144" y="5585002"/>
            <a:ext cx="5175391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MK Mansley and SM Wilson.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doi:10.1111/j.1476-5381.2010.01003.x/bph.1003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8144" y="609300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25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99947" y="450850"/>
            <a:ext cx="7140752" cy="4641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8144" y="5585002"/>
            <a:ext cx="5175391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MK Mansley and SM Wilson.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doi:10.1111/j.1476-5381.2010.01003.x/bph.1003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8144" y="6093002"/>
            <a:ext cx="7105535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063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</Words>
  <Application>Microsoft Office PowerPoint</Application>
  <PresentationFormat>Custom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2010-11-18T03:31:58Z</dcterms:created>
  <dcterms:modified xsi:type="dcterms:W3CDTF">2010-11-18T03:32:02Z</dcterms:modified>
</cp:coreProperties>
</file>