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E31-B6AF-4574-AA50-E6BDD57927D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7D1F-939D-4E59-9CB2-13A68B9DB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E31-B6AF-4574-AA50-E6BDD57927D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7D1F-939D-4E59-9CB2-13A68B9DB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E31-B6AF-4574-AA50-E6BDD57927D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7D1F-939D-4E59-9CB2-13A68B9DB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E31-B6AF-4574-AA50-E6BDD57927D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7D1F-939D-4E59-9CB2-13A68B9DB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E31-B6AF-4574-AA50-E6BDD57927D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7D1F-939D-4E59-9CB2-13A68B9DB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E31-B6AF-4574-AA50-E6BDD57927D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7D1F-939D-4E59-9CB2-13A68B9DB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E31-B6AF-4574-AA50-E6BDD57927D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7D1F-939D-4E59-9CB2-13A68B9DB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E31-B6AF-4574-AA50-E6BDD57927D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7D1F-939D-4E59-9CB2-13A68B9DB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E31-B6AF-4574-AA50-E6BDD57927D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7D1F-939D-4E59-9CB2-13A68B9DB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E31-B6AF-4574-AA50-E6BDD57927D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7D1F-939D-4E59-9CB2-13A68B9DB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E31-B6AF-4574-AA50-E6BDD57927D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7D1F-939D-4E59-9CB2-13A68B9DB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56E31-B6AF-4574-AA50-E6BDD57927D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D7D1F-939D-4E59-9CB2-13A68B9DBC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C5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265068" y="450849"/>
            <a:ext cx="2615031" cy="4908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2907" y="5576747"/>
            <a:ext cx="463428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Rd di Villa Bianca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doi:10.1111/j.1476-5381.2010.01016.x/bph.1016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2907" y="6084747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C7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107183" y="450849"/>
            <a:ext cx="2925317" cy="4692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2907" y="5576747"/>
            <a:ext cx="463428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Rd di Villa Bianca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doi:10.1111/j.1476-5381.2010.01016.x/bph.1016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2907" y="6084747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C9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657858" y="450851"/>
            <a:ext cx="5822441" cy="48069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2907" y="5576747"/>
            <a:ext cx="463428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Rd di Villa Bianca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doi:10.1111/j.1476-5381.2010.01016.x/bph.1016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2907" y="6084747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CB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991031" y="450850"/>
            <a:ext cx="7162368" cy="49847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2907" y="5576747"/>
            <a:ext cx="463428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Rd di Villa Bianca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doi:10.1111/j.1476-5381.2010.01016.x/bph.1016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2907" y="6084747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CD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622093" y="450850"/>
            <a:ext cx="3905707" cy="4718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2907" y="5576747"/>
            <a:ext cx="463428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Rd di Villa Bianca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doi:10.1111/j.1476-5381.2010.01016.x/bph.1016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2907" y="6084747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Custom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TOPPEN Best-Set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pc153</dc:creator>
  <cp:lastModifiedBy>pc153</cp:lastModifiedBy>
  <cp:revision>1</cp:revision>
  <dcterms:created xsi:type="dcterms:W3CDTF">2010-11-18T03:34:59Z</dcterms:created>
  <dcterms:modified xsi:type="dcterms:W3CDTF">2010-11-18T03:35:02Z</dcterms:modified>
</cp:coreProperties>
</file>