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ndy%20Allen\Local%20Settings\Temporary%20Internet%20Files\Content.IE5\O4IO34LO\5FU%20valid%5b1%5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endy%20Allen\Local%20Settings\Temporary%20Internet%20Files\Content.IE5\O4IO34LO\5FU%20valid%5b1%5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4.5267580672061214E-2"/>
          <c:y val="9.8485212791536464E-2"/>
          <c:w val="0.91152446535105058"/>
          <c:h val="0.80682116633066381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  <c:dispRSqr val="1"/>
            <c:trendlineLbl>
              <c:layout>
                <c:manualLayout>
                  <c:x val="0.11184142128653746"/>
                  <c:y val="0.45080213469490188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R² = 0.571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p=0.0032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correl!$T$4:$T$23</c:f>
              <c:numCache>
                <c:formatCode>General</c:formatCode>
                <c:ptCount val="20"/>
                <c:pt idx="0">
                  <c:v>1.3928912201055501</c:v>
                </c:pt>
                <c:pt idx="2">
                  <c:v>-1.05712322325091</c:v>
                </c:pt>
                <c:pt idx="3">
                  <c:v>1.2201055941386127</c:v>
                </c:pt>
                <c:pt idx="5">
                  <c:v>-1.0683129250994461</c:v>
                </c:pt>
                <c:pt idx="6">
                  <c:v>-1.1974568478065704</c:v>
                </c:pt>
                <c:pt idx="7">
                  <c:v>-1.5456738981768718</c:v>
                </c:pt>
                <c:pt idx="8">
                  <c:v>1.3796450700298359</c:v>
                </c:pt>
                <c:pt idx="11">
                  <c:v>-1.178590551038748</c:v>
                </c:pt>
                <c:pt idx="14">
                  <c:v>-1.1673092942307901</c:v>
                </c:pt>
                <c:pt idx="16">
                  <c:v>-1.5664783488720446</c:v>
                </c:pt>
                <c:pt idx="17">
                  <c:v>2.2810027258919661</c:v>
                </c:pt>
                <c:pt idx="18">
                  <c:v>-1.0904366947250741</c:v>
                </c:pt>
                <c:pt idx="19">
                  <c:v>-1.3332649049631589</c:v>
                </c:pt>
              </c:numCache>
            </c:numRef>
          </c:xVal>
          <c:yVal>
            <c:numRef>
              <c:f>correl!$U$4:$U$23</c:f>
              <c:numCache>
                <c:formatCode>General</c:formatCode>
                <c:ptCount val="20"/>
                <c:pt idx="0">
                  <c:v>0.12621843468797694</c:v>
                </c:pt>
                <c:pt idx="2">
                  <c:v>-0.8615324497705884</c:v>
                </c:pt>
                <c:pt idx="3">
                  <c:v>0.88538423813369382</c:v>
                </c:pt>
                <c:pt idx="5">
                  <c:v>-0.2382053206235577</c:v>
                </c:pt>
                <c:pt idx="6">
                  <c:v>-0.46610482809604914</c:v>
                </c:pt>
                <c:pt idx="7">
                  <c:v>-0.12807775888595843</c:v>
                </c:pt>
                <c:pt idx="8">
                  <c:v>2.7264116781806447</c:v>
                </c:pt>
                <c:pt idx="11">
                  <c:v>-0.34260183002118128</c:v>
                </c:pt>
                <c:pt idx="14">
                  <c:v>-8.5226362449527762E-2</c:v>
                </c:pt>
                <c:pt idx="16">
                  <c:v>-0.16269965817259824</c:v>
                </c:pt>
                <c:pt idx="17">
                  <c:v>1.1957224227540504</c:v>
                </c:pt>
                <c:pt idx="18">
                  <c:v>-0.22088695044036538</c:v>
                </c:pt>
                <c:pt idx="19">
                  <c:v>-0.1654553708080449</c:v>
                </c:pt>
              </c:numCache>
            </c:numRef>
          </c:yVal>
        </c:ser>
        <c:axId val="61990016"/>
        <c:axId val="62136320"/>
      </c:scatterChart>
      <c:valAx>
        <c:axId val="6199001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2136320"/>
        <c:crosses val="autoZero"/>
        <c:crossBetween val="midCat"/>
      </c:valAx>
      <c:valAx>
        <c:axId val="62136320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1990016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>
        <c:manualLayout>
          <c:layoutTarget val="inner"/>
          <c:xMode val="edge"/>
          <c:yMode val="edge"/>
          <c:x val="4.5267580672061214E-2"/>
          <c:y val="9.848521279153645E-2"/>
          <c:w val="0.91152446535105058"/>
          <c:h val="0.80682116633066381"/>
        </c:manualLayout>
      </c:layout>
      <c:scatterChart>
        <c:scatterStyle val="lineMarker"/>
        <c:ser>
          <c:idx val="0"/>
          <c:order val="0"/>
          <c:tx>
            <c:strRef>
              <c:f>correl!$X$3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  <c:dispRSqr val="1"/>
            <c:trendlineLbl>
              <c:layout>
                <c:manualLayout>
                  <c:x val="0.14799177497013988"/>
                  <c:y val="0.51990157480314969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R² = 0.619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p=0.0017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correl!$W$4:$W$23</c:f>
              <c:numCache>
                <c:formatCode>General</c:formatCode>
                <c:ptCount val="20"/>
                <c:pt idx="0">
                  <c:v>1.2953957078277076</c:v>
                </c:pt>
                <c:pt idx="2">
                  <c:v>-1.2237869926508771</c:v>
                </c:pt>
                <c:pt idx="3">
                  <c:v>2.3463462630164162</c:v>
                </c:pt>
                <c:pt idx="5">
                  <c:v>-1.2500716019935521</c:v>
                </c:pt>
                <c:pt idx="6">
                  <c:v>-1.3106465621150356</c:v>
                </c:pt>
                <c:pt idx="7">
                  <c:v>-1.7568971280403027</c:v>
                </c:pt>
                <c:pt idx="8">
                  <c:v>1.6489199191686663</c:v>
                </c:pt>
                <c:pt idx="11">
                  <c:v>-1.2916617344467474</c:v>
                </c:pt>
                <c:pt idx="14">
                  <c:v>-1.4467785079657287</c:v>
                </c:pt>
                <c:pt idx="16">
                  <c:v>-1.9192911823937213</c:v>
                </c:pt>
                <c:pt idx="17">
                  <c:v>2.7997607572635941</c:v>
                </c:pt>
                <c:pt idx="18">
                  <c:v>-1.050429094217169</c:v>
                </c:pt>
                <c:pt idx="19">
                  <c:v>-1.2488701740306645</c:v>
                </c:pt>
              </c:numCache>
            </c:numRef>
          </c:xVal>
          <c:yVal>
            <c:numRef>
              <c:f>correl!$X$4:$X$23</c:f>
              <c:numCache>
                <c:formatCode>General</c:formatCode>
                <c:ptCount val="20"/>
                <c:pt idx="0">
                  <c:v>0.46651074521935032</c:v>
                </c:pt>
                <c:pt idx="2">
                  <c:v>-0.49612580250708604</c:v>
                </c:pt>
                <c:pt idx="3">
                  <c:v>0.96520914633954413</c:v>
                </c:pt>
                <c:pt idx="5">
                  <c:v>-0.29572564742623203</c:v>
                </c:pt>
                <c:pt idx="6">
                  <c:v>-0.56554855674331073</c:v>
                </c:pt>
                <c:pt idx="7">
                  <c:v>-2.4666164154760173</c:v>
                </c:pt>
                <c:pt idx="8">
                  <c:v>2.4920434636242832</c:v>
                </c:pt>
                <c:pt idx="11">
                  <c:v>-0.76184365090585326</c:v>
                </c:pt>
                <c:pt idx="14">
                  <c:v>-0.51750916120516954</c:v>
                </c:pt>
                <c:pt idx="16">
                  <c:v>-1.938917208675351</c:v>
                </c:pt>
                <c:pt idx="17">
                  <c:v>0.48601829411579239</c:v>
                </c:pt>
                <c:pt idx="18">
                  <c:v>-0.2528044911215987</c:v>
                </c:pt>
                <c:pt idx="19">
                  <c:v>-0.80699568758251339</c:v>
                </c:pt>
              </c:numCache>
            </c:numRef>
          </c:yVal>
        </c:ser>
        <c:axId val="63217024"/>
        <c:axId val="64494976"/>
      </c:scatterChart>
      <c:valAx>
        <c:axId val="6321702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494976"/>
        <c:crosses val="autoZero"/>
        <c:crossBetween val="midCat"/>
      </c:valAx>
      <c:valAx>
        <c:axId val="64494976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321702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E122C-CD57-4F33-8210-E6BB9E0650F6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D70C2-FF15-45D6-B447-FF04BC4FB1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D70C2-FF15-45D6-B447-FF04BC4FB15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F03C9-34E2-45ED-9780-262DD9C3618A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226E-1AC7-427F-9C05-21C60FD717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101328" y="1909762"/>
          <a:ext cx="4645819" cy="258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110853" y="4643437"/>
          <a:ext cx="4645819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42" y="185735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42" y="464343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.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 Allen</dc:creator>
  <cp:lastModifiedBy>Wendy Allen</cp:lastModifiedBy>
  <cp:revision>1</cp:revision>
  <dcterms:created xsi:type="dcterms:W3CDTF">2009-12-07T12:51:06Z</dcterms:created>
  <dcterms:modified xsi:type="dcterms:W3CDTF">2009-12-07T12:52:29Z</dcterms:modified>
</cp:coreProperties>
</file>