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690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Wendy%20Allen\My%20Documents\Back-up%20files\Plus2%20v%20DSA\Colorectal%20DSA%20annotation%20pie%20char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Wendy%20Allen\My%20Documents\Back-up%20files\Plus2%20v%20DSA\Colorectal%20DSA%20annotation%20pie%20char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Wendy%20Allen\My%20Documents\Back-up%20files\Plus2%20v%20DSA\Colorectal%20DSA%20annotation%20pie%20char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9"/>
  <c:chart>
    <c:autoTitleDeleted val="1"/>
    <c:plotArea>
      <c:layout/>
      <c:pieChart>
        <c:varyColors val="1"/>
        <c:dLbls>
          <c:showPercent val="1"/>
        </c:dLbls>
        <c:firstSliceAng val="0"/>
      </c:pieChart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9"/>
  <c:chart>
    <c:autoTitleDeleted val="1"/>
    <c:plotArea>
      <c:layout/>
      <c:pieChart>
        <c:varyColors val="1"/>
        <c:ser>
          <c:idx val="0"/>
          <c:order val="0"/>
          <c:explosion val="1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Se</a:t>
                    </a:r>
                    <a:r>
                      <a:rPr lang="en-US" baseline="0" smtClean="0"/>
                      <a:t>nse</a:t>
                    </a:r>
                    <a:r>
                      <a:rPr lang="en-US"/>
                      <a:t>
47.58%</a:t>
                    </a:r>
                  </a:p>
                </c:rich>
              </c:tx>
              <c:showCatName val="1"/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Unassigned</a:t>
                    </a:r>
                    <a:r>
                      <a:rPr lang="en-US" dirty="0"/>
                      <a:t>
1.86%</a:t>
                    </a:r>
                  </a:p>
                </c:rich>
              </c:tx>
              <c:showCatName val="1"/>
              <c:showPercent val="1"/>
            </c:dLbl>
            <c:numFmt formatCode="0.00%" sourceLinked="0"/>
            <c:spPr>
              <a:solidFill>
                <a:sysClr val="window" lastClr="FFFFFF"/>
              </a:solidFill>
            </c:spPr>
            <c:showCatName val="1"/>
            <c:showPercent val="1"/>
            <c:showLeaderLines val="1"/>
          </c:dLbls>
          <c:cat>
            <c:strRef>
              <c:f>'Plus2.0 annotation'!$A$15:$A$17</c:f>
              <c:strCache>
                <c:ptCount val="3"/>
                <c:pt idx="0">
                  <c:v>Annotated</c:v>
                </c:pt>
                <c:pt idx="1">
                  <c:v>Unannotated</c:v>
                </c:pt>
                <c:pt idx="2">
                  <c:v>Antisense</c:v>
                </c:pt>
              </c:strCache>
            </c:strRef>
          </c:cat>
          <c:val>
            <c:numRef>
              <c:f>'Plus2.0 annotation'!$C$15:$C$17</c:f>
              <c:numCache>
                <c:formatCode>General</c:formatCode>
                <c:ptCount val="3"/>
                <c:pt idx="0">
                  <c:v>894</c:v>
                </c:pt>
                <c:pt idx="1">
                  <c:v>35</c:v>
                </c:pt>
                <c:pt idx="2">
                  <c:v>950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9"/>
  <c:chart>
    <c:autoTitleDeleted val="1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Sense</a:t>
                    </a:r>
                    <a:r>
                      <a:rPr lang="en-US"/>
                      <a:t>
50.38%</a:t>
                    </a:r>
                  </a:p>
                </c:rich>
              </c:tx>
              <c:showCatName val="1"/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Unassigned</a:t>
                    </a:r>
                    <a:r>
                      <a:rPr lang="en-US" dirty="0"/>
                      <a:t>
0.75%</a:t>
                    </a:r>
                  </a:p>
                </c:rich>
              </c:tx>
              <c:showCatName val="1"/>
              <c:showPercent val="1"/>
            </c:dLbl>
            <c:numFmt formatCode="0.00%" sourceLinked="0"/>
            <c:spPr>
              <a:solidFill>
                <a:sysClr val="window" lastClr="FFFFFF"/>
              </a:solidFill>
            </c:spPr>
            <c:showCatName val="1"/>
            <c:showPercent val="1"/>
            <c:showLeaderLines val="1"/>
          </c:dLbls>
          <c:cat>
            <c:strRef>
              <c:f>'Plus2.0 annotation'!$A$29:$A$31</c:f>
              <c:strCache>
                <c:ptCount val="3"/>
                <c:pt idx="0">
                  <c:v>Annotated</c:v>
                </c:pt>
                <c:pt idx="1">
                  <c:v>Unannotated</c:v>
                </c:pt>
                <c:pt idx="2">
                  <c:v>Antisense</c:v>
                </c:pt>
              </c:strCache>
            </c:strRef>
          </c:cat>
          <c:val>
            <c:numRef>
              <c:f>'Plus2.0 annotation'!$C$29:$C$31</c:f>
              <c:numCache>
                <c:formatCode>General</c:formatCode>
                <c:ptCount val="3"/>
                <c:pt idx="0">
                  <c:v>67</c:v>
                </c:pt>
                <c:pt idx="1">
                  <c:v>1</c:v>
                </c:pt>
                <c:pt idx="2">
                  <c:v>65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BB69BE-81A4-45B0-AE5B-FBA169C255ED}" type="datetimeFigureOut">
              <a:rPr lang="en-US" smtClean="0"/>
              <a:pPr/>
              <a:t>12/17/2010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E7419A-4893-4949-A584-39C9790FB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7C77CDE-DC02-4A7C-8DDC-B25ACB5FA02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FF50-5424-4315-973E-FA65C6E08D2D}" type="datetimeFigureOut">
              <a:rPr lang="en-US" smtClean="0"/>
              <a:pPr/>
              <a:t>12/17/2010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F0C8-41EF-4A2F-BDEA-531283821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FF50-5424-4315-973E-FA65C6E08D2D}" type="datetimeFigureOut">
              <a:rPr lang="en-US" smtClean="0"/>
              <a:pPr/>
              <a:t>12/17/2010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F0C8-41EF-4A2F-BDEA-531283821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FF50-5424-4315-973E-FA65C6E08D2D}" type="datetimeFigureOut">
              <a:rPr lang="en-US" smtClean="0"/>
              <a:pPr/>
              <a:t>12/17/2010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F0C8-41EF-4A2F-BDEA-531283821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FF50-5424-4315-973E-FA65C6E08D2D}" type="datetimeFigureOut">
              <a:rPr lang="en-US" smtClean="0"/>
              <a:pPr/>
              <a:t>12/17/2010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F0C8-41EF-4A2F-BDEA-531283821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FF50-5424-4315-973E-FA65C6E08D2D}" type="datetimeFigureOut">
              <a:rPr lang="en-US" smtClean="0"/>
              <a:pPr/>
              <a:t>12/17/2010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F0C8-41EF-4A2F-BDEA-531283821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FF50-5424-4315-973E-FA65C6E08D2D}" type="datetimeFigureOut">
              <a:rPr lang="en-US" smtClean="0"/>
              <a:pPr/>
              <a:t>12/17/2010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F0C8-41EF-4A2F-BDEA-531283821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FF50-5424-4315-973E-FA65C6E08D2D}" type="datetimeFigureOut">
              <a:rPr lang="en-US" smtClean="0"/>
              <a:pPr/>
              <a:t>12/17/2010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F0C8-41EF-4A2F-BDEA-531283821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FF50-5424-4315-973E-FA65C6E08D2D}" type="datetimeFigureOut">
              <a:rPr lang="en-US" smtClean="0"/>
              <a:pPr/>
              <a:t>12/17/2010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F0C8-41EF-4A2F-BDEA-531283821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FF50-5424-4315-973E-FA65C6E08D2D}" type="datetimeFigureOut">
              <a:rPr lang="en-US" smtClean="0"/>
              <a:pPr/>
              <a:t>12/17/2010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F0C8-41EF-4A2F-BDEA-531283821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FF50-5424-4315-973E-FA65C6E08D2D}" type="datetimeFigureOut">
              <a:rPr lang="en-US" smtClean="0"/>
              <a:pPr/>
              <a:t>12/17/2010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F0C8-41EF-4A2F-BDEA-531283821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FF50-5424-4315-973E-FA65C6E08D2D}" type="datetimeFigureOut">
              <a:rPr lang="en-US" smtClean="0"/>
              <a:pPr/>
              <a:t>12/17/2010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F0C8-41EF-4A2F-BDEA-531283821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BFF50-5424-4315-973E-FA65C6E08D2D}" type="datetimeFigureOut">
              <a:rPr lang="en-US" smtClean="0"/>
              <a:pPr/>
              <a:t>12/17/2010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AF0C8-41EF-4A2F-BDEA-531283821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-214338" y="64291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268" name="TextBox 5"/>
          <p:cNvSpPr txBox="1">
            <a:spLocks noChangeArrowheads="1"/>
          </p:cNvSpPr>
          <p:nvPr/>
        </p:nvSpPr>
        <p:spPr bwMode="auto">
          <a:xfrm>
            <a:off x="893763" y="1000125"/>
            <a:ext cx="3206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b="1">
                <a:latin typeface="Calibri" pitchFamily="34" charset="0"/>
              </a:rPr>
              <a:t>A.</a:t>
            </a:r>
            <a:endParaRPr lang="en-US" sz="1200" b="1">
              <a:latin typeface="Calibri" pitchFamily="34" charset="0"/>
            </a:endParaRPr>
          </a:p>
        </p:txBody>
      </p:sp>
      <p:sp>
        <p:nvSpPr>
          <p:cNvPr id="11269" name="TextBox 6"/>
          <p:cNvSpPr txBox="1">
            <a:spLocks noChangeArrowheads="1"/>
          </p:cNvSpPr>
          <p:nvPr/>
        </p:nvSpPr>
        <p:spPr bwMode="auto">
          <a:xfrm>
            <a:off x="3965575" y="1000125"/>
            <a:ext cx="3206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b="1">
                <a:latin typeface="Calibri" pitchFamily="34" charset="0"/>
              </a:rPr>
              <a:t>B.</a:t>
            </a:r>
            <a:endParaRPr lang="en-US" sz="1200" b="1">
              <a:latin typeface="Calibri" pitchFamily="34" charset="0"/>
            </a:endParaRPr>
          </a:p>
        </p:txBody>
      </p:sp>
      <p:graphicFrame>
        <p:nvGraphicFramePr>
          <p:cNvPr id="9" name="Chart 8"/>
          <p:cNvGraphicFramePr/>
          <p:nvPr/>
        </p:nvGraphicFramePr>
        <p:xfrm>
          <a:off x="-285776" y="92866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Chart 10"/>
          <p:cNvGraphicFramePr/>
          <p:nvPr/>
        </p:nvGraphicFramePr>
        <p:xfrm>
          <a:off x="3071810" y="92866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Wendy Allen</dc:creator>
  <cp:lastModifiedBy>Wendy Allen</cp:lastModifiedBy>
  <cp:revision>8</cp:revision>
  <dcterms:created xsi:type="dcterms:W3CDTF">2009-10-12T13:12:16Z</dcterms:created>
  <dcterms:modified xsi:type="dcterms:W3CDTF">2010-12-17T11:25:27Z</dcterms:modified>
</cp:coreProperties>
</file>