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E1C8B-B7CA-416F-9912-77A5E43B891A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528B6-8A65-4CDC-857D-C4AE9649CB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64539" y="450851"/>
            <a:ext cx="2413960" cy="4832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578449"/>
            <a:ext cx="35357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L-N Li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300" y="58438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doi:10.1111/j.1476-5381.2010.01042.x/bph.1042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300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62985" y="450849"/>
            <a:ext cx="6812615" cy="4756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578449"/>
            <a:ext cx="35357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L-N Li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300" y="58438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doi:10.1111/j.1476-5381.2010.01042.x/bph.1042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300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45" y="450851"/>
            <a:ext cx="6811655" cy="4768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578449"/>
            <a:ext cx="35357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L-N Li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300" y="58438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doi:10.1111/j.1476-5381.2010.01042.x/bph.1042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300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B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188015" y="450849"/>
            <a:ext cx="2768285" cy="4794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578449"/>
            <a:ext cx="35357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L-N Li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300" y="58438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doi:10.1111/j.1476-5381.2010.01042.x/bph.1042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300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D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695884" y="450850"/>
            <a:ext cx="3755714" cy="4819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578449"/>
            <a:ext cx="35357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L-N Li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300" y="58438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doi:10.1111/j.1476-5381.2010.01042.x/bph.1042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300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F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034945" y="450850"/>
            <a:ext cx="3061055" cy="487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578449"/>
            <a:ext cx="35357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L-N Li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300" y="58438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doi:10.1111/j.1476-5381.2010.01042.x/bph.1042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300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71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64906" y="450850"/>
            <a:ext cx="6810695" cy="4679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5578449"/>
            <a:ext cx="3535776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it-IT" smtClean="0">
                <a:solidFill>
                  <a:srgbClr val="231F20"/>
                </a:solidFill>
                <a:latin typeface="Calibri"/>
              </a:rPr>
              <a:t>From L-N Li et al. </a:t>
            </a:r>
            <a:r>
              <a:rPr lang="it-IT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it-IT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6300" y="584387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doi:10.1111/j.1476-5381.2010.01042.x/bph.1042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6300" y="60978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2010-12-13T09:14:15Z</dcterms:created>
  <dcterms:modified xsi:type="dcterms:W3CDTF">2010-12-13T09:14:20Z</dcterms:modified>
</cp:coreProperties>
</file>