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B974C-F807-486F-BA5B-EFD314580F56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9C779-3BC6-4612-864B-97B0D1F9D5E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BF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529589" y="450850"/>
            <a:ext cx="2083810" cy="5035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1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396522" y="450851"/>
            <a:ext cx="6350477" cy="50355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3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13689" y="450851"/>
            <a:ext cx="6711111" cy="49720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5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265327" y="450849"/>
            <a:ext cx="2614772" cy="4895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7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265327" y="450850"/>
            <a:ext cx="2614772" cy="4883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9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494795" y="450849"/>
            <a:ext cx="2156704" cy="4768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B.tmp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65004" y="450849"/>
            <a:ext cx="5210495" cy="5022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766" y="5587974"/>
            <a:ext cx="383072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DK Finch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2010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5766" y="585340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doi:10.1111/j.1476-5381.2010.01061.x/bph.1061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5766" y="6107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2010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TOPPEN Best-Set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pc153</dc:creator>
  <cp:lastModifiedBy>pc153</cp:lastModifiedBy>
  <cp:revision>1</cp:revision>
  <dcterms:created xsi:type="dcterms:W3CDTF">2010-12-13T09:15:19Z</dcterms:created>
  <dcterms:modified xsi:type="dcterms:W3CDTF">2010-12-13T09:15:22Z</dcterms:modified>
</cp:coreProperties>
</file>