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D4D9F-0031-4C2A-802E-15A671F6B9EF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41B10-E237-4ABC-ADF3-B0C4345C38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5B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270963" y="450849"/>
            <a:ext cx="4599737" cy="4845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1003" y="5578449"/>
            <a:ext cx="5147050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RL Jones and DF Woodward.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doi:10.1111/j.1476-5381.2010.01039.x/bph.1039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1003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5D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081865" y="450851"/>
            <a:ext cx="4979334" cy="4679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1003" y="5578449"/>
            <a:ext cx="5147050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RL Jones and DF Woodward.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doi:10.1111/j.1476-5381.2010.01039.x/bph.1039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1003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5F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297847" y="450850"/>
            <a:ext cx="4547453" cy="4806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1003" y="5578449"/>
            <a:ext cx="5147050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RL Jones and DF Woodward.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doi:10.1111/j.1476-5381.2010.01039.x/bph.1039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1003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61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76599" y="450849"/>
            <a:ext cx="6584701" cy="4997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1003" y="5578449"/>
            <a:ext cx="5147050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RL Jones and DF Woodward.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doi:10.1111/j.1476-5381.2010.01039.x/bph.1039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1003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63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423942" y="450851"/>
            <a:ext cx="4294357" cy="4819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1003" y="5578449"/>
            <a:ext cx="5147050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RL Jones and DF Woodward.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doi:10.1111/j.1476-5381.2010.01039.x/bph.1039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1003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Custom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2010-12-13T09:14:12Z</dcterms:created>
  <dcterms:modified xsi:type="dcterms:W3CDTF">2010-12-13T09:14:15Z</dcterms:modified>
</cp:coreProperties>
</file>