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50E52-604B-493F-AB51-8D5B81162FCE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91A90-AF6B-479F-90BB-6112199658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12412-33DE-48C6-A101-04E5772836F8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DE0B-1E0E-41B7-84AF-E111D1004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A7073-F984-46E9-8727-96E41E8193E0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A3884-FCB6-436A-A0DB-F26E067AA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7D1DD-F683-49AD-8FF9-8090C997B2CB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62702-BD0A-4C48-BED1-D4879AA63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8D70-A291-47E6-BD05-F0BE6BA37AAC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D4FE9-7EDF-4D68-BBE6-24BAC13BA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83694-127B-4C96-9B59-08859DE54EE7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F2420-B228-4212-A456-F00554B035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E17C2-12F4-4FFF-93BB-3F3510C62CFD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02865-C99D-4D7E-BF2D-71D0A5360E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0B600-A788-4C59-BC8F-0B87F0EA70C8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2280B-B69E-4E77-A059-1289DD057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B5604-C1D9-4315-A818-8AFC6ECCD60B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7D99E-8416-4E1B-BBBF-D271C66C4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B838A-557F-4E0D-B5D7-A29B09272E34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0B123-B100-4620-B94A-C4BC4D3AC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E0485-52F4-4DF6-80EF-572F3155A5B7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075E-74AB-43C9-AC06-5FADC4E62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32448D-0E54-47D4-B7B8-C1A49614B2D1}" type="datetimeFigureOut">
              <a:rPr lang="en-US"/>
              <a:pPr>
                <a:defRPr/>
              </a:pPr>
              <a:t>11/3/2010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DA7915B-AA3E-4E17-8089-D7611CE0E0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1a1 low BP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295400"/>
            <a:ext cx="5840413" cy="46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485775" y="3186113"/>
            <a:ext cx="2743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ctrl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4529138" y="3259138"/>
            <a:ext cx="5603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BPA</a:t>
            </a:r>
            <a:endParaRPr lang="en-US">
              <a:latin typeface="Calibri" pitchFamily="34" charset="0"/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1541463" y="5621338"/>
            <a:ext cx="942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1a1 MO</a:t>
            </a:r>
            <a:endParaRPr lang="en-US">
              <a:latin typeface="Calibri" pitchFamily="34" charset="0"/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4524375" y="5624513"/>
            <a:ext cx="1435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  <a:latin typeface="Calibri" pitchFamily="34" charset="0"/>
              </a:rPr>
              <a:t>1a1 MO+BPA</a:t>
            </a:r>
            <a:endParaRPr lang="en-US">
              <a:latin typeface="Calibri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376863" y="5018088"/>
            <a:ext cx="304800" cy="228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254625" y="2471738"/>
            <a:ext cx="304800" cy="2286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576513" y="4586288"/>
            <a:ext cx="304800" cy="22860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524000" y="1185707"/>
            <a:ext cx="370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A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510314" y="1193802"/>
            <a:ext cx="3577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B</a:t>
            </a:r>
            <a:endParaRPr lang="en-US" sz="2400" dirty="0"/>
          </a:p>
        </p:txBody>
      </p:sp>
      <p:sp>
        <p:nvSpPr>
          <p:cNvPr id="15" name="Rectangle 14"/>
          <p:cNvSpPr/>
          <p:nvPr/>
        </p:nvSpPr>
        <p:spPr>
          <a:xfrm>
            <a:off x="1524000" y="3566886"/>
            <a:ext cx="3481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endParaRPr lang="en-US" sz="2400" dirty="0"/>
          </a:p>
        </p:txBody>
      </p:sp>
      <p:sp>
        <p:nvSpPr>
          <p:cNvPr id="16" name="Rectangle 15"/>
          <p:cNvSpPr/>
          <p:nvPr/>
        </p:nvSpPr>
        <p:spPr>
          <a:xfrm>
            <a:off x="4495800" y="3559632"/>
            <a:ext cx="2975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D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6869018" y="6488668"/>
            <a:ext cx="2274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err="1" smtClean="0"/>
              <a:t>Gibert</a:t>
            </a:r>
            <a:r>
              <a:rPr lang="en-US" b="1" dirty="0" smtClean="0"/>
              <a:t> et al</a:t>
            </a:r>
            <a:r>
              <a:rPr lang="en-US" b="1" smtClean="0"/>
              <a:t>., </a:t>
            </a:r>
            <a:r>
              <a:rPr lang="en-US" b="1" smtClean="0"/>
              <a:t>Fig.S7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Tufts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ygiber01</dc:creator>
  <cp:lastModifiedBy>ygiber01</cp:lastModifiedBy>
  <cp:revision>6</cp:revision>
  <dcterms:created xsi:type="dcterms:W3CDTF">2010-10-21T17:19:44Z</dcterms:created>
  <dcterms:modified xsi:type="dcterms:W3CDTF">2010-11-03T17:49:49Z</dcterms:modified>
</cp:coreProperties>
</file>