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2918B-EE1F-4105-BA4E-CA8A8F69D716}" type="datetimeFigureOut">
              <a:rPr lang="en-US" smtClean="0"/>
              <a:t>1/6/2011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08745-21E2-4EE7-9117-7DCDE21942F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5BB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2650" y="2371394"/>
            <a:ext cx="2292350" cy="18069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HWH van Hees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doi:10.1111/j.1476-5381.2010.01048.x/bph.1048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7BF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1818" y="450849"/>
            <a:ext cx="3905981" cy="4794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HWH van Hees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doi:10.1111/j.1476-5381.2010.01048.x/bph.1048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86C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5858" y="1554835"/>
            <a:ext cx="3072841" cy="34489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HWH van Hees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doi:10.1111/j.1476-5381.2010.01048.x/bph.1048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D928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35858" y="1585011"/>
            <a:ext cx="3072841" cy="33806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26714" y="5489549"/>
            <a:ext cx="4634282" cy="56425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From HWH van Hees et al. </a:t>
            </a:r>
            <a:r>
              <a:rPr lang="en-US" i="1" smtClean="0">
                <a:solidFill>
                  <a:srgbClr val="231F20"/>
                </a:solidFill>
                <a:latin typeface="Calibri"/>
              </a:rPr>
              <a:t>Br J Pharmacol </a:t>
            </a:r>
            <a:r>
              <a:rPr lang="en-US" smtClean="0">
                <a:solidFill>
                  <a:srgbClr val="231F20"/>
                </a:solidFill>
                <a:latin typeface="Calibri"/>
              </a:rPr>
              <a:t>2011</a:t>
            </a:r>
          </a:p>
          <a:p>
            <a:pPr>
              <a:lnSpc>
                <a:spcPts val="2000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doi:10.1111/j.1476-5381.2010.01048.x/bph.1048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26714" y="6008979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88</Words>
  <Application>Microsoft Office PowerPoint</Application>
  <PresentationFormat>Custom</PresentationFormat>
  <Paragraphs>12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</cp:revision>
  <dcterms:created xsi:type="dcterms:W3CDTF">2011-01-06T10:42:46Z</dcterms:created>
  <dcterms:modified xsi:type="dcterms:W3CDTF">2011-01-06T10:42:47Z</dcterms:modified>
</cp:coreProperties>
</file>