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43F30-EC5F-46CA-96B8-C057163F49A2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E506-F0AD-4C2D-9991-4F5A821C25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7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4008" y="2362250"/>
            <a:ext cx="4339691" cy="18287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714" y="5489549"/>
            <a:ext cx="3790012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CF Alves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714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doi:10.1111/j.1476-5381.2010.01057.x/bph.1057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6714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6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9268" y="450850"/>
            <a:ext cx="3124831" cy="46037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714" y="5489549"/>
            <a:ext cx="3790012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CF Alves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714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doi:10.1111/j.1476-5381.2010.01057.x/bph.1057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6714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F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2650" y="2002891"/>
            <a:ext cx="2292350" cy="25437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714" y="5489549"/>
            <a:ext cx="3790012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CF Alves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714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doi:10.1111/j.1476-5381.2010.01057.x/bph.1057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6714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9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3140" y="635071"/>
            <a:ext cx="3042859" cy="43306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714" y="5489549"/>
            <a:ext cx="3790012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CF Alves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714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doi:10.1111/j.1476-5381.2010.01057.x/bph.1057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6714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3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2650" y="2223261"/>
            <a:ext cx="2292350" cy="21074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714" y="5489549"/>
            <a:ext cx="3790012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CF Alves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714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doi:10.1111/j.1476-5381.2010.01057.x/bph.1057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6714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C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4944" y="2151938"/>
            <a:ext cx="3061055" cy="22549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714" y="5489549"/>
            <a:ext cx="3790012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CF Alves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714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doi:10.1111/j.1476-5381.2010.01057.x/bph.1057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6714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2011-01-06T10:43:00Z</dcterms:created>
  <dcterms:modified xsi:type="dcterms:W3CDTF">2011-01-06T10:43:01Z</dcterms:modified>
</cp:coreProperties>
</file>