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4B8E7-1F48-4C08-8C60-E253D54EF6B1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11E6F-851C-43E0-B5A9-8B913B83F2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25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5858" y="2679547"/>
            <a:ext cx="3072841" cy="1193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39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2736" y="450850"/>
            <a:ext cx="3355663" cy="4705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45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37799" y="450850"/>
            <a:ext cx="3474100" cy="5022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58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7575" y="450849"/>
            <a:ext cx="3025724" cy="4908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70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5837" y="697128"/>
            <a:ext cx="4337862" cy="4179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7B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5837" y="1626158"/>
            <a:ext cx="4337862" cy="3301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9B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07776" y="450850"/>
            <a:ext cx="2924723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450" y="5489549"/>
            <a:ext cx="3521220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Z Pan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450" y="57549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doi:10.1111/j.1476-5381.2010.01070.x/bph.1070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450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2011-01-06T10:43:18Z</dcterms:created>
  <dcterms:modified xsi:type="dcterms:W3CDTF">2011-01-06T10:43:21Z</dcterms:modified>
</cp:coreProperties>
</file>