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86640-2020-4A5D-AEBD-7FA590458963}" type="datetimeFigureOut">
              <a:rPr lang="en-US" smtClean="0"/>
              <a:t>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6492D-1DD7-4F76-9AD3-24144219C9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A0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8006" y="450850"/>
            <a:ext cx="6752194" cy="4921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B3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2330" y="552450"/>
            <a:ext cx="7418069" cy="4616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C2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3094" y="603250"/>
            <a:ext cx="4340605" cy="4705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0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9494" y="577850"/>
            <a:ext cx="4321505" cy="46926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F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049" y="450850"/>
            <a:ext cx="7797851" cy="483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1B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9530" y="450850"/>
            <a:ext cx="6503669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488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A Bitto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294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doi:10.1111/j.1476-5381.2010.01098.x/bph.1098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294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2011-01-19T04:21:08Z</dcterms:created>
  <dcterms:modified xsi:type="dcterms:W3CDTF">2011-01-19T04:21:11Z</dcterms:modified>
</cp:coreProperties>
</file>