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1E657-6120-4F27-AC05-46AD3420E7FE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41357-F949-470A-BC26-B23BB33107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B9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799931"/>
            <a:ext cx="8248650" cy="29498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932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 Holtrup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doi:10.1111/j.1476-5381.2010.01125.x/bph.1125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0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450850"/>
            <a:ext cx="8248650" cy="4972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932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 Holtrup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doi:10.1111/j.1476-5381.2010.01125.x/bph.1125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7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5027" y="450850"/>
            <a:ext cx="2289972" cy="4806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932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 Holtrup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doi:10.1111/j.1476-5381.2010.01125.x/bph.1125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06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1865" y="450850"/>
            <a:ext cx="4979334" cy="4870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932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 Holtrup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doi:10.1111/j.1476-5381.2010.01125.x/bph.1125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2C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111249"/>
            <a:ext cx="8248650" cy="3816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932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 Holtrup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doi:10.1111/j.1476-5381.2010.01125.x/bph.1125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5F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9902" y="450850"/>
            <a:ext cx="5843097" cy="4794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932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 Holtrup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doi:10.1111/j.1476-5381.2010.01125.x/bph.1125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2011-01-27T01:16:07Z</dcterms:created>
  <dcterms:modified xsi:type="dcterms:W3CDTF">2011-01-27T01:16:10Z</dcterms:modified>
</cp:coreProperties>
</file>