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B232-00AD-4FA8-9027-78509270F844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8803-2AA7-4C70-9DA0-66EC7D22E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B232-00AD-4FA8-9027-78509270F844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8803-2AA7-4C70-9DA0-66EC7D22E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B232-00AD-4FA8-9027-78509270F844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8803-2AA7-4C70-9DA0-66EC7D22E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B232-00AD-4FA8-9027-78509270F844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8803-2AA7-4C70-9DA0-66EC7D22E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B232-00AD-4FA8-9027-78509270F844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8803-2AA7-4C70-9DA0-66EC7D22E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B232-00AD-4FA8-9027-78509270F844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8803-2AA7-4C70-9DA0-66EC7D22E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B232-00AD-4FA8-9027-78509270F844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8803-2AA7-4C70-9DA0-66EC7D22E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B232-00AD-4FA8-9027-78509270F844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8803-2AA7-4C70-9DA0-66EC7D22E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B232-00AD-4FA8-9027-78509270F844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8803-2AA7-4C70-9DA0-66EC7D22E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B232-00AD-4FA8-9027-78509270F844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8803-2AA7-4C70-9DA0-66EC7D22E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B232-00AD-4FA8-9027-78509270F844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8803-2AA7-4C70-9DA0-66EC7D22E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3B232-00AD-4FA8-9027-78509270F844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38803-2AA7-4C70-9DA0-66EC7D22E6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81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882649"/>
            <a:ext cx="8248650" cy="4324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9828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LR McMahon.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doi:10.1111/j.1476-5381.2010.01116.x/bph.1116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96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37068" y="450849"/>
            <a:ext cx="3474831" cy="4679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9828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LR McMahon.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doi:10.1111/j.1476-5381.2010.01116.x/bph.1116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A5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450850"/>
            <a:ext cx="8235950" cy="4870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9828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LR McMahon.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doi:10.1111/j.1476-5381.2010.01116.x/bph.1116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B36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6600" y="450850"/>
            <a:ext cx="7683500" cy="4921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9828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LR McMahon.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doi:10.1111/j.1476-5381.2010.01116.x/bph.1116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C4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81865" y="450850"/>
            <a:ext cx="4979334" cy="5010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9828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LR McMahon.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doi:10.1111/j.1476-5381.2010.01116.x/bph.1116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D3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187450"/>
            <a:ext cx="8235950" cy="3562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9828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LR McMahon.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doi:10.1111/j.1476-5381.2010.01116.x/bph.1116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E25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5536" y="450850"/>
            <a:ext cx="5668563" cy="4946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9828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LR McMahon.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doi:10.1111/j.1476-5381.2010.01116.x/bph.1116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</Words>
  <Application>Microsoft Office PowerPoint</Application>
  <PresentationFormat>Custom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2011-01-27T01:15:09Z</dcterms:created>
  <dcterms:modified xsi:type="dcterms:W3CDTF">2011-01-27T01:15:11Z</dcterms:modified>
</cp:coreProperties>
</file>