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4CC89-45F8-43F7-BEB4-E8A7D7FCB905}" type="datetimeFigureOut">
              <a:rPr lang="en-US" smtClean="0"/>
              <a:t>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FBD35-79F8-44A3-980F-F7C0BE41EB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4CC89-45F8-43F7-BEB4-E8A7D7FCB905}" type="datetimeFigureOut">
              <a:rPr lang="en-US" smtClean="0"/>
              <a:t>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FBD35-79F8-44A3-980F-F7C0BE41EB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4CC89-45F8-43F7-BEB4-E8A7D7FCB905}" type="datetimeFigureOut">
              <a:rPr lang="en-US" smtClean="0"/>
              <a:t>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FBD35-79F8-44A3-980F-F7C0BE41EB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4CC89-45F8-43F7-BEB4-E8A7D7FCB905}" type="datetimeFigureOut">
              <a:rPr lang="en-US" smtClean="0"/>
              <a:t>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FBD35-79F8-44A3-980F-F7C0BE41EB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4CC89-45F8-43F7-BEB4-E8A7D7FCB905}" type="datetimeFigureOut">
              <a:rPr lang="en-US" smtClean="0"/>
              <a:t>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FBD35-79F8-44A3-980F-F7C0BE41EB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4CC89-45F8-43F7-BEB4-E8A7D7FCB905}" type="datetimeFigureOut">
              <a:rPr lang="en-US" smtClean="0"/>
              <a:t>1/27/2011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FBD35-79F8-44A3-980F-F7C0BE41EB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4CC89-45F8-43F7-BEB4-E8A7D7FCB905}" type="datetimeFigureOut">
              <a:rPr lang="en-US" smtClean="0"/>
              <a:t>1/27/2011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FBD35-79F8-44A3-980F-F7C0BE41EB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4CC89-45F8-43F7-BEB4-E8A7D7FCB905}" type="datetimeFigureOut">
              <a:rPr lang="en-US" smtClean="0"/>
              <a:t>1/27/2011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FBD35-79F8-44A3-980F-F7C0BE41EB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4CC89-45F8-43F7-BEB4-E8A7D7FCB905}" type="datetimeFigureOut">
              <a:rPr lang="en-US" smtClean="0"/>
              <a:t>1/27/2011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FBD35-79F8-44A3-980F-F7C0BE41EB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4CC89-45F8-43F7-BEB4-E8A7D7FCB905}" type="datetimeFigureOut">
              <a:rPr lang="en-US" smtClean="0"/>
              <a:t>1/27/2011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FBD35-79F8-44A3-980F-F7C0BE41EB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4CC89-45F8-43F7-BEB4-E8A7D7FCB905}" type="datetimeFigureOut">
              <a:rPr lang="en-US" smtClean="0"/>
              <a:t>1/27/2011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FBD35-79F8-44A3-980F-F7C0BE41EB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D4CC89-45F8-43F7-BEB4-E8A7D7FCB905}" type="datetimeFigureOut">
              <a:rPr lang="en-US" smtClean="0"/>
              <a:t>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3FBD35-79F8-44A3-980F-F7C0BE41EB7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CE45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61177" y="450850"/>
            <a:ext cx="2820522" cy="47815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4806252" cy="56425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MR Nangle and JR Keast.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</a:p>
          <a:p>
            <a:pPr>
              <a:lnSpc>
                <a:spcPts val="2000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doi:10.1111/j.1476-5381.2010.01108.x/bph.1108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D0F4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29031" y="450850"/>
            <a:ext cx="3684468" cy="48323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4806252" cy="56425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MR Nangle and JR Keast.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</a:p>
          <a:p>
            <a:pPr>
              <a:lnSpc>
                <a:spcPts val="2000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doi:10.1111/j.1476-5381.2010.01108.x/bph.1108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D3A3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0850" y="450849"/>
            <a:ext cx="8248650" cy="47815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4806252" cy="56425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MR Nangle and JR Keast.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</a:p>
          <a:p>
            <a:pPr>
              <a:lnSpc>
                <a:spcPts val="2000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doi:10.1111/j.1476-5381.2010.01108.x/bph.1108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D4AE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3827" y="450850"/>
            <a:ext cx="4115572" cy="47053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4806252" cy="56425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MR Nangle and JR Keast.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</a:p>
          <a:p>
            <a:pPr>
              <a:lnSpc>
                <a:spcPts val="2000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doi:10.1111/j.1476-5381.2010.01108.x/bph.1108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D579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73874" y="704849"/>
            <a:ext cx="5201625" cy="45656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4806252" cy="56425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MR Nangle and JR Keast.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</a:p>
          <a:p>
            <a:pPr>
              <a:lnSpc>
                <a:spcPts val="2000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doi:10.1111/j.1476-5381.2010.01108.x/bph.1108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D674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15995" y="450850"/>
            <a:ext cx="2714904" cy="46545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4806252" cy="56425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MR Nangle and JR Keast.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</a:p>
          <a:p>
            <a:pPr>
              <a:lnSpc>
                <a:spcPts val="2000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doi:10.1111/j.1476-5381.2010.01108.x/bph.1108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D75F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88837" y="450850"/>
            <a:ext cx="2767462" cy="476884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4806252" cy="56425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MR Nangle and JR Keast.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</a:p>
          <a:p>
            <a:pPr>
              <a:lnSpc>
                <a:spcPts val="2000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doi:10.1111/j.1476-5381.2010.01108.x/bph.1108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154</Words>
  <Application>Microsoft Office PowerPoint</Application>
  <PresentationFormat>Custom</PresentationFormat>
  <Paragraphs>21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PC</dc:creator>
  <cp:lastModifiedBy>PC</cp:lastModifiedBy>
  <cp:revision>1</cp:revision>
  <dcterms:created xsi:type="dcterms:W3CDTF">2011-01-27T01:14:46Z</dcterms:created>
  <dcterms:modified xsi:type="dcterms:W3CDTF">2011-01-27T01:14:49Z</dcterms:modified>
</cp:coreProperties>
</file>