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2293-98E6-46B6-9D5E-A823E7A8102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5190C-8E07-4BC9-8D20-5DEEAEE4F3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C4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3827" y="450850"/>
            <a:ext cx="4115572" cy="4667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E2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1479" y="450849"/>
            <a:ext cx="2908320" cy="4933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20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8861" y="450850"/>
            <a:ext cx="3661938" cy="4883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38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1545" y="450849"/>
            <a:ext cx="2238054" cy="473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49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3216" y="450850"/>
            <a:ext cx="2919283" cy="5060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85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6941" y="450850"/>
            <a:ext cx="3663858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9D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3810" y="450850"/>
            <a:ext cx="1832589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D2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4863" y="450850"/>
            <a:ext cx="3633236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4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5174" y="450849"/>
            <a:ext cx="4875225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156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M Galuppo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doi:10.1111/j.1476-5381.2010.01123.x/bph.1123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Custom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2011-01-27T01:15:58Z</dcterms:created>
  <dcterms:modified xsi:type="dcterms:W3CDTF">2011-01-27T01:16:05Z</dcterms:modified>
</cp:coreProperties>
</file>