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B397C-7FD6-4B01-B27A-1B3DE3A62D18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8ACB-331C-43EF-9134-7DD68A727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46662-850E-4E6C-B3FA-A3003B2368BB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07080-1564-4B45-845B-7E69A2FC0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B08CC-2B15-459D-B007-FEA549B37FD6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377E6-26E4-4538-8B16-CC2306658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A8FD4-D987-4DE4-A607-CC56E0AED00C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E14D3-EED5-45B9-B62F-1B19128C9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2FFA2-F8BB-45DC-B599-A77369F85468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B9022-0A20-4936-9E7D-981DCF1CC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A42F-8487-4A8D-96E9-3C4EBB37E781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26830-FFAF-4336-A91A-7703E826D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24DE2-2154-4BB9-AC0F-8306FA378CFF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13487-D555-4DD5-A735-9E9B4EB1A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B75E8-200F-4B14-81F1-5FDFDDF1A005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3B86E-2241-4EBB-B09E-1728DC6D7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66E76-38E8-4632-A576-F55CC4B8DF5B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AA799-F258-4CCF-80EB-5F8A33243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1866B-49A9-44B2-9382-25FA568A0DD8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8A09-09F1-4E75-9051-A887023ED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C7515-84F8-477E-A95E-D1E1A595A871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D90E6-CC51-45EE-A1DB-B8FEAA151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CF083C-85F7-4F3F-8B9F-82D72883BF26}" type="datetimeFigureOut">
              <a:rPr lang="en-US"/>
              <a:pPr>
                <a:defRPr/>
              </a:pPr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6948FD-91AE-4EB5-8BBE-CE2891482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6315075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447800" y="228600"/>
            <a:ext cx="636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Characterization of CD 133 positive Cells by Flow Cytometry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Slide 1</vt:lpstr>
    </vt:vector>
  </TitlesOfParts>
  <Company>NHLBI/NIH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nraghavachari</dc:creator>
  <cp:lastModifiedBy>NHLBI</cp:lastModifiedBy>
  <cp:revision>2</cp:revision>
  <dcterms:created xsi:type="dcterms:W3CDTF">2010-02-18T21:01:50Z</dcterms:created>
  <dcterms:modified xsi:type="dcterms:W3CDTF">2010-03-11T20:47:57Z</dcterms:modified>
</cp:coreProperties>
</file>